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9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6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HÂN NGUYỄN TRẦN TRỌNG" initials="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4235B923-F997-4883-B5C5-EB181A1E84FB}">
  <a:tblStyle styleId="{4235B923-F997-4883-B5C5-EB181A1E84F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">
    <p:pos x="6000" y="0"/>
    <p:text>cô để avt con níc =)) chắc mê con níc nên mình để cho vui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8">
    <p:pos x="6000" y="0"/>
    <p:text>cô để avt con níc =)) chắc mê con níc nên mình để cho vui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2">
    <p:pos x="6000" y="0"/>
    <p:text>cô để avt con níc =)) chắc mê con níc nên mình để cho vui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5">
    <p:pos x="6000" y="0"/>
    <p:text>cô để avt con níc =)) chắc mê con níc nên mình để cho vui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4">
    <p:pos x="6000" y="0"/>
    <p:text>cô để avt con níc =)) chắc mê con níc nên mình để cho vui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3">
    <p:pos x="6000" y="0"/>
    <p:text>cô để avt con níc =)) chắc mê con níc nên mình để cho vui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2">
    <p:pos x="6000" y="0"/>
    <p:text>cô để avt con níc =)) chắc mê con níc nên mình để cho vui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1">
    <p:pos x="6000" y="0"/>
    <p:text>cô để avt con níc =)) chắc mê con níc nên mình để cho vui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10">
    <p:pos x="6000" y="0"/>
    <p:text>cô để avt con níc =)) chắc mê con níc nên mình để cho vui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31T19:06:46.769" idx="9">
    <p:pos x="6000" y="0"/>
    <p:text>cô để avt con níc =)) chắc mê con níc nên mình để cho vui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5811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5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8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9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0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71550" y="254000"/>
            <a:ext cx="7200900" cy="647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TOURNAMENTS MANAGEMENT</a:t>
            </a:r>
          </a:p>
        </p:txBody>
      </p:sp>
      <p:pic>
        <p:nvPicPr>
          <p:cNvPr id="55" name="Shape 55" descr="icon_tourna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00" y="1955800"/>
            <a:ext cx="29083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3276600" y="2132822"/>
            <a:ext cx="5562600" cy="23050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00FF"/>
                </a:solidFill>
                <a:latin typeface="Times"/>
                <a:ea typeface="Times"/>
                <a:cs typeface="Times"/>
                <a:sym typeface="Times"/>
              </a:rPr>
              <a:t>Class: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 AEP2015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38761D"/>
                </a:solidFill>
                <a:latin typeface="Times"/>
                <a:ea typeface="Times"/>
                <a:cs typeface="Times"/>
                <a:sym typeface="Times"/>
              </a:rPr>
              <a:t>Lecturers: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 Assoc.Prof Do Phuc &amp; Ms. Nguyen Thi Kim Phung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FF9900"/>
                </a:solidFill>
                <a:latin typeface="Times"/>
                <a:ea typeface="Times"/>
                <a:cs typeface="Times"/>
                <a:sym typeface="Times"/>
              </a:rPr>
              <a:t>Group members: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"/>
              <a:buChar char="-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Nguyen Minh Dung	</a:t>
            </a:r>
            <a:r>
              <a:rPr lang="en" sz="1600" smtClean="0">
                <a:latin typeface="Times"/>
                <a:ea typeface="Times"/>
                <a:cs typeface="Times"/>
                <a:sym typeface="Times"/>
              </a:rPr>
              <a:t>15520137</a:t>
            </a:r>
            <a:endParaRPr lang="en" sz="1600"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Times"/>
              <a:buChar char="-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Truong Hoang </a:t>
            </a:r>
            <a:r>
              <a:rPr lang="en" sz="1600" smtClean="0">
                <a:latin typeface="Times"/>
                <a:ea typeface="Times"/>
                <a:cs typeface="Times"/>
                <a:sym typeface="Times"/>
              </a:rPr>
              <a:t>Bao	15520046</a:t>
            </a:r>
            <a:endParaRPr lang="en" sz="1600"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Times"/>
              <a:buChar char="-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Tran Hoang Duc		</a:t>
            </a:r>
            <a:r>
              <a:rPr lang="en" sz="1600" smtClean="0">
                <a:latin typeface="Times"/>
                <a:ea typeface="Times"/>
                <a:cs typeface="Times"/>
                <a:sym typeface="Times"/>
              </a:rPr>
              <a:t>15520128</a:t>
            </a:r>
            <a:endParaRPr lang="en" sz="1600"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>
              <a:spcBef>
                <a:spcPts val="0"/>
              </a:spcBef>
              <a:buSzPct val="100000"/>
              <a:buFont typeface="Times"/>
              <a:buChar char="-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Nguyen Tran Trong Nhan	15520569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35150" y="1014700"/>
            <a:ext cx="46737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i="1">
                <a:solidFill>
                  <a:srgbClr val="9900FF"/>
                </a:solidFill>
                <a:latin typeface="Times"/>
                <a:ea typeface="Times"/>
                <a:cs typeface="Times"/>
                <a:sym typeface="Times"/>
              </a:rPr>
              <a:t>SYSTEM ANALYSIS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C:\Users\Demon\Desktop\Dang Nha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500180"/>
            <a:ext cx="381952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 descr="C:\Users\Demon\Desktop\Dang K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142990"/>
            <a:ext cx="37909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C:\Users\Demon\Desktop\Quan Ly For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71618"/>
            <a:ext cx="376237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 descr="C:\Users\Demon\Desktop\Them Thong T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142990"/>
            <a:ext cx="3790950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 descr="C:\Users\Demon\Desktop\Them Doi - Cau Th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71618"/>
            <a:ext cx="3771900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 descr="C:\Users\Demon\Desktop\Bang Thi Dau 4 Do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1142990"/>
            <a:ext cx="387667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 descr="C:\Users\Demon\Desktop\Nhap Die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285866"/>
            <a:ext cx="382905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 descr="C:\Users\Demon\Desktop\Ket_Qu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1643056"/>
            <a:ext cx="3752850" cy="234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 descr="C:\Users\Demon\Desktop\Bang 16 do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642924"/>
            <a:ext cx="7215206" cy="4190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940250" y="568375"/>
            <a:ext cx="3454500" cy="3686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5657850" y="447725"/>
            <a:ext cx="2019300" cy="3174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TABLE OF CONTENT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073600" y="1035000"/>
            <a:ext cx="3187800" cy="30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I.Description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II.Task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III.UML Class diagram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IV.ERD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V.UML Usecase diagram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VI. Sequence diagram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61C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  <a:latin typeface="Times"/>
                <a:ea typeface="Times"/>
                <a:cs typeface="Times"/>
                <a:sym typeface="Times"/>
              </a:rPr>
              <a:t>VII. Start demo</a:t>
            </a:r>
          </a:p>
        </p:txBody>
      </p:sp>
      <p:pic>
        <p:nvPicPr>
          <p:cNvPr id="65" name="Shape 65" descr="book_and_pe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00" y="568375"/>
            <a:ext cx="4064000" cy="36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3129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I.Description: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4800" y="971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Manage professional tournaments about sports.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Sign in or sign up a new tournament management. 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Choose some optionals about its ID, name and quantity of participant teams. 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Create rounds, branches among teams, update match results, display points and the team winning the tournament.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Make tournament reports and schedule matches.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Using Winform on Microsoft Visual Studio 2015.</a:t>
            </a: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Times"/>
              <a:buChar char="❖"/>
            </a:pPr>
            <a:r>
              <a:rPr lang="en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Database: Microsoft SQL 2014 Framework: .Net v4.5.2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2107350" cy="62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II. Task: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7" name="Shape 77"/>
          <p:cNvGraphicFramePr/>
          <p:nvPr>
            <p:extLst>
              <p:ext uri="{D42A27DB-BD31-4B8C-83A1-F6EECF244321}">
                <p14:modId xmlns:p14="http://schemas.microsoft.com/office/powerpoint/2010/main" xmlns="" val="2262500810"/>
              </p:ext>
            </p:extLst>
          </p:nvPr>
        </p:nvGraphicFramePr>
        <p:xfrm>
          <a:off x="381000" y="590550"/>
          <a:ext cx="8310350" cy="4455966"/>
        </p:xfrm>
        <a:graphic>
          <a:graphicData uri="http://schemas.openxmlformats.org/drawingml/2006/table">
            <a:tbl>
              <a:tblPr>
                <a:noFill/>
                <a:tableStyleId>{4235B923-F997-4883-B5C5-EB181A1E84FB}</a:tableStyleId>
              </a:tblPr>
              <a:tblGrid>
                <a:gridCol w="3182375"/>
                <a:gridCol w="2357850"/>
                <a:gridCol w="2770125"/>
              </a:tblGrid>
              <a:tr h="384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FF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Activity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FF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Progress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FF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Members in charge</a:t>
                      </a:r>
                    </a:p>
                  </a:txBody>
                  <a:tcPr marL="91425" marR="91425" marT="91425" marB="91425"/>
                </a:tc>
              </a:tr>
              <a:tr h="532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Specify and look for information on how to create a match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Duc And Dung</a:t>
                      </a:r>
                    </a:p>
                  </a:txBody>
                  <a:tcPr marL="91425" marR="91425" marT="91425" marB="91425"/>
                </a:tc>
              </a:tr>
              <a:tr h="763549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Sketch and design diagrams (Class, use case, sequence)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Dung and Nhan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</a:tr>
              <a:tr h="763549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Implement functions in C++ and Design database with SQL server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99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Bao, Nhan and Duc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</a:tr>
              <a:tr h="763549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Design GUI in C# and Implement functions in C#(continue)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99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All members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</a:tr>
              <a:tr h="5593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Validate and Fix project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99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Bao and Duc</a:t>
                      </a:r>
                    </a:p>
                  </a:txBody>
                  <a:tcPr marL="91425" marR="91425" marT="91425" marB="91425"/>
                </a:tc>
              </a:tr>
              <a:tr h="5593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Writing report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99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Bao,Nhan and Dung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203725"/>
            <a:ext cx="3993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III. Class diagram:</a:t>
            </a:r>
          </a:p>
        </p:txBody>
      </p:sp>
      <p:pic>
        <p:nvPicPr>
          <p:cNvPr id="1026" name="Picture 2" descr="C:\Users\Nhan Nho\Desktop\PPT\18816707_1352490558173143_184918575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19150"/>
            <a:ext cx="5576888" cy="41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48200" y="216425"/>
            <a:ext cx="2114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IV. ERD:</a:t>
            </a:r>
          </a:p>
        </p:txBody>
      </p:sp>
      <p:pic>
        <p:nvPicPr>
          <p:cNvPr id="89" name="Shape 89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75" y="852625"/>
            <a:ext cx="6267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" y="20864"/>
            <a:ext cx="4184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V. Usecase diagram: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050" name="Picture 2" descr="C:\Users\Nhan Nho\Desktop\PPT\18816866_1352462641509268_99023575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60198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4565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>
                <a:solidFill>
                  <a:srgbClr val="EB3D9F"/>
                </a:solidFill>
                <a:latin typeface="Times" pitchFamily="18" charset="0"/>
                <a:ea typeface="Trebuchet MS"/>
                <a:cs typeface="Times" pitchFamily="18" charset="0"/>
                <a:sym typeface="Trebuchet MS"/>
              </a:rPr>
              <a:t>VI. Sequence diagram: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41825"/>
            <a:ext cx="3485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B3D9F"/>
                </a:solidFill>
                <a:latin typeface="Times"/>
                <a:ea typeface="Times"/>
                <a:cs typeface="Times"/>
                <a:sym typeface="Times"/>
              </a:rPr>
              <a:t>VII.Start demo:</a:t>
            </a:r>
          </a:p>
        </p:txBody>
      </p:sp>
      <p:pic>
        <p:nvPicPr>
          <p:cNvPr id="108" name="Shape 108" descr="baby-using-compu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000" y="878025"/>
            <a:ext cx="6042305" cy="40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239</Words>
  <Application>Microsoft Office PowerPoint</Application>
  <PresentationFormat>On-screen Show (16:9)</PresentationFormat>
  <Paragraphs>59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simple-light-2</vt:lpstr>
      <vt:lpstr>Slide 1</vt:lpstr>
      <vt:lpstr>Slide 2</vt:lpstr>
      <vt:lpstr>I.Description:</vt:lpstr>
      <vt:lpstr>II. Task: </vt:lpstr>
      <vt:lpstr>III. Class diagram:</vt:lpstr>
      <vt:lpstr>IV. ERD:</vt:lpstr>
      <vt:lpstr>V. Usecase diagram:</vt:lpstr>
      <vt:lpstr>VI. Sequence diagram:</vt:lpstr>
      <vt:lpstr>VII.Start demo: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Demon</cp:lastModifiedBy>
  <cp:revision>3</cp:revision>
  <dcterms:modified xsi:type="dcterms:W3CDTF">2017-05-31T20:56:34Z</dcterms:modified>
</cp:coreProperties>
</file>