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this is a test powerpoint slide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29057a0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29057a0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slide 1. It contains absolutely nothing.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29057a0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29057a0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slide number 2. It at least contains something.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29057a0f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29057a0f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kidding! I would like to introduce a tool that I created that can generate video from powerpoint, using AI text to speech.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29057a0f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29057a0f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is up on github, you can clone it down and have a play with it.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29057a0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29057a0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was written in Python.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uses python P P T X to parse powerpoint files and retrieve speaker notes.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PDF to image to generate images from the PDF exported from the powerpoint slide. Note that this requires the package poppler to be installed via homebrew.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uses T T S from coqui A I X T T S 2 to generate speech.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finally, F F M Peg to </a:t>
            </a:r>
            <a:r>
              <a:rPr lang="en"/>
              <a:t>stitch</a:t>
            </a:r>
            <a:r>
              <a:rPr lang="en"/>
              <a:t> everything together into a video.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29057a0f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29057a0f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how you use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step is optional, but I will heavily recommend it. Conda is one of the must have tools when developing in Python, it </a:t>
            </a:r>
            <a:r>
              <a:rPr lang="en"/>
              <a:t>compartmentalised</a:t>
            </a:r>
            <a:r>
              <a:rPr lang="en"/>
              <a:t> packages into isolated environments, so your main python environment won’t be polluted with packages you don’t need.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is running pip install, step 3 is to manually export your powerpoint to PDF. This is needed because the tool cannot convert the powerpoint slide directly to images. There is a way to do it automatically, but you would need libre office installed which I think is overkill. After all, you are already manually creating the powerpoint slide, this is just 1 more manual step.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step is to setup the AI voice. I will come back to this in the next slide.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you use both the powerpoint file and the PDF as inputs of the tool. The output will be a video, with the voice that you set up in the last step.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29057a0f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29057a0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let’s get to the best part, voice cloning.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wicked cool! What you are hearing right now is the output of this AI voice cloning.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I described before, this is using Coqui A I X T T S 2, which is a well known text to speech AI model. And it runs on your computer, no data is sent to Open A I, it’s totally offline.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voices folder, there are some sample voices. These are just wave files from 10 to 30 seconds long of someone reading something.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all the AI needs to generate speech!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record your own voice reading something for 10 20 seconds, swap your voice file in the python script, and voila!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29057a0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29057a0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conda.io/projects/conda/en/latest/user-guide/install/maco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Absolutely nothing.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Something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kidding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Powerpoint to video! With AI!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https://github.com/hoangbv15/local_ai_ppt_presenter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16" y="1152474"/>
            <a:ext cx="7944457" cy="37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https://github.com/hoangbv15/local_ai_ppt_presenter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				3.11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Python-pptx			https://python-pptx.readthedocs.io/en/latest/index.html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Pdf2image			https://pypi.org/project/pdf2image/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CoquiAI xtts2 		https://github.com/coqui-ai/TTS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FFMPEG			brew install ffmpeg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Poppler				brew install poppler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it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1 (Optional):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install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conda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conda </a:t>
            </a:r>
            <a:r>
              <a:rPr lang="en" sz="2100"/>
              <a:t>create -n ppt python=3.11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conda activate ppt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2: pip install -r requirements.txt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3: Export your powerpoint slide to pdf, download both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4: Setup voice cloning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5: python main.py --pptx Test.pptx --pdf Test.pdf -o final.mp4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 cloning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cool!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</a:t>
            </a:r>
            <a:r>
              <a:rPr b="1" lang="en"/>
              <a:t>voices</a:t>
            </a:r>
            <a:r>
              <a:rPr lang="en"/>
              <a:t>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Record your own voice and put in here!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Modify line 16 of ttsgenxtts2engine.py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149" y="432050"/>
            <a:ext cx="2502500" cy="427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650" y="2571750"/>
            <a:ext cx="4512575" cy="4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