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120" d="100"/>
          <a:sy n="120" d="100"/>
        </p:scale>
        <p:origin x="200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7fc007c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17fc007c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7fc007c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7fc007c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7fc007c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17fc007c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17fc007c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17fc007c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7fc007c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7fc007c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7fc007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7fc007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7fc007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7fc007c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7fc007c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7fc007c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17fc007c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17fc007c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17fc007c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17fc007c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17fc007c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17fc007c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17fc007c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17fc007c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17fc007c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17fc007c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angcaobao/MTH317H_Pro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Lato"/>
                <a:ea typeface="Lato"/>
                <a:cs typeface="Lato"/>
                <a:sym typeface="Lato"/>
              </a:rPr>
              <a:t>Linear Regression</a:t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Hoang Cao Bao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VII.	California Housing Dataset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Features include: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longitude: A measure of how far west a house is; a higher value is farther west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latitude: A measure of how far north a house is; a higher value is farther north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 dirty="0" err="1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housingMedianAge</a:t>
            </a: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: Median age of a house within a block; a lower number is a newer building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 dirty="0" err="1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totalRooms</a:t>
            </a: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: Total number of rooms within a block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 dirty="0" err="1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totalBedrooms</a:t>
            </a: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: Total number of bedrooms within a block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population: Total number of people residing within a block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households: Total number of households, a group of people residing within a home unit, for a block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 dirty="0" err="1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medianIncome</a:t>
            </a: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: Median income for households within a block of houses (measured in tens of thousands of US Dollars)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VIII.	Python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096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use many supportive libraries from Python to find weights for our Linear Regression problem.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9325"/>
            <a:ext cx="8520601" cy="3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IX.	Result</a:t>
            </a: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Here is the weights after I run my Python script above: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 =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[-3.62060092e+06, -4.31396376e+04, -4.29256734e+04, 1.15069493e+03, -8.37825115e+00, 1.17648543e+02, -3.84887721e+01, 4.54360018e+01, 4.05070683e+04]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Apply weights to predict 10 random data: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DAA2890-31F2-F168-405E-445A4794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10" y="2860675"/>
            <a:ext cx="3048779" cy="2293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X.	Comments</a:t>
            </a:r>
            <a:endParaRPr dirty="0"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outcome from linear regression algorithm is not really good because it is the simplest regression algorithm.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linear regression is easy to learn and implement to produce results in many tasks effectively.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 regression is fundamental algorithm to help us know about loss function and gradient.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XI.	Code</a:t>
            </a:r>
            <a:endParaRPr dirty="0"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 find my code applying linear regression on California Housing Dataset at </a:t>
            </a:r>
            <a:r>
              <a:rPr lang="en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my github account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Lato"/>
                <a:ea typeface="Lato"/>
                <a:cs typeface="Lato"/>
                <a:sym typeface="Lato"/>
              </a:rPr>
              <a:t>Thank you for listening</a:t>
            </a:r>
            <a:endParaRPr sz="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68580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I.	Introduction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en" sz="1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 Regression is the most straightforward regression algorithm to predict the output of the set of features in which each feature is linearly dependent on the output.</a:t>
            </a:r>
            <a:endParaRPr sz="17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en" sz="1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endParaRPr sz="17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Predict the price of the house with size x</a:t>
            </a:r>
            <a:r>
              <a:rPr lang="en" sz="1700" baseline="-25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700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 baseline="-25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700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has x</a:t>
            </a:r>
            <a:r>
              <a:rPr lang="en" sz="1700" baseline="-25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 sz="1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rooms, and is x</a:t>
            </a:r>
            <a:r>
              <a:rPr lang="en" sz="1700" baseline="-25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 far from the center of the city.</a:t>
            </a:r>
            <a:endParaRPr sz="17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Each features is linearly dependent on the price because price is high when the house is large, has a lot of room, and near the center of the city.</a:t>
            </a:r>
            <a:endParaRPr sz="17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Then we can predict the price of the house based on this formula:</a:t>
            </a:r>
            <a:endParaRPr sz="17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+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 sz="1700" baseline="-25000" dirty="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w</a:t>
            </a:r>
            <a:r>
              <a:rPr lang="en" sz="1700" baseline="-25000" dirty="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w</a:t>
            </a:r>
            <a:r>
              <a:rPr lang="en" sz="1700" baseline="-25000" dirty="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and w</a:t>
            </a:r>
            <a:r>
              <a:rPr lang="en" sz="1700" baseline="-25000" dirty="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are weights we have to find in linear regression problem.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400" y="3920625"/>
            <a:ext cx="44859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II.	Formula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general, with d features we have features vector x = [1, x</a:t>
            </a:r>
            <a:r>
              <a:rPr lang="en" baseline="-25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x</a:t>
            </a:r>
            <a:r>
              <a:rPr lang="en" baseline="-25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x</a:t>
            </a:r>
            <a:r>
              <a:rPr lang="en" baseline="-25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</a:t>
            </a:r>
            <a:r>
              <a:rPr lang="en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baseline="-25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 and weights vector w = [w</a:t>
            </a:r>
            <a:r>
              <a:rPr lang="en" baseline="-25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w</a:t>
            </a:r>
            <a:r>
              <a:rPr lang="en" baseline="-25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w</a:t>
            </a:r>
            <a:r>
              <a:rPr lang="en" baseline="-25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w</a:t>
            </a:r>
            <a:r>
              <a:rPr lang="en" baseline="-25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w</a:t>
            </a:r>
            <a:r>
              <a:rPr lang="en" baseline="-25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]. Vector x and w ∈ R</a:t>
            </a:r>
            <a:r>
              <a:rPr lang="en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d+1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formula of linear regression: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f(x) = </a:t>
            </a:r>
            <a:r>
              <a:rPr lang="en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baseline="30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	Prediction Error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457200" lvl="0" indent="-3341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sz="5115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goal is to find vector w such that the predicted outcome f(x) is near to real output as much as possible.</a:t>
            </a:r>
            <a:endParaRPr sz="5115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41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sz="5115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have to define the prediction error formula:</a:t>
            </a:r>
          </a:p>
          <a:p>
            <a:pPr marL="457200" lvl="0" indent="-3341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endParaRPr lang="en" sz="5115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41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endParaRPr lang="en" sz="5115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41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endParaRPr lang="en" sz="5115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41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sz="5115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y is the actual output and f(x) is the predicted value.</a:t>
            </a:r>
            <a:endParaRPr sz="5115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41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sz="5115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f(x) can be larger or smaller than y then we take the square of y - f(x) to ensure that the error formula is always positive.</a:t>
            </a:r>
            <a:endParaRPr sz="5115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41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sz="5115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Coefficient ½ is used for eliminating square when we take the derivative of error function.</a:t>
            </a:r>
            <a:endParaRPr sz="5115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650" y="2258200"/>
            <a:ext cx="2447875" cy="7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	Loss function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With N input and output (x</a:t>
            </a:r>
            <a:r>
              <a:rPr lang="en" baseline="-250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</a:t>
            </a:r>
            <a:r>
              <a:rPr lang="en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</a:t>
            </a:r>
            <a:r>
              <a:rPr lang="en" dirty="0" err="1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y</a:t>
            </a:r>
            <a:r>
              <a:rPr lang="en" baseline="-25000" dirty="0" err="1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</a:t>
            </a:r>
            <a:r>
              <a:rPr lang="en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), </a:t>
            </a:r>
            <a:r>
              <a:rPr lang="en" dirty="0" err="1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</a:t>
            </a:r>
            <a:r>
              <a:rPr lang="en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= 1,  2, …, N, loss function is average of prediction error function of these N data.</a:t>
            </a:r>
            <a:endParaRPr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Finding good weights vector means that loss function is lowest: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endParaRPr lang="en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endParaRPr lang="en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endParaRPr lang="en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We can simplify this function by using matrix instead of N vectors:</a:t>
            </a:r>
            <a:endParaRPr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indent="-334327">
              <a:spcBef>
                <a:spcPts val="1200"/>
              </a:spcBef>
              <a:buClr>
                <a:schemeClr val="dk1"/>
              </a:buClr>
              <a:buSzPct val="100000"/>
              <a:buFont typeface="Lato"/>
              <a:buChar char="-"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X=[x</a:t>
            </a:r>
            <a:r>
              <a:rPr lang="en-US" baseline="-25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x</a:t>
            </a:r>
            <a:r>
              <a:rPr lang="en-US" baseline="-25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x</a:t>
            </a:r>
            <a:r>
              <a:rPr lang="en-US" baseline="-25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…, </a:t>
            </a:r>
            <a:r>
              <a:rPr lang="en-US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r>
              <a:rPr lang="en-US" baseline="-250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] and y=[y</a:t>
            </a:r>
            <a:r>
              <a:rPr lang="en-US" baseline="-25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</a:t>
            </a:r>
            <a:r>
              <a:rPr lang="en-US" baseline="-25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</a:t>
            </a:r>
            <a:r>
              <a:rPr lang="en-US" baseline="-25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…, </a:t>
            </a:r>
            <a:r>
              <a:rPr lang="en-US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</a:t>
            </a:r>
            <a:r>
              <a:rPr lang="en-US" baseline="-250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  <a:r>
              <a:rPr lang="en-US" baseline="300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||A||</a:t>
            </a:r>
            <a:r>
              <a:rPr lang="en" baseline="-250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2 </a:t>
            </a:r>
            <a:r>
              <a:rPr lang="en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is 2-norm of A.</a:t>
            </a:r>
            <a:endParaRPr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2121408"/>
            <a:ext cx="3638550" cy="89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725" y="3382863"/>
            <a:ext cx="3638550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DBF0-85B6-699B-41D0-661C5352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V.	Norm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FB9FE-F280-C78B-9C68-6197C77BF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chemeClr val="dk1"/>
              </a:buClr>
              <a:buFont typeface="Lato"/>
              <a:buChar char="-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Norm can be easily known as the function from vector space to calculate the distance from the origin to a vector.</a:t>
            </a:r>
          </a:p>
          <a:p>
            <a:pPr lvl="0">
              <a:buClr>
                <a:schemeClr val="dk1"/>
              </a:buClr>
              <a:buFont typeface="Lato"/>
              <a:buChar char="-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formula for p-norm of a vector x 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∈ R</a:t>
            </a:r>
            <a:r>
              <a:rPr lang="en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 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lvl="0">
              <a:buClr>
                <a:schemeClr val="dk1"/>
              </a:buClr>
              <a:buFont typeface="Lato"/>
              <a:buChar char="-"/>
            </a:pPr>
            <a:endParaRPr lang="en-US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buClr>
                <a:schemeClr val="dk1"/>
              </a:buClr>
              <a:buFont typeface="Lato"/>
              <a:buChar char="-"/>
            </a:pPr>
            <a:endParaRPr lang="en-US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buClr>
                <a:schemeClr val="dk1"/>
              </a:buClr>
              <a:buFont typeface="Lato"/>
              <a:buChar char="-"/>
            </a:pPr>
            <a:endParaRPr lang="en-US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buClr>
                <a:schemeClr val="dk1"/>
              </a:buClr>
              <a:buFont typeface="Lato"/>
              <a:buChar char="-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most popular norm is 2-norm or also known as Euclidean norm.</a:t>
            </a:r>
          </a:p>
          <a:p>
            <a:pPr lvl="0">
              <a:buClr>
                <a:schemeClr val="dk1"/>
              </a:buClr>
              <a:buFont typeface="Lato"/>
              <a:buChar char="-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also consider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Frobenius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norm for a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mxn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matrix A:</a:t>
            </a:r>
          </a:p>
          <a:p>
            <a:pPr marL="114300" lvl="0" indent="0"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BD221C9-CD25-790E-1FA3-D21B5E690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692" y="2368550"/>
            <a:ext cx="3060700" cy="4064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661C78B-6312-044A-93A4-D9F7D96FA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3744941"/>
            <a:ext cx="2184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VI.	Weights	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6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find the best linear regression model, we have to find weights such that the loss function on the data is the smallest.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we learn in Cal 1, a function is smallest at the point that its derivative equals 0.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Similarly, we have to find vector w such that the gradient of loss function equals 0. 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Gradient can be simply known as derivative of a matrix.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VI.	Weights	</a:t>
            </a:r>
            <a:endParaRPr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7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Gradient of loss function: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Gradient equal 0 when: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Therefore, w = (XX</a:t>
            </a:r>
            <a:r>
              <a:rPr lang="en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-1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Xy is the unique solution.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XX</a:t>
            </a:r>
            <a:r>
              <a:rPr lang="en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 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may be not invertible. Then we will have w = (XX</a:t>
            </a:r>
            <a:r>
              <a:rPr lang="en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)†XY with † is dagger and A† is pseudo inverse of A.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buClr>
                <a:schemeClr val="dk1"/>
              </a:buClr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 = (XX</a:t>
            </a:r>
            <a:r>
              <a:rPr lang="en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)†XY is the unique solution has smallest 2-norm that minimizes </a:t>
            </a:r>
            <a:r>
              <a:rPr lang="en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Frobenius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norm of </a:t>
            </a:r>
            <a:r>
              <a:rPr lang="en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baseline="30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 be easily understand that w = (XX</a:t>
            </a:r>
            <a:r>
              <a:rPr lang="en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)†XY to make </a:t>
            </a:r>
            <a:r>
              <a:rPr lang="en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XX</a:t>
            </a:r>
            <a:r>
              <a:rPr lang="en" baseline="30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near </a:t>
            </a:r>
            <a:r>
              <a:rPr lang="en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Xy</a:t>
            </a: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as possible.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212" y="1435374"/>
            <a:ext cx="3371850" cy="7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2349" y="2332500"/>
            <a:ext cx="2415575" cy="4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VII.	California Housing Dataset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will apply Linear Regression on California Housing Dataset which can be found at Kaggle.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dataset has 20000 data with 8 features which are linearly dependent on the median house value.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357A0B9-D108-6C79-9277-1BF4C719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0675"/>
            <a:ext cx="9144000" cy="1276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975</Words>
  <Application>Microsoft Macintosh PowerPoint</Application>
  <PresentationFormat>On-screen Show (16:9)</PresentationFormat>
  <Paragraphs>87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Lato</vt:lpstr>
      <vt:lpstr>Arial</vt:lpstr>
      <vt:lpstr>Simple Light</vt:lpstr>
      <vt:lpstr>Linear Regression</vt:lpstr>
      <vt:lpstr>I. Introduction</vt:lpstr>
      <vt:lpstr>II. Formula</vt:lpstr>
      <vt:lpstr>III. Prediction Error</vt:lpstr>
      <vt:lpstr>IV. Loss function</vt:lpstr>
      <vt:lpstr>V. Norm</vt:lpstr>
      <vt:lpstr>VI. Weights </vt:lpstr>
      <vt:lpstr>VI. Weights </vt:lpstr>
      <vt:lpstr>VII. California Housing Dataset</vt:lpstr>
      <vt:lpstr>VII. California Housing Dataset</vt:lpstr>
      <vt:lpstr>VIII. Python</vt:lpstr>
      <vt:lpstr>IX. Result</vt:lpstr>
      <vt:lpstr>X. Comments</vt:lpstr>
      <vt:lpstr>XI. Code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cp:lastModifiedBy>Hoang, Bao</cp:lastModifiedBy>
  <cp:revision>5</cp:revision>
  <dcterms:modified xsi:type="dcterms:W3CDTF">2022-04-18T23:10:08Z</dcterms:modified>
</cp:coreProperties>
</file>