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17fc007c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17fc007c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17fc007c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17fc007c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17fc007c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17fc007c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17fc007c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17fc007c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17fc007c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17fc007c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17fc007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17fc007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17fc007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17fc007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17fc007c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17fc007c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17fc007c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17fc007c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17fc007c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17fc007c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17fc007c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17fc007c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17fc007c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17fc007c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17fc007c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17fc007c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oangcaobao/MTH317H_Projec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sci.utah.edu/~gerig/CS6640-F2012/Materials/pseudoinverse-cis61009sl10.pdf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Lato"/>
                <a:ea typeface="Lato"/>
                <a:cs typeface="Lato"/>
                <a:sym typeface="Lato"/>
              </a:rPr>
              <a:t>Linear Regression</a:t>
            </a:r>
            <a:endParaRPr sz="5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Hoang Cao Bao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VII. Python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096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 use many supportive libraries from Python to find weights for our Linear Regression problem.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9325"/>
            <a:ext cx="8520601" cy="36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VIII. Result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Here is the weights after I run my Python script above: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= 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[-4.31396373e+04, -4.29256731e+04,  1.15069493e+03, -8.37825121e+00, 1.17648543e+02, -3.84887721e+01,  4.54360026e+01,  4.05070684e+04, -3.62060089e+06]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Apply weights to predict 10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random data: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375" y="2387800"/>
            <a:ext cx="3425325" cy="27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IX. Comments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outcome from linear regression algorithm is not really good because it is the simplest regression algorithm.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However, linear regression is easy to learn and implement to produce results in many tasks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effectively.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Linear regression is fundamental algorithm to help us know about loss function and gradient.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X. Code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can find my code applying linear regression on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California Housing Dataset at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my github account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Lato"/>
                <a:ea typeface="Lato"/>
                <a:cs typeface="Lato"/>
                <a:sym typeface="Lato"/>
              </a:rPr>
              <a:t>Thank</a:t>
            </a:r>
            <a:r>
              <a:rPr lang="en" sz="5000">
                <a:latin typeface="Lato"/>
                <a:ea typeface="Lato"/>
                <a:cs typeface="Lato"/>
                <a:sym typeface="Lato"/>
              </a:rPr>
              <a:t> you for listening</a:t>
            </a:r>
            <a:endParaRPr sz="5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romanU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Introduction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-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Linear Regression is the most straightforward regression algorithm to predict the output of the set of features in which each feature is linearly dependent on the output.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-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+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Predict the price of the house with size x</a:t>
            </a:r>
            <a:r>
              <a:rPr baseline="-25000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30000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aseline="-25000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baseline="30000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has x</a:t>
            </a:r>
            <a:r>
              <a:rPr baseline="-25000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rooms, and is x</a:t>
            </a:r>
            <a:r>
              <a:rPr baseline="-25000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 far from the center of the city.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+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Each features is linearly dependent on the price because price is high when the house is large, has a lot of room, and near the center of the city.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+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Then we can predict the price of the house based on this formula: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+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</a:t>
            </a:r>
            <a:r>
              <a:rPr baseline="-25000" lang="en" sz="17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w</a:t>
            </a:r>
            <a:r>
              <a:rPr baseline="-25000" lang="en" sz="17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w</a:t>
            </a:r>
            <a:r>
              <a:rPr baseline="-25000" lang="en" sz="17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and w</a:t>
            </a:r>
            <a:r>
              <a:rPr baseline="-25000" lang="en" sz="17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are weights we have to find in linear regression problem.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400" y="3920625"/>
            <a:ext cx="448597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II.	Formula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general, with d features we have features vector x = [1, x</a:t>
            </a:r>
            <a:r>
              <a:rPr baseline="-25000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x</a:t>
            </a:r>
            <a:r>
              <a:rPr baseline="-25000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x</a:t>
            </a:r>
            <a:r>
              <a:rPr baseline="-25000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…, x</a:t>
            </a:r>
            <a:r>
              <a:rPr baseline="-25000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] and weights vector w = [w</a:t>
            </a:r>
            <a:r>
              <a:rPr baseline="-25000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w</a:t>
            </a:r>
            <a:r>
              <a:rPr baseline="-25000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w</a:t>
            </a:r>
            <a:r>
              <a:rPr baseline="-25000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w</a:t>
            </a:r>
            <a:r>
              <a:rPr baseline="-25000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…, w</a:t>
            </a:r>
            <a:r>
              <a:rPr baseline="-25000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]. Vector x and w ∈ R</a:t>
            </a:r>
            <a:r>
              <a:rPr baseline="30000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d+1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formula of linear regression: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f(x) =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30000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	Prediction Error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341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-"/>
            </a:pPr>
            <a:r>
              <a:rPr lang="en" sz="511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Our goal is to find vector w such that the predicted outcome f(x) is near to real output as much as possible.</a:t>
            </a:r>
            <a:endParaRPr sz="511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41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-"/>
            </a:pPr>
            <a:r>
              <a:rPr lang="en" sz="511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have to define the prediction error formula:</a:t>
            </a:r>
            <a:endParaRPr sz="511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511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511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1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416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-"/>
            </a:pPr>
            <a:r>
              <a:rPr lang="en" sz="511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With y is the actual output and f(x) is the predicted value.</a:t>
            </a:r>
            <a:endParaRPr sz="511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41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-"/>
            </a:pPr>
            <a:r>
              <a:rPr lang="en" sz="511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f(x) can be larger or smaller than y then we take the square of y - f(x) to ensure that the error formula is always positive.</a:t>
            </a:r>
            <a:endParaRPr sz="511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41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-"/>
            </a:pPr>
            <a:r>
              <a:rPr lang="en" sz="511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Coefficient ½ is used for eliminating square when we take the derivative of error function.</a:t>
            </a:r>
            <a:endParaRPr sz="511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650" y="2258200"/>
            <a:ext cx="2447875" cy="7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	Loss function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With N input and output (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y</a:t>
            </a:r>
            <a:r>
              <a:rPr baseline="-25000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), i = 1,  2, …, N, loss function is average of prediction error function of these N data.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Finding good weights vector means that loss function is lowest: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can simplify this function by using matrix instead of N vectors: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||A||</a:t>
            </a:r>
            <a:r>
              <a:rPr baseline="-25000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 l2 norm of A.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25" y="2317750"/>
            <a:ext cx="3638550" cy="8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2725" y="3654475"/>
            <a:ext cx="3638550" cy="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	Weights	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66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find the best linear regression model, we have to find weights such that the loss function on the data is the smallest.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we learn in Cal 1, a function is smallest at the point that its derivative equals 0.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Similarly, we have to find vector w such that the gradient of loss function equals 0.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Gradient can be simply known as derivative of a matrix.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V.	Weights	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Gradient of loss function: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Gradient equal 0 when: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Therefore,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 = (XX</a:t>
            </a:r>
            <a:r>
              <a:rPr baseline="30000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baseline="30000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-1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Xy is the unique solution.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However, XX</a:t>
            </a:r>
            <a:r>
              <a:rPr baseline="30000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may be not invertible. Then we will have w = (XX</a:t>
            </a:r>
            <a:r>
              <a:rPr baseline="30000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†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XY with † is dagger and A† is pseudo inverse of A.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Pseudo inverse is difficult concept and can be found at this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link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Can be easily understand that w = (XX</a:t>
            </a:r>
            <a:r>
              <a:rPr baseline="30000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)†XY to make XX</a:t>
            </a:r>
            <a:r>
              <a:rPr baseline="30000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 near Xy as possible.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075" y="1517825"/>
            <a:ext cx="3371850" cy="74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3300" y="2571750"/>
            <a:ext cx="2415575" cy="4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VI.	California Housing Dataset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will apply Linear Regression on California Housing Dataset which can be found at Kaggle.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dataset has 20000 data with 8 features which are linearly dependent on the median house value.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VI.	California Housing Dataset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-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Features include: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+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longitude: A measure of how far west a house is; a higher value is farther west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+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latitude: A measure of how far north a house is; a higher value is farther north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+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housingMedianAge: Median age of a house within a block; a lower number is a newer building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+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totalRooms: Total number of rooms within a block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+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totalBedrooms: Total number of bedrooms within a block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+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population: Total number of people residing within a block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+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households: Total number of households, a group of people residing within a home unit, for a block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+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medianIncome: Median income for households within a block of houses (measured in tens of thousands of US Dollars)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