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57" r:id="rId6"/>
    <p:sldId id="298" r:id="rId7"/>
    <p:sldId id="368" r:id="rId8"/>
    <p:sldId id="262" r:id="rId9"/>
    <p:sldId id="299" r:id="rId10"/>
    <p:sldId id="376" r:id="rId11"/>
    <p:sldId id="316" r:id="rId12"/>
    <p:sldId id="358" r:id="rId13"/>
    <p:sldId id="378" r:id="rId14"/>
    <p:sldId id="377" r:id="rId15"/>
    <p:sldId id="331" r:id="rId16"/>
    <p:sldId id="334" r:id="rId17"/>
    <p:sldId id="335" r:id="rId18"/>
    <p:sldId id="373" r:id="rId19"/>
    <p:sldId id="374" r:id="rId20"/>
    <p:sldId id="375" r:id="rId21"/>
    <p:sldId id="365" r:id="rId22"/>
    <p:sldId id="339" r:id="rId23"/>
    <p:sldId id="367" r:id="rId24"/>
    <p:sldId id="343" r:id="rId25"/>
    <p:sldId id="36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AE0"/>
    <a:srgbClr val="EEEEEE"/>
    <a:srgbClr val="44546A"/>
    <a:srgbClr val="E7E6E6"/>
    <a:srgbClr val="8BC9DF"/>
    <a:srgbClr val="002060"/>
    <a:srgbClr val="F2F2F2"/>
    <a:srgbClr val="EBEBEB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 custScaleX="8597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 custScaleX="84037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8ECAE0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8BC9DF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 custLinFactNeighborX="-10618" custLinFactNeighborY="-14185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 custLinFactNeighborX="-6133" custLinFactNeighborY="-4029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3518020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sp:txBody>
      <dsp:txXfrm>
        <a:off x="344167" y="63421"/>
        <a:ext cx="3414264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3438839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sp:txBody>
      <dsp:txXfrm>
        <a:off x="344167" y="1696381"/>
        <a:ext cx="333508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0539"/>
          <a:ext cx="4092053" cy="767520"/>
        </a:xfrm>
        <a:prstGeom prst="roundRect">
          <a:avLst/>
        </a:prstGeom>
        <a:solidFill>
          <a:srgbClr val="8ECAE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48006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61254" y="0"/>
          <a:ext cx="4092053" cy="76752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98721" y="37467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3" y="0"/>
          <a:ext cx="4092053" cy="76752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11830" y="37467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4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9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31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71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42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253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4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804374" y="62911"/>
            <a:ext cx="6886800" cy="1568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GRADUATION THESIS REPORT</a:t>
            </a:r>
            <a:endParaRPr sz="4000"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328866" y="1631614"/>
            <a:ext cx="8239755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BUILD A WEBSITE AND APP MOBILE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PUBLISHED AND FIND MOTEL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DA5972-C942-4F09-B72F-10B539D90124}"/>
              </a:ext>
            </a:extLst>
          </p:cNvPr>
          <p:cNvSpPr/>
          <p:nvPr/>
        </p:nvSpPr>
        <p:spPr>
          <a:xfrm>
            <a:off x="3621663" y="615164"/>
            <a:ext cx="1969945" cy="1907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DCC59-AA6E-4D87-B72E-BA9972E1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18" y="615164"/>
            <a:ext cx="1903251" cy="19032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3D97FC-4916-4BF0-85C3-CAB2ACF74757}"/>
              </a:ext>
            </a:extLst>
          </p:cNvPr>
          <p:cNvSpPr txBox="1"/>
          <p:nvPr/>
        </p:nvSpPr>
        <p:spPr>
          <a:xfrm>
            <a:off x="3794434" y="1180111"/>
            <a:ext cx="1872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VIETMAP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API</a:t>
            </a:r>
          </a:p>
        </p:txBody>
      </p:sp>
      <p:sp>
        <p:nvSpPr>
          <p:cNvPr id="57" name="AutoShape 4" descr="GitHub - Leaflet/Leaflet: JavaScript library for mobile-friendly  interactive maps">
            <a:extLst>
              <a:ext uri="{FF2B5EF4-FFF2-40B4-BE49-F238E27FC236}">
                <a16:creationId xmlns:a16="http://schemas.microsoft.com/office/drawing/2014/main" id="{FCCA5D59-F17F-4D9C-855F-CC04926C5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1836" y="2789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33FF76B-DD8F-4C5D-96F4-F266372A0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13" y="3020242"/>
            <a:ext cx="2594588" cy="12972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2F4AD9-5824-42C8-9DB1-4D1761A68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2" y="785340"/>
            <a:ext cx="2326480" cy="1302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FA1B1-D4B6-4E46-B279-FA6910803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836" y="3009283"/>
            <a:ext cx="4243079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0" y="1103364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1103364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2646441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9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672B0319-B0FD-4439-8695-AB6716CB952D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79226-5F48-418D-8DC9-37BA4017E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172"/>
              </p:ext>
            </p:extLst>
          </p:nvPr>
        </p:nvGraphicFramePr>
        <p:xfrm>
          <a:off x="1668000" y="993600"/>
          <a:ext cx="6096000" cy="3320460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81900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53009355"/>
                    </a:ext>
                  </a:extLst>
                </a:gridCol>
              </a:tblGrid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32891"/>
                  </a:ext>
                </a:extLst>
              </a:tr>
              <a:tr h="2758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Verify user by phone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History transaction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Search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of published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Recharge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Publish new motel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Forum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Google map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Can’t select a location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7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DEMO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ADD75A4-0808-4838-8EF4-DBDDAD64B62C}"/>
              </a:ext>
            </a:extLst>
          </p:cNvPr>
          <p:cNvSpPr/>
          <p:nvPr/>
        </p:nvSpPr>
        <p:spPr>
          <a:xfrm>
            <a:off x="1193757" y="1256168"/>
            <a:ext cx="4239491" cy="2631164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59B5-144D-4216-9542-14DF48B7EA39}"/>
              </a:ext>
            </a:extLst>
          </p:cNvPr>
          <p:cNvSpPr txBox="1"/>
          <p:nvPr/>
        </p:nvSpPr>
        <p:spPr>
          <a:xfrm>
            <a:off x="3008412" y="2202418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173788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43609" y="2621232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764462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prstClr val="white"/>
                </a:solidFill>
                <a:latin typeface="Arial" panose="020B0604020202020204"/>
              </a:rPr>
              <a:t>III</a:t>
            </a:r>
            <a:r>
              <a:rPr lang="en-US" sz="1800" b="1" kern="120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. </a:t>
            </a:r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rgbClr val="002060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P spid="4" grpId="0"/>
      <p:bldP spid="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6615" y="1304189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52621" y="581725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234477" y="1056250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Guest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340656" y="1623415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568799" y="2179012"/>
            <a:ext cx="2536464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Search and filter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detail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service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4949324" y="2161748"/>
            <a:ext cx="29468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by region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list of type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 support guest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30223" y="605300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69544" y="1260943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User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0111" y="1852330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356024" y="2252937"/>
            <a:ext cx="298190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Guest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 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publish motel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5027059" y="2252937"/>
            <a:ext cx="33073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extension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user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08615" y="56430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88428" y="1034267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Administrators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1451" y="1601432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2711325" y="1648002"/>
            <a:ext cx="195136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statistic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2711325" y="2164990"/>
            <a:ext cx="258275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employee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8103-C707-4068-B451-04860F83FF03}"/>
              </a:ext>
            </a:extLst>
          </p:cNvPr>
          <p:cNvSpPr txBox="1"/>
          <p:nvPr/>
        </p:nvSpPr>
        <p:spPr>
          <a:xfrm>
            <a:off x="1263989" y="18910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F9636-BF59-4C8B-8BE8-B041FD84A63B}"/>
              </a:ext>
            </a:extLst>
          </p:cNvPr>
          <p:cNvSpPr txBox="1"/>
          <p:nvPr/>
        </p:nvSpPr>
        <p:spPr>
          <a:xfrm>
            <a:off x="1263989" y="31559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3A0D0-734E-4115-9C73-8FB5679EB897}"/>
              </a:ext>
            </a:extLst>
          </p:cNvPr>
          <p:cNvSpPr txBox="1"/>
          <p:nvPr/>
        </p:nvSpPr>
        <p:spPr>
          <a:xfrm>
            <a:off x="2720060" y="2930598"/>
            <a:ext cx="3195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browsing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Billing information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service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CBFEF-9670-41C1-A7A6-D465D8B199D3}"/>
              </a:ext>
            </a:extLst>
          </p:cNvPr>
          <p:cNvCxnSpPr>
            <a:cxnSpLocks/>
          </p:cNvCxnSpPr>
          <p:nvPr/>
        </p:nvCxnSpPr>
        <p:spPr>
          <a:xfrm>
            <a:off x="1188428" y="2879634"/>
            <a:ext cx="5126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  <p:bldP spid="2" grpId="0"/>
      <p:bldP spid="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05471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14968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26029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69265" y="443811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33534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66357" y="221560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08235" y="31505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803693" y="1316133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829318" y="2199155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432234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300937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322801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4856850" y="3091674"/>
            <a:ext cx="3601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FF8F-6380-4D6C-BE66-2F5179D9321C}"/>
              </a:ext>
            </a:extLst>
          </p:cNvPr>
          <p:cNvSpPr/>
          <p:nvPr/>
        </p:nvSpPr>
        <p:spPr>
          <a:xfrm>
            <a:off x="3989523" y="3954499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63D1325-0BED-4A23-B999-3D38265ED237}"/>
              </a:ext>
            </a:extLst>
          </p:cNvPr>
          <p:cNvSpPr txBox="1">
            <a:spLocks/>
          </p:cNvSpPr>
          <p:nvPr/>
        </p:nvSpPr>
        <p:spPr>
          <a:xfrm>
            <a:off x="4115669" y="4050338"/>
            <a:ext cx="1072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2AEBAF-76D7-4336-A23B-6DF9532A7BB1}"/>
              </a:ext>
            </a:extLst>
          </p:cNvPr>
          <p:cNvCxnSpPr/>
          <p:nvPr/>
        </p:nvCxnSpPr>
        <p:spPr>
          <a:xfrm>
            <a:off x="4856851" y="4127806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8C959B24-D366-4DA6-83F5-0D102F63A363}"/>
              </a:ext>
            </a:extLst>
          </p:cNvPr>
          <p:cNvSpPr txBox="1">
            <a:spLocks/>
          </p:cNvSpPr>
          <p:nvPr/>
        </p:nvSpPr>
        <p:spPr>
          <a:xfrm>
            <a:off x="4856851" y="3991461"/>
            <a:ext cx="312904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19" grpId="0" animBg="1"/>
      <p:bldP spid="4" grpId="0" animBg="1"/>
      <p:bldP spid="151" grpId="0"/>
      <p:bldP spid="155" grpId="0"/>
      <p:bldP spid="157" grpId="0"/>
      <p:bldP spid="156" grpId="0"/>
      <p:bldP spid="160" grpId="0"/>
      <p:bldP spid="153" grpId="0"/>
      <p:bldP spid="163" grpId="0"/>
      <p:bldP spid="30" grpId="0"/>
      <p:bldP spid="21" grpId="0" animBg="1"/>
      <p:bldP spid="22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60134" y="63161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GRADUATION THESIS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767;p9">
            <a:extLst>
              <a:ext uri="{FF2B5EF4-FFF2-40B4-BE49-F238E27FC236}">
                <a16:creationId xmlns:a16="http://schemas.microsoft.com/office/drawing/2014/main" id="{9CEBCDD9-04E9-4B5B-85C0-7FF32269D3E3}"/>
              </a:ext>
            </a:extLst>
          </p:cNvPr>
          <p:cNvSpPr/>
          <p:nvPr/>
        </p:nvSpPr>
        <p:spPr>
          <a:xfrm>
            <a:off x="2139336" y="1308311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779;p9">
            <a:extLst>
              <a:ext uri="{FF2B5EF4-FFF2-40B4-BE49-F238E27FC236}">
                <a16:creationId xmlns:a16="http://schemas.microsoft.com/office/drawing/2014/main" id="{709E14F1-442B-4A85-814B-BFD335254E3A}"/>
              </a:ext>
            </a:extLst>
          </p:cNvPr>
          <p:cNvSpPr/>
          <p:nvPr/>
        </p:nvSpPr>
        <p:spPr>
          <a:xfrm>
            <a:off x="2227230" y="1420765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B2CC3-70EB-494E-AE17-34FC40646C2B}"/>
              </a:ext>
            </a:extLst>
          </p:cNvPr>
          <p:cNvSpPr txBox="1"/>
          <p:nvPr/>
        </p:nvSpPr>
        <p:spPr>
          <a:xfrm>
            <a:off x="2852700" y="129660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guest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DCC46-1F48-4F22-8170-E4E4DE916AAA}"/>
              </a:ext>
            </a:extLst>
          </p:cNvPr>
          <p:cNvSpPr txBox="1"/>
          <p:nvPr/>
        </p:nvSpPr>
        <p:spPr>
          <a:xfrm>
            <a:off x="2852700" y="19732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motel with map location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B5694-B873-40D3-B21F-348F2E3903B4}"/>
              </a:ext>
            </a:extLst>
          </p:cNvPr>
          <p:cNvSpPr txBox="1"/>
          <p:nvPr/>
        </p:nvSpPr>
        <p:spPr>
          <a:xfrm>
            <a:off x="2852700" y="379105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38" name="Google Shape;767;p9">
            <a:extLst>
              <a:ext uri="{FF2B5EF4-FFF2-40B4-BE49-F238E27FC236}">
                <a16:creationId xmlns:a16="http://schemas.microsoft.com/office/drawing/2014/main" id="{1E1FAAAC-5690-47EB-A164-85C4E2367F1F}"/>
              </a:ext>
            </a:extLst>
          </p:cNvPr>
          <p:cNvSpPr/>
          <p:nvPr/>
        </p:nvSpPr>
        <p:spPr>
          <a:xfrm>
            <a:off x="2139887" y="1946534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779;p9">
            <a:extLst>
              <a:ext uri="{FF2B5EF4-FFF2-40B4-BE49-F238E27FC236}">
                <a16:creationId xmlns:a16="http://schemas.microsoft.com/office/drawing/2014/main" id="{66BFDC4C-EBAF-4CAB-8A44-6BCE845EC18C}"/>
              </a:ext>
            </a:extLst>
          </p:cNvPr>
          <p:cNvSpPr/>
          <p:nvPr/>
        </p:nvSpPr>
        <p:spPr>
          <a:xfrm>
            <a:off x="2227781" y="2058988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767;p9">
            <a:extLst>
              <a:ext uri="{FF2B5EF4-FFF2-40B4-BE49-F238E27FC236}">
                <a16:creationId xmlns:a16="http://schemas.microsoft.com/office/drawing/2014/main" id="{9D52E007-7613-424A-ADE6-1A487C22AAB7}"/>
              </a:ext>
            </a:extLst>
          </p:cNvPr>
          <p:cNvSpPr/>
          <p:nvPr/>
        </p:nvSpPr>
        <p:spPr>
          <a:xfrm>
            <a:off x="2138234" y="254937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779;p9">
            <a:extLst>
              <a:ext uri="{FF2B5EF4-FFF2-40B4-BE49-F238E27FC236}">
                <a16:creationId xmlns:a16="http://schemas.microsoft.com/office/drawing/2014/main" id="{76DA48AA-ABE6-4CA0-886F-731FD3F05462}"/>
              </a:ext>
            </a:extLst>
          </p:cNvPr>
          <p:cNvSpPr/>
          <p:nvPr/>
        </p:nvSpPr>
        <p:spPr>
          <a:xfrm>
            <a:off x="2226128" y="266182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767;p9">
            <a:extLst>
              <a:ext uri="{FF2B5EF4-FFF2-40B4-BE49-F238E27FC236}">
                <a16:creationId xmlns:a16="http://schemas.microsoft.com/office/drawing/2014/main" id="{905476B1-2D22-4E5B-819C-E96F02CCB39B}"/>
              </a:ext>
            </a:extLst>
          </p:cNvPr>
          <p:cNvSpPr/>
          <p:nvPr/>
        </p:nvSpPr>
        <p:spPr>
          <a:xfrm>
            <a:off x="2137683" y="3176812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779;p9">
            <a:extLst>
              <a:ext uri="{FF2B5EF4-FFF2-40B4-BE49-F238E27FC236}">
                <a16:creationId xmlns:a16="http://schemas.microsoft.com/office/drawing/2014/main" id="{565112A9-D97D-4116-9855-0395D887D642}"/>
              </a:ext>
            </a:extLst>
          </p:cNvPr>
          <p:cNvSpPr/>
          <p:nvPr/>
        </p:nvSpPr>
        <p:spPr>
          <a:xfrm>
            <a:off x="2225577" y="3289266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767;p9">
            <a:extLst>
              <a:ext uri="{FF2B5EF4-FFF2-40B4-BE49-F238E27FC236}">
                <a16:creationId xmlns:a16="http://schemas.microsoft.com/office/drawing/2014/main" id="{68F25246-CAF9-41C5-A958-E5237062EB41}"/>
              </a:ext>
            </a:extLst>
          </p:cNvPr>
          <p:cNvSpPr/>
          <p:nvPr/>
        </p:nvSpPr>
        <p:spPr>
          <a:xfrm>
            <a:off x="2138785" y="3816017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779;p9">
            <a:extLst>
              <a:ext uri="{FF2B5EF4-FFF2-40B4-BE49-F238E27FC236}">
                <a16:creationId xmlns:a16="http://schemas.microsoft.com/office/drawing/2014/main" id="{10CBD0E9-84BD-4633-BCF2-68048C9E0ED6}"/>
              </a:ext>
            </a:extLst>
          </p:cNvPr>
          <p:cNvSpPr/>
          <p:nvPr/>
        </p:nvSpPr>
        <p:spPr>
          <a:xfrm>
            <a:off x="2226679" y="3928471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767;p9">
            <a:extLst>
              <a:ext uri="{FF2B5EF4-FFF2-40B4-BE49-F238E27FC236}">
                <a16:creationId xmlns:a16="http://schemas.microsoft.com/office/drawing/2014/main" id="{117E5FD3-CF83-46FB-8F7D-91AD9BE6B006}"/>
              </a:ext>
            </a:extLst>
          </p:cNvPr>
          <p:cNvSpPr/>
          <p:nvPr/>
        </p:nvSpPr>
        <p:spPr>
          <a:xfrm>
            <a:off x="2139336" y="4416547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779;p9">
            <a:extLst>
              <a:ext uri="{FF2B5EF4-FFF2-40B4-BE49-F238E27FC236}">
                <a16:creationId xmlns:a16="http://schemas.microsoft.com/office/drawing/2014/main" id="{FB0A2B42-EDC9-4F27-98CE-941AEDF8CF42}"/>
              </a:ext>
            </a:extLst>
          </p:cNvPr>
          <p:cNvSpPr/>
          <p:nvPr/>
        </p:nvSpPr>
        <p:spPr>
          <a:xfrm>
            <a:off x="2227230" y="4529001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891FB-14DC-43A9-88E5-D87CBD61C090}"/>
              </a:ext>
            </a:extLst>
          </p:cNvPr>
          <p:cNvSpPr txBox="1"/>
          <p:nvPr/>
        </p:nvSpPr>
        <p:spPr>
          <a:xfrm>
            <a:off x="2855265" y="44048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mobile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AB4A88-9AFA-4802-9A34-1CB9733D2C2E}"/>
              </a:ext>
            </a:extLst>
          </p:cNvPr>
          <p:cNvSpPr txBox="1"/>
          <p:nvPr/>
        </p:nvSpPr>
        <p:spPr>
          <a:xfrm>
            <a:off x="2859885" y="3189355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forum</a:t>
            </a:r>
            <a:endParaRPr lang="en-US" dirty="0"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A8ACAB-7EDE-4E51-B0F2-AC29AC816AFC}"/>
              </a:ext>
            </a:extLst>
          </p:cNvPr>
          <p:cNvSpPr txBox="1"/>
          <p:nvPr/>
        </p:nvSpPr>
        <p:spPr>
          <a:xfrm>
            <a:off x="2836288" y="2381624"/>
            <a:ext cx="3185487" cy="560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Suggestions for related motel</a:t>
            </a:r>
          </a:p>
        </p:txBody>
      </p:sp>
    </p:spTree>
    <p:extLst>
      <p:ext uri="{BB962C8B-B14F-4D97-AF65-F5344CB8AC3E}">
        <p14:creationId xmlns:p14="http://schemas.microsoft.com/office/powerpoint/2010/main" val="26283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25" grpId="0"/>
      <p:bldP spid="28" grpId="0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2" grpId="0" animBg="1"/>
      <p:bldP spid="23" grpId="0" animBg="1"/>
      <p:bldP spid="24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EA65B-D73F-4DB0-9757-6A6E29E5C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18119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BBA4A7-DFB9-4D0A-8DD4-6DFF666CF48B}"/>
              </a:ext>
            </a:extLst>
          </p:cNvPr>
          <p:cNvSpPr txBox="1"/>
          <p:nvPr/>
        </p:nvSpPr>
        <p:spPr>
          <a:xfrm>
            <a:off x="2156765" y="2583703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8F1C3-21FB-4305-8E15-8E77470B5EBA}"/>
              </a:ext>
            </a:extLst>
          </p:cNvPr>
          <p:cNvSpPr txBox="1"/>
          <p:nvPr/>
        </p:nvSpPr>
        <p:spPr>
          <a:xfrm>
            <a:off x="2200506" y="3889451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III</a:t>
            </a:r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. 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EE2E-1E2F-4442-8FEC-1C71DCD46665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5577840" y="94840"/>
            <a:ext cx="3489960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Advantage and Disadvantage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32281"/>
              </p:ext>
            </p:extLst>
          </p:nvPr>
        </p:nvGraphicFramePr>
        <p:xfrm>
          <a:off x="579752" y="1296600"/>
          <a:ext cx="8058726" cy="344112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4029363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4029363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and filter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Suggestions for related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Chat with motel publisher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Extension of publish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Can use app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Integrate bank in Vietnam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Administration feature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Security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B9F2276-692F-4F96-A770-C1B87E971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485170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6ADC9D5-4CC8-45EB-811B-737B56BBC94D}"/>
              </a:ext>
            </a:extLst>
          </p:cNvPr>
          <p:cNvSpPr txBox="1"/>
          <p:nvPr/>
        </p:nvSpPr>
        <p:spPr>
          <a:xfrm>
            <a:off x="2163344" y="2586917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707DC-A8CE-4CD0-BB0E-97856393A3D7}"/>
              </a:ext>
            </a:extLst>
          </p:cNvPr>
          <p:cNvSpPr txBox="1"/>
          <p:nvPr/>
        </p:nvSpPr>
        <p:spPr>
          <a:xfrm>
            <a:off x="2163344" y="3793384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</a:rPr>
              <a:t>III</a:t>
            </a:r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. Future work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87BBE-1481-4D8F-A13D-EECDDAA936B9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59705" y="155800"/>
            <a:ext cx="2284295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1800" b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algn="r"/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813143"/>
            <a:ext cx="564334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user and guest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vi-VN" sz="2400" dirty="0"/>
              <a:t>ayment platforms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complete synchronize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search by map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Response time, security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1702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THANK FOR WATCHING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5F036-6F4F-4B05-9E8E-A3A83390080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69361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476" y="11304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07" y="790239"/>
            <a:ext cx="1737966" cy="1797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839317" y="730768"/>
            <a:ext cx="2710419" cy="185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" y="789587"/>
            <a:ext cx="2859516" cy="178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5" y="2928548"/>
            <a:ext cx="272415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042377"/>
            <a:ext cx="4088472" cy="32289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992653"/>
            <a:ext cx="4094329" cy="302390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publish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031" y="176588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1892468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2771700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80430" y="362033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4388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8B494-939D-413A-B441-1A6E0DE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6" y="2033700"/>
            <a:ext cx="2635714" cy="147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52ED22-279B-44F6-8256-1E8F63321D2F}"/>
              </a:ext>
            </a:extLst>
          </p:cNvPr>
          <p:cNvSpPr txBox="1"/>
          <p:nvPr/>
        </p:nvSpPr>
        <p:spPr>
          <a:xfrm>
            <a:off x="914148" y="14254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WEBSITE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5C5C44-CACE-42E1-93D6-43AB12584A51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296600"/>
            <a:ext cx="4088472" cy="208932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1246876"/>
            <a:ext cx="40943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4384" y="18748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2146691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302592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693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4D350-8D02-4900-8F2B-4C2CD7A2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8" y="1955615"/>
            <a:ext cx="2635714" cy="14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5CA8A-F116-499F-9561-632E8093C3AA}"/>
              </a:ext>
            </a:extLst>
          </p:cNvPr>
          <p:cNvSpPr txBox="1"/>
          <p:nvPr/>
        </p:nvSpPr>
        <p:spPr>
          <a:xfrm>
            <a:off x="164328" y="1252138"/>
            <a:ext cx="303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 ANDROID MOBILE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A732FC-6B3D-4D2B-B0C0-9B377302B7F3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348</Words>
  <Application>Microsoft Office PowerPoint</Application>
  <PresentationFormat>On-screen Show (16:9)</PresentationFormat>
  <Paragraphs>161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Exo 2</vt:lpstr>
      <vt:lpstr>Fira Sans Extra Condensed Medium</vt:lpstr>
      <vt:lpstr>inherit</vt:lpstr>
      <vt:lpstr>Poppins</vt:lpstr>
      <vt:lpstr>Tahoma</vt:lpstr>
      <vt:lpstr>Office Theme</vt:lpstr>
      <vt:lpstr>GRADUATION THESIS REPORT</vt:lpstr>
      <vt:lpstr>CONTENT</vt:lpstr>
      <vt:lpstr>OVERVIEW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PowerPoint Presentation</vt:lpstr>
      <vt:lpstr>ANALYSIS AND DESIGN</vt:lpstr>
      <vt:lpstr>PowerPoint Presentation</vt:lpstr>
      <vt:lpstr>PowerPoint Presentation</vt:lpstr>
      <vt:lpstr>                        DEMO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Chu Minh Quang_HS</cp:lastModifiedBy>
  <cp:revision>90</cp:revision>
  <dcterms:modified xsi:type="dcterms:W3CDTF">2021-07-21T13:29:07Z</dcterms:modified>
</cp:coreProperties>
</file>