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30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57" r:id="rId6"/>
    <p:sldId id="298" r:id="rId7"/>
    <p:sldId id="368" r:id="rId8"/>
    <p:sldId id="262" r:id="rId9"/>
    <p:sldId id="299" r:id="rId10"/>
    <p:sldId id="376" r:id="rId11"/>
    <p:sldId id="316" r:id="rId12"/>
    <p:sldId id="358" r:id="rId13"/>
    <p:sldId id="378" r:id="rId14"/>
    <p:sldId id="377" r:id="rId15"/>
    <p:sldId id="331" r:id="rId16"/>
    <p:sldId id="334" r:id="rId17"/>
    <p:sldId id="335" r:id="rId18"/>
    <p:sldId id="373" r:id="rId19"/>
    <p:sldId id="374" r:id="rId20"/>
    <p:sldId id="375" r:id="rId21"/>
    <p:sldId id="365" r:id="rId22"/>
    <p:sldId id="339" r:id="rId23"/>
    <p:sldId id="367" r:id="rId24"/>
    <p:sldId id="343" r:id="rId25"/>
    <p:sldId id="364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CAE0"/>
    <a:srgbClr val="EEEEEE"/>
    <a:srgbClr val="44546A"/>
    <a:srgbClr val="E7E6E6"/>
    <a:srgbClr val="8BC9DF"/>
    <a:srgbClr val="002060"/>
    <a:srgbClr val="F2F2F2"/>
    <a:srgbClr val="EBEBEB"/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8E2FC5-2A5D-41C8-8E06-8BFA4456C281}">
  <a:tblStyle styleId="{808E2FC5-2A5D-41C8-8E06-8BFA4456C2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A8028B-636E-4896-A089-1BB7836C8AA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141AF2-62A4-4886-9C27-38156BF371C7}">
      <dgm:prSet phldrT="[Text]" custT="1"/>
      <dgm:spPr>
        <a:solidFill>
          <a:srgbClr val="FFC000"/>
        </a:solidFill>
      </dgm:spPr>
      <dgm:t>
        <a:bodyPr/>
        <a:lstStyle/>
        <a:p>
          <a:pPr algn="ctr"/>
          <a:r>
            <a:rPr lang="en-US" sz="23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 </a:t>
          </a:r>
          <a:r>
            <a:rPr lang="en-US" sz="2300" b="1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Reason</a:t>
          </a:r>
        </a:p>
      </dgm:t>
    </dgm:pt>
    <dgm:pt modelId="{AB419B9E-3945-4566-9A1E-20D0C121F34A}" type="parTrans" cxnId="{AB059388-6109-41BA-B23E-2F6AFD00E249}">
      <dgm:prSet/>
      <dgm:spPr/>
      <dgm:t>
        <a:bodyPr/>
        <a:lstStyle/>
        <a:p>
          <a:endParaRPr lang="en-US"/>
        </a:p>
      </dgm:t>
    </dgm:pt>
    <dgm:pt modelId="{65E561C0-757F-4225-AFB3-6596048760C7}" type="sibTrans" cxnId="{AB059388-6109-41BA-B23E-2F6AFD00E249}">
      <dgm:prSet/>
      <dgm:spPr/>
      <dgm:t>
        <a:bodyPr/>
        <a:lstStyle/>
        <a:p>
          <a:endParaRPr lang="en-US"/>
        </a:p>
      </dgm:t>
    </dgm:pt>
    <dgm:pt modelId="{CDD028E7-0895-4620-BE36-FBF5D34608D8}">
      <dgm:prSet phldrT="[Text]" custT="1"/>
      <dgm:spPr>
        <a:solidFill>
          <a:srgbClr val="FFC000"/>
        </a:solidFill>
      </dgm:spPr>
      <dgm:t>
        <a:bodyPr/>
        <a:lstStyle/>
        <a:p>
          <a:pPr algn="ctr"/>
          <a:r>
            <a:rPr lang="en-US" sz="23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 Target</a:t>
          </a:r>
        </a:p>
      </dgm:t>
    </dgm:pt>
    <dgm:pt modelId="{1149A5D2-A124-4B1D-8747-9E944E38501F}" type="parTrans" cxnId="{D0DC0F37-255B-42C5-AA23-A7C8B507B26F}">
      <dgm:prSet/>
      <dgm:spPr/>
      <dgm:t>
        <a:bodyPr/>
        <a:lstStyle/>
        <a:p>
          <a:endParaRPr lang="en-US"/>
        </a:p>
      </dgm:t>
    </dgm:pt>
    <dgm:pt modelId="{3A88D9B5-AD42-4945-AADD-E146B26D210B}" type="sibTrans" cxnId="{D0DC0F37-255B-42C5-AA23-A7C8B507B26F}">
      <dgm:prSet/>
      <dgm:spPr/>
      <dgm:t>
        <a:bodyPr/>
        <a:lstStyle/>
        <a:p>
          <a:endParaRPr lang="en-US"/>
        </a:p>
      </dgm:t>
    </dgm:pt>
    <dgm:pt modelId="{34DE26C2-1F8B-4B39-B8D3-A7148252EE01}" type="pres">
      <dgm:prSet presAssocID="{D9A8028B-636E-4896-A089-1BB7836C8AA3}" presName="linear" presStyleCnt="0">
        <dgm:presLayoutVars>
          <dgm:dir/>
          <dgm:animLvl val="lvl"/>
          <dgm:resizeHandles val="exact"/>
        </dgm:presLayoutVars>
      </dgm:prSet>
      <dgm:spPr/>
    </dgm:pt>
    <dgm:pt modelId="{F02C9A1F-65E2-41CF-8413-F91CEF2563D7}" type="pres">
      <dgm:prSet presAssocID="{67141AF2-62A4-4886-9C27-38156BF371C7}" presName="parentLin" presStyleCnt="0"/>
      <dgm:spPr/>
    </dgm:pt>
    <dgm:pt modelId="{6948CBD6-5B42-4A81-A0DA-2C54230BDF0B}" type="pres">
      <dgm:prSet presAssocID="{67141AF2-62A4-4886-9C27-38156BF371C7}" presName="parentLeftMargin" presStyleLbl="node1" presStyleIdx="0" presStyleCnt="2"/>
      <dgm:spPr/>
    </dgm:pt>
    <dgm:pt modelId="{17C46FDE-72DB-48D6-B317-090A74270DA5}" type="pres">
      <dgm:prSet presAssocID="{67141AF2-62A4-4886-9C27-38156BF371C7}" presName="parentText" presStyleLbl="node1" presStyleIdx="0" presStyleCnt="2" custScaleX="85972">
        <dgm:presLayoutVars>
          <dgm:chMax val="0"/>
          <dgm:bulletEnabled val="1"/>
        </dgm:presLayoutVars>
      </dgm:prSet>
      <dgm:spPr/>
    </dgm:pt>
    <dgm:pt modelId="{9F4D9A84-A8DB-4C9D-9C65-227E7FF21E39}" type="pres">
      <dgm:prSet presAssocID="{67141AF2-62A4-4886-9C27-38156BF371C7}" presName="negativeSpace" presStyleCnt="0"/>
      <dgm:spPr/>
    </dgm:pt>
    <dgm:pt modelId="{B8354698-3920-4A0C-B7DA-906F6103C57D}" type="pres">
      <dgm:prSet presAssocID="{67141AF2-62A4-4886-9C27-38156BF371C7}" presName="childText" presStyleLbl="conFgAcc1" presStyleIdx="0" presStyleCnt="2">
        <dgm:presLayoutVars>
          <dgm:bulletEnabled val="1"/>
        </dgm:presLayoutVars>
      </dgm:prSet>
      <dgm:spPr/>
    </dgm:pt>
    <dgm:pt modelId="{84086CD6-F3E8-477D-9287-2D5E298034A8}" type="pres">
      <dgm:prSet presAssocID="{65E561C0-757F-4225-AFB3-6596048760C7}" presName="spaceBetweenRectangles" presStyleCnt="0"/>
      <dgm:spPr/>
    </dgm:pt>
    <dgm:pt modelId="{051DF7C6-13F7-47C6-A220-E04F2B28BD8F}" type="pres">
      <dgm:prSet presAssocID="{CDD028E7-0895-4620-BE36-FBF5D34608D8}" presName="parentLin" presStyleCnt="0"/>
      <dgm:spPr/>
    </dgm:pt>
    <dgm:pt modelId="{5008E741-D483-4E85-A9D5-405F903A5134}" type="pres">
      <dgm:prSet presAssocID="{CDD028E7-0895-4620-BE36-FBF5D34608D8}" presName="parentLeftMargin" presStyleLbl="node1" presStyleIdx="0" presStyleCnt="2"/>
      <dgm:spPr/>
    </dgm:pt>
    <dgm:pt modelId="{A2876BE3-BD1D-475F-8E56-2E5003FBE21B}" type="pres">
      <dgm:prSet presAssocID="{CDD028E7-0895-4620-BE36-FBF5D34608D8}" presName="parentText" presStyleLbl="node1" presStyleIdx="1" presStyleCnt="2" custScaleX="84037">
        <dgm:presLayoutVars>
          <dgm:chMax val="0"/>
          <dgm:bulletEnabled val="1"/>
        </dgm:presLayoutVars>
      </dgm:prSet>
      <dgm:spPr/>
    </dgm:pt>
    <dgm:pt modelId="{9D0D59F5-5174-4699-8FBC-F21BB6ACD638}" type="pres">
      <dgm:prSet presAssocID="{CDD028E7-0895-4620-BE36-FBF5D34608D8}" presName="negativeSpace" presStyleCnt="0"/>
      <dgm:spPr/>
    </dgm:pt>
    <dgm:pt modelId="{5A22835E-E491-4864-B407-E709573B04D5}" type="pres">
      <dgm:prSet presAssocID="{CDD028E7-0895-4620-BE36-FBF5D34608D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83E552B-81A0-4E21-8508-B4BC016BE49A}" type="presOf" srcId="{D9A8028B-636E-4896-A089-1BB7836C8AA3}" destId="{34DE26C2-1F8B-4B39-B8D3-A7148252EE01}" srcOrd="0" destOrd="0" presId="urn:microsoft.com/office/officeart/2005/8/layout/list1"/>
    <dgm:cxn modelId="{D0DC0F37-255B-42C5-AA23-A7C8B507B26F}" srcId="{D9A8028B-636E-4896-A089-1BB7836C8AA3}" destId="{CDD028E7-0895-4620-BE36-FBF5D34608D8}" srcOrd="1" destOrd="0" parTransId="{1149A5D2-A124-4B1D-8747-9E944E38501F}" sibTransId="{3A88D9B5-AD42-4945-AADD-E146B26D210B}"/>
    <dgm:cxn modelId="{63B02082-79E7-493C-B12C-1317E21D37C6}" type="presOf" srcId="{CDD028E7-0895-4620-BE36-FBF5D34608D8}" destId="{A2876BE3-BD1D-475F-8E56-2E5003FBE21B}" srcOrd="1" destOrd="0" presId="urn:microsoft.com/office/officeart/2005/8/layout/list1"/>
    <dgm:cxn modelId="{AB059388-6109-41BA-B23E-2F6AFD00E249}" srcId="{D9A8028B-636E-4896-A089-1BB7836C8AA3}" destId="{67141AF2-62A4-4886-9C27-38156BF371C7}" srcOrd="0" destOrd="0" parTransId="{AB419B9E-3945-4566-9A1E-20D0C121F34A}" sibTransId="{65E561C0-757F-4225-AFB3-6596048760C7}"/>
    <dgm:cxn modelId="{1C9750E2-DAB6-458B-AD8F-078FD24C0DC6}" type="presOf" srcId="{67141AF2-62A4-4886-9C27-38156BF371C7}" destId="{17C46FDE-72DB-48D6-B317-090A74270DA5}" srcOrd="1" destOrd="0" presId="urn:microsoft.com/office/officeart/2005/8/layout/list1"/>
    <dgm:cxn modelId="{760AA2EA-7C91-41E4-8938-66794560533E}" type="presOf" srcId="{CDD028E7-0895-4620-BE36-FBF5D34608D8}" destId="{5008E741-D483-4E85-A9D5-405F903A5134}" srcOrd="0" destOrd="0" presId="urn:microsoft.com/office/officeart/2005/8/layout/list1"/>
    <dgm:cxn modelId="{1E4B14FE-AB97-4687-A758-4668B128E23B}" type="presOf" srcId="{67141AF2-62A4-4886-9C27-38156BF371C7}" destId="{6948CBD6-5B42-4A81-A0DA-2C54230BDF0B}" srcOrd="0" destOrd="0" presId="urn:microsoft.com/office/officeart/2005/8/layout/list1"/>
    <dgm:cxn modelId="{665D60C3-82AA-4FE5-8711-DF1AAF08AE7A}" type="presParOf" srcId="{34DE26C2-1F8B-4B39-B8D3-A7148252EE01}" destId="{F02C9A1F-65E2-41CF-8413-F91CEF2563D7}" srcOrd="0" destOrd="0" presId="urn:microsoft.com/office/officeart/2005/8/layout/list1"/>
    <dgm:cxn modelId="{FA19F6E5-1E3C-41B1-86A0-5480924EC874}" type="presParOf" srcId="{F02C9A1F-65E2-41CF-8413-F91CEF2563D7}" destId="{6948CBD6-5B42-4A81-A0DA-2C54230BDF0B}" srcOrd="0" destOrd="0" presId="urn:microsoft.com/office/officeart/2005/8/layout/list1"/>
    <dgm:cxn modelId="{261BEEC3-66B3-4CBB-8F58-3DB355A86B45}" type="presParOf" srcId="{F02C9A1F-65E2-41CF-8413-F91CEF2563D7}" destId="{17C46FDE-72DB-48D6-B317-090A74270DA5}" srcOrd="1" destOrd="0" presId="urn:microsoft.com/office/officeart/2005/8/layout/list1"/>
    <dgm:cxn modelId="{BEC75049-62D7-4B54-93D9-D717083E9E33}" type="presParOf" srcId="{34DE26C2-1F8B-4B39-B8D3-A7148252EE01}" destId="{9F4D9A84-A8DB-4C9D-9C65-227E7FF21E39}" srcOrd="1" destOrd="0" presId="urn:microsoft.com/office/officeart/2005/8/layout/list1"/>
    <dgm:cxn modelId="{8AB35CFF-8281-41F0-B7AA-C7330FF5F553}" type="presParOf" srcId="{34DE26C2-1F8B-4B39-B8D3-A7148252EE01}" destId="{B8354698-3920-4A0C-B7DA-906F6103C57D}" srcOrd="2" destOrd="0" presId="urn:microsoft.com/office/officeart/2005/8/layout/list1"/>
    <dgm:cxn modelId="{5215EE75-2842-41FA-9BC9-7ADDD56CDBDE}" type="presParOf" srcId="{34DE26C2-1F8B-4B39-B8D3-A7148252EE01}" destId="{84086CD6-F3E8-477D-9287-2D5E298034A8}" srcOrd="3" destOrd="0" presId="urn:microsoft.com/office/officeart/2005/8/layout/list1"/>
    <dgm:cxn modelId="{332DEE3E-DD45-4281-A314-9325E20A0441}" type="presParOf" srcId="{34DE26C2-1F8B-4B39-B8D3-A7148252EE01}" destId="{051DF7C6-13F7-47C6-A220-E04F2B28BD8F}" srcOrd="4" destOrd="0" presId="urn:microsoft.com/office/officeart/2005/8/layout/list1"/>
    <dgm:cxn modelId="{8CE98E5A-BFF1-4462-9D71-863520157BB0}" type="presParOf" srcId="{051DF7C6-13F7-47C6-A220-E04F2B28BD8F}" destId="{5008E741-D483-4E85-A9D5-405F903A5134}" srcOrd="0" destOrd="0" presId="urn:microsoft.com/office/officeart/2005/8/layout/list1"/>
    <dgm:cxn modelId="{88E02442-F32D-4D2E-A654-07855401CF85}" type="presParOf" srcId="{051DF7C6-13F7-47C6-A220-E04F2B28BD8F}" destId="{A2876BE3-BD1D-475F-8E56-2E5003FBE21B}" srcOrd="1" destOrd="0" presId="urn:microsoft.com/office/officeart/2005/8/layout/list1"/>
    <dgm:cxn modelId="{785D7BA0-49A7-4CAF-B427-DFF918F2B857}" type="presParOf" srcId="{34DE26C2-1F8B-4B39-B8D3-A7148252EE01}" destId="{9D0D59F5-5174-4699-8FBC-F21BB6ACD638}" srcOrd="5" destOrd="0" presId="urn:microsoft.com/office/officeart/2005/8/layout/list1"/>
    <dgm:cxn modelId="{0D2A1A66-22B5-4945-B21C-38F9CDF0FF4D}" type="presParOf" srcId="{34DE26C2-1F8B-4B39-B8D3-A7148252EE01}" destId="{5A22835E-E491-4864-B407-E709573B04D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A8028B-636E-4896-A089-1BB7836C8AA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141AF2-62A4-4886-9C27-38156BF371C7}">
      <dgm:prSet phldrT="[Text]"/>
      <dgm:spPr>
        <a:solidFill>
          <a:srgbClr val="8ECAE0"/>
        </a:solidFill>
      </dgm:spPr>
      <dgm:t>
        <a:bodyPr/>
        <a:lstStyle/>
        <a:p>
          <a:endParaRPr lang="en-US" dirty="0"/>
        </a:p>
      </dgm:t>
    </dgm:pt>
    <dgm:pt modelId="{AB419B9E-3945-4566-9A1E-20D0C121F34A}" type="parTrans" cxnId="{AB059388-6109-41BA-B23E-2F6AFD00E249}">
      <dgm:prSet/>
      <dgm:spPr/>
      <dgm:t>
        <a:bodyPr/>
        <a:lstStyle/>
        <a:p>
          <a:endParaRPr lang="en-US"/>
        </a:p>
      </dgm:t>
    </dgm:pt>
    <dgm:pt modelId="{65E561C0-757F-4225-AFB3-6596048760C7}" type="sibTrans" cxnId="{AB059388-6109-41BA-B23E-2F6AFD00E249}">
      <dgm:prSet/>
      <dgm:spPr/>
      <dgm:t>
        <a:bodyPr/>
        <a:lstStyle/>
        <a:p>
          <a:endParaRPr lang="en-US"/>
        </a:p>
      </dgm:t>
    </dgm:pt>
    <dgm:pt modelId="{CDD028E7-0895-4620-BE36-FBF5D34608D8}">
      <dgm:prSet phldrT="[Text]"/>
      <dgm:spPr/>
      <dgm:t>
        <a:bodyPr/>
        <a:lstStyle/>
        <a:p>
          <a:endParaRPr lang="en-US" dirty="0"/>
        </a:p>
      </dgm:t>
    </dgm:pt>
    <dgm:pt modelId="{1149A5D2-A124-4B1D-8747-9E944E38501F}" type="parTrans" cxnId="{D0DC0F37-255B-42C5-AA23-A7C8B507B26F}">
      <dgm:prSet/>
      <dgm:spPr/>
      <dgm:t>
        <a:bodyPr/>
        <a:lstStyle/>
        <a:p>
          <a:endParaRPr lang="en-US"/>
        </a:p>
      </dgm:t>
    </dgm:pt>
    <dgm:pt modelId="{3A88D9B5-AD42-4945-AADD-E146B26D210B}" type="sibTrans" cxnId="{D0DC0F37-255B-42C5-AA23-A7C8B507B26F}">
      <dgm:prSet/>
      <dgm:spPr/>
      <dgm:t>
        <a:bodyPr/>
        <a:lstStyle/>
        <a:p>
          <a:endParaRPr lang="en-US"/>
        </a:p>
      </dgm:t>
    </dgm:pt>
    <dgm:pt modelId="{EBC7D7EA-FF1E-43AD-9A62-D1F59829ED2E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8D5C894D-965F-4F9D-8A86-94DE66735D5E}" type="parTrans" cxnId="{83E5DB34-E51F-4AD8-A52C-B221ACC406BB}">
      <dgm:prSet/>
      <dgm:spPr/>
      <dgm:t>
        <a:bodyPr/>
        <a:lstStyle/>
        <a:p>
          <a:endParaRPr lang="en-US"/>
        </a:p>
      </dgm:t>
    </dgm:pt>
    <dgm:pt modelId="{9CA6DD2B-4514-4C7B-9309-BECECB96B37D}" type="sibTrans" cxnId="{83E5DB34-E51F-4AD8-A52C-B221ACC406BB}">
      <dgm:prSet/>
      <dgm:spPr/>
      <dgm:t>
        <a:bodyPr/>
        <a:lstStyle/>
        <a:p>
          <a:endParaRPr lang="en-US"/>
        </a:p>
      </dgm:t>
    </dgm:pt>
    <dgm:pt modelId="{34DE26C2-1F8B-4B39-B8D3-A7148252EE01}" type="pres">
      <dgm:prSet presAssocID="{D9A8028B-636E-4896-A089-1BB7836C8AA3}" presName="linear" presStyleCnt="0">
        <dgm:presLayoutVars>
          <dgm:dir/>
          <dgm:animLvl val="lvl"/>
          <dgm:resizeHandles val="exact"/>
        </dgm:presLayoutVars>
      </dgm:prSet>
      <dgm:spPr/>
    </dgm:pt>
    <dgm:pt modelId="{F02C9A1F-65E2-41CF-8413-F91CEF2563D7}" type="pres">
      <dgm:prSet presAssocID="{67141AF2-62A4-4886-9C27-38156BF371C7}" presName="parentLin" presStyleCnt="0"/>
      <dgm:spPr/>
    </dgm:pt>
    <dgm:pt modelId="{6948CBD6-5B42-4A81-A0DA-2C54230BDF0B}" type="pres">
      <dgm:prSet presAssocID="{67141AF2-62A4-4886-9C27-38156BF371C7}" presName="parentLeftMargin" presStyleLbl="node1" presStyleIdx="0" presStyleCnt="3"/>
      <dgm:spPr/>
    </dgm:pt>
    <dgm:pt modelId="{17C46FDE-72DB-48D6-B317-090A74270DA5}" type="pres">
      <dgm:prSet presAssocID="{67141AF2-62A4-4886-9C27-38156BF371C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F4D9A84-A8DB-4C9D-9C65-227E7FF21E39}" type="pres">
      <dgm:prSet presAssocID="{67141AF2-62A4-4886-9C27-38156BF371C7}" presName="negativeSpace" presStyleCnt="0"/>
      <dgm:spPr/>
    </dgm:pt>
    <dgm:pt modelId="{B8354698-3920-4A0C-B7DA-906F6103C57D}" type="pres">
      <dgm:prSet presAssocID="{67141AF2-62A4-4886-9C27-38156BF371C7}" presName="childText" presStyleLbl="conFgAcc1" presStyleIdx="0" presStyleCnt="3">
        <dgm:presLayoutVars>
          <dgm:bulletEnabled val="1"/>
        </dgm:presLayoutVars>
      </dgm:prSet>
      <dgm:spPr/>
    </dgm:pt>
    <dgm:pt modelId="{84086CD6-F3E8-477D-9287-2D5E298034A8}" type="pres">
      <dgm:prSet presAssocID="{65E561C0-757F-4225-AFB3-6596048760C7}" presName="spaceBetweenRectangles" presStyleCnt="0"/>
      <dgm:spPr/>
    </dgm:pt>
    <dgm:pt modelId="{051DF7C6-13F7-47C6-A220-E04F2B28BD8F}" type="pres">
      <dgm:prSet presAssocID="{CDD028E7-0895-4620-BE36-FBF5D34608D8}" presName="parentLin" presStyleCnt="0"/>
      <dgm:spPr/>
    </dgm:pt>
    <dgm:pt modelId="{5008E741-D483-4E85-A9D5-405F903A5134}" type="pres">
      <dgm:prSet presAssocID="{CDD028E7-0895-4620-BE36-FBF5D34608D8}" presName="parentLeftMargin" presStyleLbl="node1" presStyleIdx="0" presStyleCnt="3"/>
      <dgm:spPr/>
    </dgm:pt>
    <dgm:pt modelId="{A2876BE3-BD1D-475F-8E56-2E5003FBE21B}" type="pres">
      <dgm:prSet presAssocID="{CDD028E7-0895-4620-BE36-FBF5D34608D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D0D59F5-5174-4699-8FBC-F21BB6ACD638}" type="pres">
      <dgm:prSet presAssocID="{CDD028E7-0895-4620-BE36-FBF5D34608D8}" presName="negativeSpace" presStyleCnt="0"/>
      <dgm:spPr/>
    </dgm:pt>
    <dgm:pt modelId="{5A22835E-E491-4864-B407-E709573B04D5}" type="pres">
      <dgm:prSet presAssocID="{CDD028E7-0895-4620-BE36-FBF5D34608D8}" presName="childText" presStyleLbl="conFgAcc1" presStyleIdx="1" presStyleCnt="3">
        <dgm:presLayoutVars>
          <dgm:bulletEnabled val="1"/>
        </dgm:presLayoutVars>
      </dgm:prSet>
      <dgm:spPr/>
    </dgm:pt>
    <dgm:pt modelId="{DEED20F0-98CF-408E-8896-1A58D648573F}" type="pres">
      <dgm:prSet presAssocID="{3A88D9B5-AD42-4945-AADD-E146B26D210B}" presName="spaceBetweenRectangles" presStyleCnt="0"/>
      <dgm:spPr/>
    </dgm:pt>
    <dgm:pt modelId="{1C57C553-0A1B-4CBA-A6D4-1EBD0DD532BB}" type="pres">
      <dgm:prSet presAssocID="{EBC7D7EA-FF1E-43AD-9A62-D1F59829ED2E}" presName="parentLin" presStyleCnt="0"/>
      <dgm:spPr/>
    </dgm:pt>
    <dgm:pt modelId="{A5D2D68C-9EB7-445C-BBCE-A06BA715D077}" type="pres">
      <dgm:prSet presAssocID="{EBC7D7EA-FF1E-43AD-9A62-D1F59829ED2E}" presName="parentLeftMargin" presStyleLbl="node1" presStyleIdx="1" presStyleCnt="3"/>
      <dgm:spPr/>
    </dgm:pt>
    <dgm:pt modelId="{628CD393-5B28-47EB-B377-938AD11F2459}" type="pres">
      <dgm:prSet presAssocID="{EBC7D7EA-FF1E-43AD-9A62-D1F59829ED2E}" presName="parentText" presStyleLbl="node1" presStyleIdx="2" presStyleCnt="3">
        <dgm:presLayoutVars>
          <dgm:chMax val="0"/>
          <dgm:bulletEnabled val="1"/>
        </dgm:presLayoutVars>
      </dgm:prSet>
      <dgm:spPr>
        <a:xfrm>
          <a:off x="292289" y="2770480"/>
          <a:ext cx="4092053" cy="442800"/>
        </a:xfrm>
        <a:prstGeom prst="roundRect">
          <a:avLst/>
        </a:prstGeom>
      </dgm:spPr>
    </dgm:pt>
    <dgm:pt modelId="{EAC6D904-7F8D-4A9F-809B-D39455B2375C}" type="pres">
      <dgm:prSet presAssocID="{EBC7D7EA-FF1E-43AD-9A62-D1F59829ED2E}" presName="negativeSpace" presStyleCnt="0"/>
      <dgm:spPr/>
    </dgm:pt>
    <dgm:pt modelId="{63421B27-6F08-4476-83EC-98966E297891}" type="pres">
      <dgm:prSet presAssocID="{EBC7D7EA-FF1E-43AD-9A62-D1F59829ED2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83E552B-81A0-4E21-8508-B4BC016BE49A}" type="presOf" srcId="{D9A8028B-636E-4896-A089-1BB7836C8AA3}" destId="{34DE26C2-1F8B-4B39-B8D3-A7148252EE01}" srcOrd="0" destOrd="0" presId="urn:microsoft.com/office/officeart/2005/8/layout/list1"/>
    <dgm:cxn modelId="{83E5DB34-E51F-4AD8-A52C-B221ACC406BB}" srcId="{D9A8028B-636E-4896-A089-1BB7836C8AA3}" destId="{EBC7D7EA-FF1E-43AD-9A62-D1F59829ED2E}" srcOrd="2" destOrd="0" parTransId="{8D5C894D-965F-4F9D-8A86-94DE66735D5E}" sibTransId="{9CA6DD2B-4514-4C7B-9309-BECECB96B37D}"/>
    <dgm:cxn modelId="{D0DC0F37-255B-42C5-AA23-A7C8B507B26F}" srcId="{D9A8028B-636E-4896-A089-1BB7836C8AA3}" destId="{CDD028E7-0895-4620-BE36-FBF5D34608D8}" srcOrd="1" destOrd="0" parTransId="{1149A5D2-A124-4B1D-8747-9E944E38501F}" sibTransId="{3A88D9B5-AD42-4945-AADD-E146B26D210B}"/>
    <dgm:cxn modelId="{63B02082-79E7-493C-B12C-1317E21D37C6}" type="presOf" srcId="{CDD028E7-0895-4620-BE36-FBF5D34608D8}" destId="{A2876BE3-BD1D-475F-8E56-2E5003FBE21B}" srcOrd="1" destOrd="0" presId="urn:microsoft.com/office/officeart/2005/8/layout/list1"/>
    <dgm:cxn modelId="{AB059388-6109-41BA-B23E-2F6AFD00E249}" srcId="{D9A8028B-636E-4896-A089-1BB7836C8AA3}" destId="{67141AF2-62A4-4886-9C27-38156BF371C7}" srcOrd="0" destOrd="0" parTransId="{AB419B9E-3945-4566-9A1E-20D0C121F34A}" sibTransId="{65E561C0-757F-4225-AFB3-6596048760C7}"/>
    <dgm:cxn modelId="{965A54D6-6A63-4F13-B3CB-38D57A0DB08B}" type="presOf" srcId="{EBC7D7EA-FF1E-43AD-9A62-D1F59829ED2E}" destId="{A5D2D68C-9EB7-445C-BBCE-A06BA715D077}" srcOrd="0" destOrd="0" presId="urn:microsoft.com/office/officeart/2005/8/layout/list1"/>
    <dgm:cxn modelId="{1C9750E2-DAB6-458B-AD8F-078FD24C0DC6}" type="presOf" srcId="{67141AF2-62A4-4886-9C27-38156BF371C7}" destId="{17C46FDE-72DB-48D6-B317-090A74270DA5}" srcOrd="1" destOrd="0" presId="urn:microsoft.com/office/officeart/2005/8/layout/list1"/>
    <dgm:cxn modelId="{D1A807E4-334E-47FB-ACE5-ABCC5630407F}" type="presOf" srcId="{EBC7D7EA-FF1E-43AD-9A62-D1F59829ED2E}" destId="{628CD393-5B28-47EB-B377-938AD11F2459}" srcOrd="1" destOrd="0" presId="urn:microsoft.com/office/officeart/2005/8/layout/list1"/>
    <dgm:cxn modelId="{760AA2EA-7C91-41E4-8938-66794560533E}" type="presOf" srcId="{CDD028E7-0895-4620-BE36-FBF5D34608D8}" destId="{5008E741-D483-4E85-A9D5-405F903A5134}" srcOrd="0" destOrd="0" presId="urn:microsoft.com/office/officeart/2005/8/layout/list1"/>
    <dgm:cxn modelId="{1E4B14FE-AB97-4687-A758-4668B128E23B}" type="presOf" srcId="{67141AF2-62A4-4886-9C27-38156BF371C7}" destId="{6948CBD6-5B42-4A81-A0DA-2C54230BDF0B}" srcOrd="0" destOrd="0" presId="urn:microsoft.com/office/officeart/2005/8/layout/list1"/>
    <dgm:cxn modelId="{665D60C3-82AA-4FE5-8711-DF1AAF08AE7A}" type="presParOf" srcId="{34DE26C2-1F8B-4B39-B8D3-A7148252EE01}" destId="{F02C9A1F-65E2-41CF-8413-F91CEF2563D7}" srcOrd="0" destOrd="0" presId="urn:microsoft.com/office/officeart/2005/8/layout/list1"/>
    <dgm:cxn modelId="{FA19F6E5-1E3C-41B1-86A0-5480924EC874}" type="presParOf" srcId="{F02C9A1F-65E2-41CF-8413-F91CEF2563D7}" destId="{6948CBD6-5B42-4A81-A0DA-2C54230BDF0B}" srcOrd="0" destOrd="0" presId="urn:microsoft.com/office/officeart/2005/8/layout/list1"/>
    <dgm:cxn modelId="{261BEEC3-66B3-4CBB-8F58-3DB355A86B45}" type="presParOf" srcId="{F02C9A1F-65E2-41CF-8413-F91CEF2563D7}" destId="{17C46FDE-72DB-48D6-B317-090A74270DA5}" srcOrd="1" destOrd="0" presId="urn:microsoft.com/office/officeart/2005/8/layout/list1"/>
    <dgm:cxn modelId="{BEC75049-62D7-4B54-93D9-D717083E9E33}" type="presParOf" srcId="{34DE26C2-1F8B-4B39-B8D3-A7148252EE01}" destId="{9F4D9A84-A8DB-4C9D-9C65-227E7FF21E39}" srcOrd="1" destOrd="0" presId="urn:microsoft.com/office/officeart/2005/8/layout/list1"/>
    <dgm:cxn modelId="{8AB35CFF-8281-41F0-B7AA-C7330FF5F553}" type="presParOf" srcId="{34DE26C2-1F8B-4B39-B8D3-A7148252EE01}" destId="{B8354698-3920-4A0C-B7DA-906F6103C57D}" srcOrd="2" destOrd="0" presId="urn:microsoft.com/office/officeart/2005/8/layout/list1"/>
    <dgm:cxn modelId="{5215EE75-2842-41FA-9BC9-7ADDD56CDBDE}" type="presParOf" srcId="{34DE26C2-1F8B-4B39-B8D3-A7148252EE01}" destId="{84086CD6-F3E8-477D-9287-2D5E298034A8}" srcOrd="3" destOrd="0" presId="urn:microsoft.com/office/officeart/2005/8/layout/list1"/>
    <dgm:cxn modelId="{332DEE3E-DD45-4281-A314-9325E20A0441}" type="presParOf" srcId="{34DE26C2-1F8B-4B39-B8D3-A7148252EE01}" destId="{051DF7C6-13F7-47C6-A220-E04F2B28BD8F}" srcOrd="4" destOrd="0" presId="urn:microsoft.com/office/officeart/2005/8/layout/list1"/>
    <dgm:cxn modelId="{8CE98E5A-BFF1-4462-9D71-863520157BB0}" type="presParOf" srcId="{051DF7C6-13F7-47C6-A220-E04F2B28BD8F}" destId="{5008E741-D483-4E85-A9D5-405F903A5134}" srcOrd="0" destOrd="0" presId="urn:microsoft.com/office/officeart/2005/8/layout/list1"/>
    <dgm:cxn modelId="{88E02442-F32D-4D2E-A654-07855401CF85}" type="presParOf" srcId="{051DF7C6-13F7-47C6-A220-E04F2B28BD8F}" destId="{A2876BE3-BD1D-475F-8E56-2E5003FBE21B}" srcOrd="1" destOrd="0" presId="urn:microsoft.com/office/officeart/2005/8/layout/list1"/>
    <dgm:cxn modelId="{785D7BA0-49A7-4CAF-B427-DFF918F2B857}" type="presParOf" srcId="{34DE26C2-1F8B-4B39-B8D3-A7148252EE01}" destId="{9D0D59F5-5174-4699-8FBC-F21BB6ACD638}" srcOrd="5" destOrd="0" presId="urn:microsoft.com/office/officeart/2005/8/layout/list1"/>
    <dgm:cxn modelId="{0D2A1A66-22B5-4945-B21C-38F9CDF0FF4D}" type="presParOf" srcId="{34DE26C2-1F8B-4B39-B8D3-A7148252EE01}" destId="{5A22835E-E491-4864-B407-E709573B04D5}" srcOrd="6" destOrd="0" presId="urn:microsoft.com/office/officeart/2005/8/layout/list1"/>
    <dgm:cxn modelId="{5B70D220-CA7F-4BB8-A9E5-492FBB1E581C}" type="presParOf" srcId="{34DE26C2-1F8B-4B39-B8D3-A7148252EE01}" destId="{DEED20F0-98CF-408E-8896-1A58D648573F}" srcOrd="7" destOrd="0" presId="urn:microsoft.com/office/officeart/2005/8/layout/list1"/>
    <dgm:cxn modelId="{921C0146-6BC0-4480-BC21-F0FF6CB02078}" type="presParOf" srcId="{34DE26C2-1F8B-4B39-B8D3-A7148252EE01}" destId="{1C57C553-0A1B-4CBA-A6D4-1EBD0DD532BB}" srcOrd="8" destOrd="0" presId="urn:microsoft.com/office/officeart/2005/8/layout/list1"/>
    <dgm:cxn modelId="{EB0D3D18-7AC7-439D-8FA3-A7B8A1F9585C}" type="presParOf" srcId="{1C57C553-0A1B-4CBA-A6D4-1EBD0DD532BB}" destId="{A5D2D68C-9EB7-445C-BBCE-A06BA715D077}" srcOrd="0" destOrd="0" presId="urn:microsoft.com/office/officeart/2005/8/layout/list1"/>
    <dgm:cxn modelId="{CAFDEA79-B4B3-4259-A26F-DD2C85089462}" type="presParOf" srcId="{1C57C553-0A1B-4CBA-A6D4-1EBD0DD532BB}" destId="{628CD393-5B28-47EB-B377-938AD11F2459}" srcOrd="1" destOrd="0" presId="urn:microsoft.com/office/officeart/2005/8/layout/list1"/>
    <dgm:cxn modelId="{AF991284-9B1D-46E9-B602-819DF196654F}" type="presParOf" srcId="{34DE26C2-1F8B-4B39-B8D3-A7148252EE01}" destId="{EAC6D904-7F8D-4A9F-809B-D39455B2375C}" srcOrd="9" destOrd="0" presId="urn:microsoft.com/office/officeart/2005/8/layout/list1"/>
    <dgm:cxn modelId="{67A78D01-5203-4F68-96E4-358E3B448716}" type="presParOf" srcId="{34DE26C2-1F8B-4B39-B8D3-A7148252EE01}" destId="{63421B27-6F08-4476-83EC-98966E29789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A8028B-636E-4896-A089-1BB7836C8AA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141AF2-62A4-4886-9C27-38156BF371C7}">
      <dgm:prSet phldrT="[Text]"/>
      <dgm:spPr>
        <a:solidFill>
          <a:schemeClr val="tx2"/>
        </a:solidFill>
      </dgm:spPr>
      <dgm:t>
        <a:bodyPr/>
        <a:lstStyle/>
        <a:p>
          <a:endParaRPr lang="en-US" dirty="0"/>
        </a:p>
      </dgm:t>
    </dgm:pt>
    <dgm:pt modelId="{AB419B9E-3945-4566-9A1E-20D0C121F34A}" type="parTrans" cxnId="{AB059388-6109-41BA-B23E-2F6AFD00E249}">
      <dgm:prSet/>
      <dgm:spPr/>
      <dgm:t>
        <a:bodyPr/>
        <a:lstStyle/>
        <a:p>
          <a:endParaRPr lang="en-US"/>
        </a:p>
      </dgm:t>
    </dgm:pt>
    <dgm:pt modelId="{65E561C0-757F-4225-AFB3-6596048760C7}" type="sibTrans" cxnId="{AB059388-6109-41BA-B23E-2F6AFD00E249}">
      <dgm:prSet/>
      <dgm:spPr/>
      <dgm:t>
        <a:bodyPr/>
        <a:lstStyle/>
        <a:p>
          <a:endParaRPr lang="en-US"/>
        </a:p>
      </dgm:t>
    </dgm:pt>
    <dgm:pt modelId="{CDD028E7-0895-4620-BE36-FBF5D34608D8}">
      <dgm:prSet phldrT="[Text]"/>
      <dgm:spPr>
        <a:solidFill>
          <a:srgbClr val="8BC9DF"/>
        </a:solidFill>
      </dgm:spPr>
      <dgm:t>
        <a:bodyPr/>
        <a:lstStyle/>
        <a:p>
          <a:endParaRPr lang="en-US" dirty="0"/>
        </a:p>
      </dgm:t>
    </dgm:pt>
    <dgm:pt modelId="{1149A5D2-A124-4B1D-8747-9E944E38501F}" type="parTrans" cxnId="{D0DC0F37-255B-42C5-AA23-A7C8B507B26F}">
      <dgm:prSet/>
      <dgm:spPr/>
      <dgm:t>
        <a:bodyPr/>
        <a:lstStyle/>
        <a:p>
          <a:endParaRPr lang="en-US"/>
        </a:p>
      </dgm:t>
    </dgm:pt>
    <dgm:pt modelId="{3A88D9B5-AD42-4945-AADD-E146B26D210B}" type="sibTrans" cxnId="{D0DC0F37-255B-42C5-AA23-A7C8B507B26F}">
      <dgm:prSet/>
      <dgm:spPr/>
      <dgm:t>
        <a:bodyPr/>
        <a:lstStyle/>
        <a:p>
          <a:endParaRPr lang="en-US"/>
        </a:p>
      </dgm:t>
    </dgm:pt>
    <dgm:pt modelId="{EBC7D7EA-FF1E-43AD-9A62-D1F59829ED2E}">
      <dgm:prSet phldrT="[Text]" custT="1"/>
      <dgm:spPr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8D5C894D-965F-4F9D-8A86-94DE66735D5E}" type="parTrans" cxnId="{83E5DB34-E51F-4AD8-A52C-B221ACC406BB}">
      <dgm:prSet/>
      <dgm:spPr/>
      <dgm:t>
        <a:bodyPr/>
        <a:lstStyle/>
        <a:p>
          <a:endParaRPr lang="en-US"/>
        </a:p>
      </dgm:t>
    </dgm:pt>
    <dgm:pt modelId="{9CA6DD2B-4514-4C7B-9309-BECECB96B37D}" type="sibTrans" cxnId="{83E5DB34-E51F-4AD8-A52C-B221ACC406BB}">
      <dgm:prSet/>
      <dgm:spPr/>
      <dgm:t>
        <a:bodyPr/>
        <a:lstStyle/>
        <a:p>
          <a:endParaRPr lang="en-US"/>
        </a:p>
      </dgm:t>
    </dgm:pt>
    <dgm:pt modelId="{34DE26C2-1F8B-4B39-B8D3-A7148252EE01}" type="pres">
      <dgm:prSet presAssocID="{D9A8028B-636E-4896-A089-1BB7836C8AA3}" presName="linear" presStyleCnt="0">
        <dgm:presLayoutVars>
          <dgm:dir/>
          <dgm:animLvl val="lvl"/>
          <dgm:resizeHandles val="exact"/>
        </dgm:presLayoutVars>
      </dgm:prSet>
      <dgm:spPr/>
    </dgm:pt>
    <dgm:pt modelId="{F02C9A1F-65E2-41CF-8413-F91CEF2563D7}" type="pres">
      <dgm:prSet presAssocID="{67141AF2-62A4-4886-9C27-38156BF371C7}" presName="parentLin" presStyleCnt="0"/>
      <dgm:spPr/>
    </dgm:pt>
    <dgm:pt modelId="{6948CBD6-5B42-4A81-A0DA-2C54230BDF0B}" type="pres">
      <dgm:prSet presAssocID="{67141AF2-62A4-4886-9C27-38156BF371C7}" presName="parentLeftMargin" presStyleLbl="node1" presStyleIdx="0" presStyleCnt="3"/>
      <dgm:spPr/>
    </dgm:pt>
    <dgm:pt modelId="{17C46FDE-72DB-48D6-B317-090A74270DA5}" type="pres">
      <dgm:prSet presAssocID="{67141AF2-62A4-4886-9C27-38156BF371C7}" presName="parentText" presStyleLbl="node1" presStyleIdx="0" presStyleCnt="3" custLinFactNeighborX="-10618" custLinFactNeighborY="-14185">
        <dgm:presLayoutVars>
          <dgm:chMax val="0"/>
          <dgm:bulletEnabled val="1"/>
        </dgm:presLayoutVars>
      </dgm:prSet>
      <dgm:spPr/>
    </dgm:pt>
    <dgm:pt modelId="{9F4D9A84-A8DB-4C9D-9C65-227E7FF21E39}" type="pres">
      <dgm:prSet presAssocID="{67141AF2-62A4-4886-9C27-38156BF371C7}" presName="negativeSpace" presStyleCnt="0"/>
      <dgm:spPr/>
    </dgm:pt>
    <dgm:pt modelId="{B8354698-3920-4A0C-B7DA-906F6103C57D}" type="pres">
      <dgm:prSet presAssocID="{67141AF2-62A4-4886-9C27-38156BF371C7}" presName="childText" presStyleLbl="conFgAcc1" presStyleIdx="0" presStyleCnt="3">
        <dgm:presLayoutVars>
          <dgm:bulletEnabled val="1"/>
        </dgm:presLayoutVars>
      </dgm:prSet>
      <dgm:spPr/>
    </dgm:pt>
    <dgm:pt modelId="{84086CD6-F3E8-477D-9287-2D5E298034A8}" type="pres">
      <dgm:prSet presAssocID="{65E561C0-757F-4225-AFB3-6596048760C7}" presName="spaceBetweenRectangles" presStyleCnt="0"/>
      <dgm:spPr/>
    </dgm:pt>
    <dgm:pt modelId="{051DF7C6-13F7-47C6-A220-E04F2B28BD8F}" type="pres">
      <dgm:prSet presAssocID="{CDD028E7-0895-4620-BE36-FBF5D34608D8}" presName="parentLin" presStyleCnt="0"/>
      <dgm:spPr/>
    </dgm:pt>
    <dgm:pt modelId="{5008E741-D483-4E85-A9D5-405F903A5134}" type="pres">
      <dgm:prSet presAssocID="{CDD028E7-0895-4620-BE36-FBF5D34608D8}" presName="parentLeftMargin" presStyleLbl="node1" presStyleIdx="0" presStyleCnt="3"/>
      <dgm:spPr/>
    </dgm:pt>
    <dgm:pt modelId="{A2876BE3-BD1D-475F-8E56-2E5003FBE21B}" type="pres">
      <dgm:prSet presAssocID="{CDD028E7-0895-4620-BE36-FBF5D34608D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D0D59F5-5174-4699-8FBC-F21BB6ACD638}" type="pres">
      <dgm:prSet presAssocID="{CDD028E7-0895-4620-BE36-FBF5D34608D8}" presName="negativeSpace" presStyleCnt="0"/>
      <dgm:spPr/>
    </dgm:pt>
    <dgm:pt modelId="{5A22835E-E491-4864-B407-E709573B04D5}" type="pres">
      <dgm:prSet presAssocID="{CDD028E7-0895-4620-BE36-FBF5D34608D8}" presName="childText" presStyleLbl="conFgAcc1" presStyleIdx="1" presStyleCnt="3">
        <dgm:presLayoutVars>
          <dgm:bulletEnabled val="1"/>
        </dgm:presLayoutVars>
      </dgm:prSet>
      <dgm:spPr/>
    </dgm:pt>
    <dgm:pt modelId="{DEED20F0-98CF-408E-8896-1A58D648573F}" type="pres">
      <dgm:prSet presAssocID="{3A88D9B5-AD42-4945-AADD-E146B26D210B}" presName="spaceBetweenRectangles" presStyleCnt="0"/>
      <dgm:spPr/>
    </dgm:pt>
    <dgm:pt modelId="{1C57C553-0A1B-4CBA-A6D4-1EBD0DD532BB}" type="pres">
      <dgm:prSet presAssocID="{EBC7D7EA-FF1E-43AD-9A62-D1F59829ED2E}" presName="parentLin" presStyleCnt="0"/>
      <dgm:spPr/>
    </dgm:pt>
    <dgm:pt modelId="{A5D2D68C-9EB7-445C-BBCE-A06BA715D077}" type="pres">
      <dgm:prSet presAssocID="{EBC7D7EA-FF1E-43AD-9A62-D1F59829ED2E}" presName="parentLeftMargin" presStyleLbl="node1" presStyleIdx="1" presStyleCnt="3"/>
      <dgm:spPr/>
    </dgm:pt>
    <dgm:pt modelId="{628CD393-5B28-47EB-B377-938AD11F2459}" type="pres">
      <dgm:prSet presAssocID="{EBC7D7EA-FF1E-43AD-9A62-D1F59829ED2E}" presName="parentText" presStyleLbl="node1" presStyleIdx="2" presStyleCnt="3">
        <dgm:presLayoutVars>
          <dgm:chMax val="0"/>
          <dgm:bulletEnabled val="1"/>
        </dgm:presLayoutVars>
      </dgm:prSet>
      <dgm:spPr>
        <a:xfrm>
          <a:off x="292289" y="2770480"/>
          <a:ext cx="4092053" cy="442800"/>
        </a:xfrm>
        <a:prstGeom prst="roundRect">
          <a:avLst/>
        </a:prstGeom>
      </dgm:spPr>
    </dgm:pt>
    <dgm:pt modelId="{EAC6D904-7F8D-4A9F-809B-D39455B2375C}" type="pres">
      <dgm:prSet presAssocID="{EBC7D7EA-FF1E-43AD-9A62-D1F59829ED2E}" presName="negativeSpace" presStyleCnt="0"/>
      <dgm:spPr/>
    </dgm:pt>
    <dgm:pt modelId="{63421B27-6F08-4476-83EC-98966E297891}" type="pres">
      <dgm:prSet presAssocID="{EBC7D7EA-FF1E-43AD-9A62-D1F59829ED2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83E552B-81A0-4E21-8508-B4BC016BE49A}" type="presOf" srcId="{D9A8028B-636E-4896-A089-1BB7836C8AA3}" destId="{34DE26C2-1F8B-4B39-B8D3-A7148252EE01}" srcOrd="0" destOrd="0" presId="urn:microsoft.com/office/officeart/2005/8/layout/list1"/>
    <dgm:cxn modelId="{83E5DB34-E51F-4AD8-A52C-B221ACC406BB}" srcId="{D9A8028B-636E-4896-A089-1BB7836C8AA3}" destId="{EBC7D7EA-FF1E-43AD-9A62-D1F59829ED2E}" srcOrd="2" destOrd="0" parTransId="{8D5C894D-965F-4F9D-8A86-94DE66735D5E}" sibTransId="{9CA6DD2B-4514-4C7B-9309-BECECB96B37D}"/>
    <dgm:cxn modelId="{D0DC0F37-255B-42C5-AA23-A7C8B507B26F}" srcId="{D9A8028B-636E-4896-A089-1BB7836C8AA3}" destId="{CDD028E7-0895-4620-BE36-FBF5D34608D8}" srcOrd="1" destOrd="0" parTransId="{1149A5D2-A124-4B1D-8747-9E944E38501F}" sibTransId="{3A88D9B5-AD42-4945-AADD-E146B26D210B}"/>
    <dgm:cxn modelId="{63B02082-79E7-493C-B12C-1317E21D37C6}" type="presOf" srcId="{CDD028E7-0895-4620-BE36-FBF5D34608D8}" destId="{A2876BE3-BD1D-475F-8E56-2E5003FBE21B}" srcOrd="1" destOrd="0" presId="urn:microsoft.com/office/officeart/2005/8/layout/list1"/>
    <dgm:cxn modelId="{AB059388-6109-41BA-B23E-2F6AFD00E249}" srcId="{D9A8028B-636E-4896-A089-1BB7836C8AA3}" destId="{67141AF2-62A4-4886-9C27-38156BF371C7}" srcOrd="0" destOrd="0" parTransId="{AB419B9E-3945-4566-9A1E-20D0C121F34A}" sibTransId="{65E561C0-757F-4225-AFB3-6596048760C7}"/>
    <dgm:cxn modelId="{965A54D6-6A63-4F13-B3CB-38D57A0DB08B}" type="presOf" srcId="{EBC7D7EA-FF1E-43AD-9A62-D1F59829ED2E}" destId="{A5D2D68C-9EB7-445C-BBCE-A06BA715D077}" srcOrd="0" destOrd="0" presId="urn:microsoft.com/office/officeart/2005/8/layout/list1"/>
    <dgm:cxn modelId="{1C9750E2-DAB6-458B-AD8F-078FD24C0DC6}" type="presOf" srcId="{67141AF2-62A4-4886-9C27-38156BF371C7}" destId="{17C46FDE-72DB-48D6-B317-090A74270DA5}" srcOrd="1" destOrd="0" presId="urn:microsoft.com/office/officeart/2005/8/layout/list1"/>
    <dgm:cxn modelId="{D1A807E4-334E-47FB-ACE5-ABCC5630407F}" type="presOf" srcId="{EBC7D7EA-FF1E-43AD-9A62-D1F59829ED2E}" destId="{628CD393-5B28-47EB-B377-938AD11F2459}" srcOrd="1" destOrd="0" presId="urn:microsoft.com/office/officeart/2005/8/layout/list1"/>
    <dgm:cxn modelId="{760AA2EA-7C91-41E4-8938-66794560533E}" type="presOf" srcId="{CDD028E7-0895-4620-BE36-FBF5D34608D8}" destId="{5008E741-D483-4E85-A9D5-405F903A5134}" srcOrd="0" destOrd="0" presId="urn:microsoft.com/office/officeart/2005/8/layout/list1"/>
    <dgm:cxn modelId="{1E4B14FE-AB97-4687-A758-4668B128E23B}" type="presOf" srcId="{67141AF2-62A4-4886-9C27-38156BF371C7}" destId="{6948CBD6-5B42-4A81-A0DA-2C54230BDF0B}" srcOrd="0" destOrd="0" presId="urn:microsoft.com/office/officeart/2005/8/layout/list1"/>
    <dgm:cxn modelId="{665D60C3-82AA-4FE5-8711-DF1AAF08AE7A}" type="presParOf" srcId="{34DE26C2-1F8B-4B39-B8D3-A7148252EE01}" destId="{F02C9A1F-65E2-41CF-8413-F91CEF2563D7}" srcOrd="0" destOrd="0" presId="urn:microsoft.com/office/officeart/2005/8/layout/list1"/>
    <dgm:cxn modelId="{FA19F6E5-1E3C-41B1-86A0-5480924EC874}" type="presParOf" srcId="{F02C9A1F-65E2-41CF-8413-F91CEF2563D7}" destId="{6948CBD6-5B42-4A81-A0DA-2C54230BDF0B}" srcOrd="0" destOrd="0" presId="urn:microsoft.com/office/officeart/2005/8/layout/list1"/>
    <dgm:cxn modelId="{261BEEC3-66B3-4CBB-8F58-3DB355A86B45}" type="presParOf" srcId="{F02C9A1F-65E2-41CF-8413-F91CEF2563D7}" destId="{17C46FDE-72DB-48D6-B317-090A74270DA5}" srcOrd="1" destOrd="0" presId="urn:microsoft.com/office/officeart/2005/8/layout/list1"/>
    <dgm:cxn modelId="{BEC75049-62D7-4B54-93D9-D717083E9E33}" type="presParOf" srcId="{34DE26C2-1F8B-4B39-B8D3-A7148252EE01}" destId="{9F4D9A84-A8DB-4C9D-9C65-227E7FF21E39}" srcOrd="1" destOrd="0" presId="urn:microsoft.com/office/officeart/2005/8/layout/list1"/>
    <dgm:cxn modelId="{8AB35CFF-8281-41F0-B7AA-C7330FF5F553}" type="presParOf" srcId="{34DE26C2-1F8B-4B39-B8D3-A7148252EE01}" destId="{B8354698-3920-4A0C-B7DA-906F6103C57D}" srcOrd="2" destOrd="0" presId="urn:microsoft.com/office/officeart/2005/8/layout/list1"/>
    <dgm:cxn modelId="{5215EE75-2842-41FA-9BC9-7ADDD56CDBDE}" type="presParOf" srcId="{34DE26C2-1F8B-4B39-B8D3-A7148252EE01}" destId="{84086CD6-F3E8-477D-9287-2D5E298034A8}" srcOrd="3" destOrd="0" presId="urn:microsoft.com/office/officeart/2005/8/layout/list1"/>
    <dgm:cxn modelId="{332DEE3E-DD45-4281-A314-9325E20A0441}" type="presParOf" srcId="{34DE26C2-1F8B-4B39-B8D3-A7148252EE01}" destId="{051DF7C6-13F7-47C6-A220-E04F2B28BD8F}" srcOrd="4" destOrd="0" presId="urn:microsoft.com/office/officeart/2005/8/layout/list1"/>
    <dgm:cxn modelId="{8CE98E5A-BFF1-4462-9D71-863520157BB0}" type="presParOf" srcId="{051DF7C6-13F7-47C6-A220-E04F2B28BD8F}" destId="{5008E741-D483-4E85-A9D5-405F903A5134}" srcOrd="0" destOrd="0" presId="urn:microsoft.com/office/officeart/2005/8/layout/list1"/>
    <dgm:cxn modelId="{88E02442-F32D-4D2E-A654-07855401CF85}" type="presParOf" srcId="{051DF7C6-13F7-47C6-A220-E04F2B28BD8F}" destId="{A2876BE3-BD1D-475F-8E56-2E5003FBE21B}" srcOrd="1" destOrd="0" presId="urn:microsoft.com/office/officeart/2005/8/layout/list1"/>
    <dgm:cxn modelId="{785D7BA0-49A7-4CAF-B427-DFF918F2B857}" type="presParOf" srcId="{34DE26C2-1F8B-4B39-B8D3-A7148252EE01}" destId="{9D0D59F5-5174-4699-8FBC-F21BB6ACD638}" srcOrd="5" destOrd="0" presId="urn:microsoft.com/office/officeart/2005/8/layout/list1"/>
    <dgm:cxn modelId="{0D2A1A66-22B5-4945-B21C-38F9CDF0FF4D}" type="presParOf" srcId="{34DE26C2-1F8B-4B39-B8D3-A7148252EE01}" destId="{5A22835E-E491-4864-B407-E709573B04D5}" srcOrd="6" destOrd="0" presId="urn:microsoft.com/office/officeart/2005/8/layout/list1"/>
    <dgm:cxn modelId="{5B70D220-CA7F-4BB8-A9E5-492FBB1E581C}" type="presParOf" srcId="{34DE26C2-1F8B-4B39-B8D3-A7148252EE01}" destId="{DEED20F0-98CF-408E-8896-1A58D648573F}" srcOrd="7" destOrd="0" presId="urn:microsoft.com/office/officeart/2005/8/layout/list1"/>
    <dgm:cxn modelId="{921C0146-6BC0-4480-BC21-F0FF6CB02078}" type="presParOf" srcId="{34DE26C2-1F8B-4B39-B8D3-A7148252EE01}" destId="{1C57C553-0A1B-4CBA-A6D4-1EBD0DD532BB}" srcOrd="8" destOrd="0" presId="urn:microsoft.com/office/officeart/2005/8/layout/list1"/>
    <dgm:cxn modelId="{EB0D3D18-7AC7-439D-8FA3-A7B8A1F9585C}" type="presParOf" srcId="{1C57C553-0A1B-4CBA-A6D4-1EBD0DD532BB}" destId="{A5D2D68C-9EB7-445C-BBCE-A06BA715D077}" srcOrd="0" destOrd="0" presId="urn:microsoft.com/office/officeart/2005/8/layout/list1"/>
    <dgm:cxn modelId="{CAFDEA79-B4B3-4259-A26F-DD2C85089462}" type="presParOf" srcId="{1C57C553-0A1B-4CBA-A6D4-1EBD0DD532BB}" destId="{628CD393-5B28-47EB-B377-938AD11F2459}" srcOrd="1" destOrd="0" presId="urn:microsoft.com/office/officeart/2005/8/layout/list1"/>
    <dgm:cxn modelId="{AF991284-9B1D-46E9-B602-819DF196654F}" type="presParOf" srcId="{34DE26C2-1F8B-4B39-B8D3-A7148252EE01}" destId="{EAC6D904-7F8D-4A9F-809B-D39455B2375C}" srcOrd="9" destOrd="0" presId="urn:microsoft.com/office/officeart/2005/8/layout/list1"/>
    <dgm:cxn modelId="{67A78D01-5203-4F68-96E4-358E3B448716}" type="presParOf" srcId="{34DE26C2-1F8B-4B39-B8D3-A7148252EE01}" destId="{63421B27-6F08-4476-83EC-98966E29789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A8028B-636E-4896-A089-1BB7836C8AA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141AF2-62A4-4886-9C27-38156BF371C7}">
      <dgm:prSet phldrT="[Text]"/>
      <dgm:spPr>
        <a:solidFill>
          <a:schemeClr val="tx2"/>
        </a:solidFill>
      </dgm:spPr>
      <dgm:t>
        <a:bodyPr/>
        <a:lstStyle/>
        <a:p>
          <a:endParaRPr lang="en-US" dirty="0"/>
        </a:p>
      </dgm:t>
    </dgm:pt>
    <dgm:pt modelId="{AB419B9E-3945-4566-9A1E-20D0C121F34A}" type="parTrans" cxnId="{AB059388-6109-41BA-B23E-2F6AFD00E249}">
      <dgm:prSet/>
      <dgm:spPr/>
      <dgm:t>
        <a:bodyPr/>
        <a:lstStyle/>
        <a:p>
          <a:endParaRPr lang="en-US"/>
        </a:p>
      </dgm:t>
    </dgm:pt>
    <dgm:pt modelId="{65E561C0-757F-4225-AFB3-6596048760C7}" type="sibTrans" cxnId="{AB059388-6109-41BA-B23E-2F6AFD00E249}">
      <dgm:prSet/>
      <dgm:spPr/>
      <dgm:t>
        <a:bodyPr/>
        <a:lstStyle/>
        <a:p>
          <a:endParaRPr lang="en-US"/>
        </a:p>
      </dgm:t>
    </dgm:pt>
    <dgm:pt modelId="{CDD028E7-0895-4620-BE36-FBF5D34608D8}">
      <dgm:prSet phldrT="[Text]"/>
      <dgm:spPr>
        <a:solidFill>
          <a:srgbClr val="44546A"/>
        </a:solidFill>
      </dgm:spPr>
      <dgm:t>
        <a:bodyPr/>
        <a:lstStyle/>
        <a:p>
          <a:endParaRPr lang="en-US" dirty="0"/>
        </a:p>
      </dgm:t>
    </dgm:pt>
    <dgm:pt modelId="{1149A5D2-A124-4B1D-8747-9E944E38501F}" type="parTrans" cxnId="{D0DC0F37-255B-42C5-AA23-A7C8B507B26F}">
      <dgm:prSet/>
      <dgm:spPr/>
      <dgm:t>
        <a:bodyPr/>
        <a:lstStyle/>
        <a:p>
          <a:endParaRPr lang="en-US"/>
        </a:p>
      </dgm:t>
    </dgm:pt>
    <dgm:pt modelId="{3A88D9B5-AD42-4945-AADD-E146B26D210B}" type="sibTrans" cxnId="{D0DC0F37-255B-42C5-AA23-A7C8B507B26F}">
      <dgm:prSet/>
      <dgm:spPr/>
      <dgm:t>
        <a:bodyPr/>
        <a:lstStyle/>
        <a:p>
          <a:endParaRPr lang="en-US"/>
        </a:p>
      </dgm:t>
    </dgm:pt>
    <dgm:pt modelId="{EBC7D7EA-FF1E-43AD-9A62-D1F59829ED2E}">
      <dgm:prSet phldrT="[Text]" custT="1"/>
      <dgm:spPr>
        <a:solidFill>
          <a:srgbClr val="8BC9DF"/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4670" tIns="0" rIns="15467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8D5C894D-965F-4F9D-8A86-94DE66735D5E}" type="parTrans" cxnId="{83E5DB34-E51F-4AD8-A52C-B221ACC406BB}">
      <dgm:prSet/>
      <dgm:spPr/>
      <dgm:t>
        <a:bodyPr/>
        <a:lstStyle/>
        <a:p>
          <a:endParaRPr lang="en-US"/>
        </a:p>
      </dgm:t>
    </dgm:pt>
    <dgm:pt modelId="{9CA6DD2B-4514-4C7B-9309-BECECB96B37D}" type="sibTrans" cxnId="{83E5DB34-E51F-4AD8-A52C-B221ACC406BB}">
      <dgm:prSet/>
      <dgm:spPr/>
      <dgm:t>
        <a:bodyPr/>
        <a:lstStyle/>
        <a:p>
          <a:endParaRPr lang="en-US"/>
        </a:p>
      </dgm:t>
    </dgm:pt>
    <dgm:pt modelId="{34DE26C2-1F8B-4B39-B8D3-A7148252EE01}" type="pres">
      <dgm:prSet presAssocID="{D9A8028B-636E-4896-A089-1BB7836C8AA3}" presName="linear" presStyleCnt="0">
        <dgm:presLayoutVars>
          <dgm:dir/>
          <dgm:animLvl val="lvl"/>
          <dgm:resizeHandles val="exact"/>
        </dgm:presLayoutVars>
      </dgm:prSet>
      <dgm:spPr/>
    </dgm:pt>
    <dgm:pt modelId="{F02C9A1F-65E2-41CF-8413-F91CEF2563D7}" type="pres">
      <dgm:prSet presAssocID="{67141AF2-62A4-4886-9C27-38156BF371C7}" presName="parentLin" presStyleCnt="0"/>
      <dgm:spPr/>
    </dgm:pt>
    <dgm:pt modelId="{6948CBD6-5B42-4A81-A0DA-2C54230BDF0B}" type="pres">
      <dgm:prSet presAssocID="{67141AF2-62A4-4886-9C27-38156BF371C7}" presName="parentLeftMargin" presStyleLbl="node1" presStyleIdx="0" presStyleCnt="3"/>
      <dgm:spPr/>
    </dgm:pt>
    <dgm:pt modelId="{17C46FDE-72DB-48D6-B317-090A74270DA5}" type="pres">
      <dgm:prSet presAssocID="{67141AF2-62A4-4886-9C27-38156BF371C7}" presName="parentText" presStyleLbl="node1" presStyleIdx="0" presStyleCnt="3" custLinFactNeighborX="-6133" custLinFactNeighborY="-4029">
        <dgm:presLayoutVars>
          <dgm:chMax val="0"/>
          <dgm:bulletEnabled val="1"/>
        </dgm:presLayoutVars>
      </dgm:prSet>
      <dgm:spPr/>
    </dgm:pt>
    <dgm:pt modelId="{9F4D9A84-A8DB-4C9D-9C65-227E7FF21E39}" type="pres">
      <dgm:prSet presAssocID="{67141AF2-62A4-4886-9C27-38156BF371C7}" presName="negativeSpace" presStyleCnt="0"/>
      <dgm:spPr/>
    </dgm:pt>
    <dgm:pt modelId="{B8354698-3920-4A0C-B7DA-906F6103C57D}" type="pres">
      <dgm:prSet presAssocID="{67141AF2-62A4-4886-9C27-38156BF371C7}" presName="childText" presStyleLbl="conFgAcc1" presStyleIdx="0" presStyleCnt="3">
        <dgm:presLayoutVars>
          <dgm:bulletEnabled val="1"/>
        </dgm:presLayoutVars>
      </dgm:prSet>
      <dgm:spPr/>
    </dgm:pt>
    <dgm:pt modelId="{84086CD6-F3E8-477D-9287-2D5E298034A8}" type="pres">
      <dgm:prSet presAssocID="{65E561C0-757F-4225-AFB3-6596048760C7}" presName="spaceBetweenRectangles" presStyleCnt="0"/>
      <dgm:spPr/>
    </dgm:pt>
    <dgm:pt modelId="{051DF7C6-13F7-47C6-A220-E04F2B28BD8F}" type="pres">
      <dgm:prSet presAssocID="{CDD028E7-0895-4620-BE36-FBF5D34608D8}" presName="parentLin" presStyleCnt="0"/>
      <dgm:spPr/>
    </dgm:pt>
    <dgm:pt modelId="{5008E741-D483-4E85-A9D5-405F903A5134}" type="pres">
      <dgm:prSet presAssocID="{CDD028E7-0895-4620-BE36-FBF5D34608D8}" presName="parentLeftMargin" presStyleLbl="node1" presStyleIdx="0" presStyleCnt="3"/>
      <dgm:spPr/>
    </dgm:pt>
    <dgm:pt modelId="{A2876BE3-BD1D-475F-8E56-2E5003FBE21B}" type="pres">
      <dgm:prSet presAssocID="{CDD028E7-0895-4620-BE36-FBF5D34608D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D0D59F5-5174-4699-8FBC-F21BB6ACD638}" type="pres">
      <dgm:prSet presAssocID="{CDD028E7-0895-4620-BE36-FBF5D34608D8}" presName="negativeSpace" presStyleCnt="0"/>
      <dgm:spPr/>
    </dgm:pt>
    <dgm:pt modelId="{5A22835E-E491-4864-B407-E709573B04D5}" type="pres">
      <dgm:prSet presAssocID="{CDD028E7-0895-4620-BE36-FBF5D34608D8}" presName="childText" presStyleLbl="conFgAcc1" presStyleIdx="1" presStyleCnt="3">
        <dgm:presLayoutVars>
          <dgm:bulletEnabled val="1"/>
        </dgm:presLayoutVars>
      </dgm:prSet>
      <dgm:spPr/>
    </dgm:pt>
    <dgm:pt modelId="{DEED20F0-98CF-408E-8896-1A58D648573F}" type="pres">
      <dgm:prSet presAssocID="{3A88D9B5-AD42-4945-AADD-E146B26D210B}" presName="spaceBetweenRectangles" presStyleCnt="0"/>
      <dgm:spPr/>
    </dgm:pt>
    <dgm:pt modelId="{1C57C553-0A1B-4CBA-A6D4-1EBD0DD532BB}" type="pres">
      <dgm:prSet presAssocID="{EBC7D7EA-FF1E-43AD-9A62-D1F59829ED2E}" presName="parentLin" presStyleCnt="0"/>
      <dgm:spPr/>
    </dgm:pt>
    <dgm:pt modelId="{A5D2D68C-9EB7-445C-BBCE-A06BA715D077}" type="pres">
      <dgm:prSet presAssocID="{EBC7D7EA-FF1E-43AD-9A62-D1F59829ED2E}" presName="parentLeftMargin" presStyleLbl="node1" presStyleIdx="1" presStyleCnt="3"/>
      <dgm:spPr/>
    </dgm:pt>
    <dgm:pt modelId="{628CD393-5B28-47EB-B377-938AD11F2459}" type="pres">
      <dgm:prSet presAssocID="{EBC7D7EA-FF1E-43AD-9A62-D1F59829ED2E}" presName="parentText" presStyleLbl="node1" presStyleIdx="2" presStyleCnt="3">
        <dgm:presLayoutVars>
          <dgm:chMax val="0"/>
          <dgm:bulletEnabled val="1"/>
        </dgm:presLayoutVars>
      </dgm:prSet>
      <dgm:spPr>
        <a:xfrm>
          <a:off x="292289" y="2770480"/>
          <a:ext cx="4092053" cy="442800"/>
        </a:xfrm>
        <a:prstGeom prst="roundRect">
          <a:avLst/>
        </a:prstGeom>
      </dgm:spPr>
    </dgm:pt>
    <dgm:pt modelId="{EAC6D904-7F8D-4A9F-809B-D39455B2375C}" type="pres">
      <dgm:prSet presAssocID="{EBC7D7EA-FF1E-43AD-9A62-D1F59829ED2E}" presName="negativeSpace" presStyleCnt="0"/>
      <dgm:spPr/>
    </dgm:pt>
    <dgm:pt modelId="{63421B27-6F08-4476-83EC-98966E297891}" type="pres">
      <dgm:prSet presAssocID="{EBC7D7EA-FF1E-43AD-9A62-D1F59829ED2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83E552B-81A0-4E21-8508-B4BC016BE49A}" type="presOf" srcId="{D9A8028B-636E-4896-A089-1BB7836C8AA3}" destId="{34DE26C2-1F8B-4B39-B8D3-A7148252EE01}" srcOrd="0" destOrd="0" presId="urn:microsoft.com/office/officeart/2005/8/layout/list1"/>
    <dgm:cxn modelId="{83E5DB34-E51F-4AD8-A52C-B221ACC406BB}" srcId="{D9A8028B-636E-4896-A089-1BB7836C8AA3}" destId="{EBC7D7EA-FF1E-43AD-9A62-D1F59829ED2E}" srcOrd="2" destOrd="0" parTransId="{8D5C894D-965F-4F9D-8A86-94DE66735D5E}" sibTransId="{9CA6DD2B-4514-4C7B-9309-BECECB96B37D}"/>
    <dgm:cxn modelId="{D0DC0F37-255B-42C5-AA23-A7C8B507B26F}" srcId="{D9A8028B-636E-4896-A089-1BB7836C8AA3}" destId="{CDD028E7-0895-4620-BE36-FBF5D34608D8}" srcOrd="1" destOrd="0" parTransId="{1149A5D2-A124-4B1D-8747-9E944E38501F}" sibTransId="{3A88D9B5-AD42-4945-AADD-E146B26D210B}"/>
    <dgm:cxn modelId="{63B02082-79E7-493C-B12C-1317E21D37C6}" type="presOf" srcId="{CDD028E7-0895-4620-BE36-FBF5D34608D8}" destId="{A2876BE3-BD1D-475F-8E56-2E5003FBE21B}" srcOrd="1" destOrd="0" presId="urn:microsoft.com/office/officeart/2005/8/layout/list1"/>
    <dgm:cxn modelId="{AB059388-6109-41BA-B23E-2F6AFD00E249}" srcId="{D9A8028B-636E-4896-A089-1BB7836C8AA3}" destId="{67141AF2-62A4-4886-9C27-38156BF371C7}" srcOrd="0" destOrd="0" parTransId="{AB419B9E-3945-4566-9A1E-20D0C121F34A}" sibTransId="{65E561C0-757F-4225-AFB3-6596048760C7}"/>
    <dgm:cxn modelId="{965A54D6-6A63-4F13-B3CB-38D57A0DB08B}" type="presOf" srcId="{EBC7D7EA-FF1E-43AD-9A62-D1F59829ED2E}" destId="{A5D2D68C-9EB7-445C-BBCE-A06BA715D077}" srcOrd="0" destOrd="0" presId="urn:microsoft.com/office/officeart/2005/8/layout/list1"/>
    <dgm:cxn modelId="{1C9750E2-DAB6-458B-AD8F-078FD24C0DC6}" type="presOf" srcId="{67141AF2-62A4-4886-9C27-38156BF371C7}" destId="{17C46FDE-72DB-48D6-B317-090A74270DA5}" srcOrd="1" destOrd="0" presId="urn:microsoft.com/office/officeart/2005/8/layout/list1"/>
    <dgm:cxn modelId="{D1A807E4-334E-47FB-ACE5-ABCC5630407F}" type="presOf" srcId="{EBC7D7EA-FF1E-43AD-9A62-D1F59829ED2E}" destId="{628CD393-5B28-47EB-B377-938AD11F2459}" srcOrd="1" destOrd="0" presId="urn:microsoft.com/office/officeart/2005/8/layout/list1"/>
    <dgm:cxn modelId="{760AA2EA-7C91-41E4-8938-66794560533E}" type="presOf" srcId="{CDD028E7-0895-4620-BE36-FBF5D34608D8}" destId="{5008E741-D483-4E85-A9D5-405F903A5134}" srcOrd="0" destOrd="0" presId="urn:microsoft.com/office/officeart/2005/8/layout/list1"/>
    <dgm:cxn modelId="{1E4B14FE-AB97-4687-A758-4668B128E23B}" type="presOf" srcId="{67141AF2-62A4-4886-9C27-38156BF371C7}" destId="{6948CBD6-5B42-4A81-A0DA-2C54230BDF0B}" srcOrd="0" destOrd="0" presId="urn:microsoft.com/office/officeart/2005/8/layout/list1"/>
    <dgm:cxn modelId="{665D60C3-82AA-4FE5-8711-DF1AAF08AE7A}" type="presParOf" srcId="{34DE26C2-1F8B-4B39-B8D3-A7148252EE01}" destId="{F02C9A1F-65E2-41CF-8413-F91CEF2563D7}" srcOrd="0" destOrd="0" presId="urn:microsoft.com/office/officeart/2005/8/layout/list1"/>
    <dgm:cxn modelId="{FA19F6E5-1E3C-41B1-86A0-5480924EC874}" type="presParOf" srcId="{F02C9A1F-65E2-41CF-8413-F91CEF2563D7}" destId="{6948CBD6-5B42-4A81-A0DA-2C54230BDF0B}" srcOrd="0" destOrd="0" presId="urn:microsoft.com/office/officeart/2005/8/layout/list1"/>
    <dgm:cxn modelId="{261BEEC3-66B3-4CBB-8F58-3DB355A86B45}" type="presParOf" srcId="{F02C9A1F-65E2-41CF-8413-F91CEF2563D7}" destId="{17C46FDE-72DB-48D6-B317-090A74270DA5}" srcOrd="1" destOrd="0" presId="urn:microsoft.com/office/officeart/2005/8/layout/list1"/>
    <dgm:cxn modelId="{BEC75049-62D7-4B54-93D9-D717083E9E33}" type="presParOf" srcId="{34DE26C2-1F8B-4B39-B8D3-A7148252EE01}" destId="{9F4D9A84-A8DB-4C9D-9C65-227E7FF21E39}" srcOrd="1" destOrd="0" presId="urn:microsoft.com/office/officeart/2005/8/layout/list1"/>
    <dgm:cxn modelId="{8AB35CFF-8281-41F0-B7AA-C7330FF5F553}" type="presParOf" srcId="{34DE26C2-1F8B-4B39-B8D3-A7148252EE01}" destId="{B8354698-3920-4A0C-B7DA-906F6103C57D}" srcOrd="2" destOrd="0" presId="urn:microsoft.com/office/officeart/2005/8/layout/list1"/>
    <dgm:cxn modelId="{5215EE75-2842-41FA-9BC9-7ADDD56CDBDE}" type="presParOf" srcId="{34DE26C2-1F8B-4B39-B8D3-A7148252EE01}" destId="{84086CD6-F3E8-477D-9287-2D5E298034A8}" srcOrd="3" destOrd="0" presId="urn:microsoft.com/office/officeart/2005/8/layout/list1"/>
    <dgm:cxn modelId="{332DEE3E-DD45-4281-A314-9325E20A0441}" type="presParOf" srcId="{34DE26C2-1F8B-4B39-B8D3-A7148252EE01}" destId="{051DF7C6-13F7-47C6-A220-E04F2B28BD8F}" srcOrd="4" destOrd="0" presId="urn:microsoft.com/office/officeart/2005/8/layout/list1"/>
    <dgm:cxn modelId="{8CE98E5A-BFF1-4462-9D71-863520157BB0}" type="presParOf" srcId="{051DF7C6-13F7-47C6-A220-E04F2B28BD8F}" destId="{5008E741-D483-4E85-A9D5-405F903A5134}" srcOrd="0" destOrd="0" presId="urn:microsoft.com/office/officeart/2005/8/layout/list1"/>
    <dgm:cxn modelId="{88E02442-F32D-4D2E-A654-07855401CF85}" type="presParOf" srcId="{051DF7C6-13F7-47C6-A220-E04F2B28BD8F}" destId="{A2876BE3-BD1D-475F-8E56-2E5003FBE21B}" srcOrd="1" destOrd="0" presId="urn:microsoft.com/office/officeart/2005/8/layout/list1"/>
    <dgm:cxn modelId="{785D7BA0-49A7-4CAF-B427-DFF918F2B857}" type="presParOf" srcId="{34DE26C2-1F8B-4B39-B8D3-A7148252EE01}" destId="{9D0D59F5-5174-4699-8FBC-F21BB6ACD638}" srcOrd="5" destOrd="0" presId="urn:microsoft.com/office/officeart/2005/8/layout/list1"/>
    <dgm:cxn modelId="{0D2A1A66-22B5-4945-B21C-38F9CDF0FF4D}" type="presParOf" srcId="{34DE26C2-1F8B-4B39-B8D3-A7148252EE01}" destId="{5A22835E-E491-4864-B407-E709573B04D5}" srcOrd="6" destOrd="0" presId="urn:microsoft.com/office/officeart/2005/8/layout/list1"/>
    <dgm:cxn modelId="{5B70D220-CA7F-4BB8-A9E5-492FBB1E581C}" type="presParOf" srcId="{34DE26C2-1F8B-4B39-B8D3-A7148252EE01}" destId="{DEED20F0-98CF-408E-8896-1A58D648573F}" srcOrd="7" destOrd="0" presId="urn:microsoft.com/office/officeart/2005/8/layout/list1"/>
    <dgm:cxn modelId="{921C0146-6BC0-4480-BC21-F0FF6CB02078}" type="presParOf" srcId="{34DE26C2-1F8B-4B39-B8D3-A7148252EE01}" destId="{1C57C553-0A1B-4CBA-A6D4-1EBD0DD532BB}" srcOrd="8" destOrd="0" presId="urn:microsoft.com/office/officeart/2005/8/layout/list1"/>
    <dgm:cxn modelId="{EB0D3D18-7AC7-439D-8FA3-A7B8A1F9585C}" type="presParOf" srcId="{1C57C553-0A1B-4CBA-A6D4-1EBD0DD532BB}" destId="{A5D2D68C-9EB7-445C-BBCE-A06BA715D077}" srcOrd="0" destOrd="0" presId="urn:microsoft.com/office/officeart/2005/8/layout/list1"/>
    <dgm:cxn modelId="{CAFDEA79-B4B3-4259-A26F-DD2C85089462}" type="presParOf" srcId="{1C57C553-0A1B-4CBA-A6D4-1EBD0DD532BB}" destId="{628CD393-5B28-47EB-B377-938AD11F2459}" srcOrd="1" destOrd="0" presId="urn:microsoft.com/office/officeart/2005/8/layout/list1"/>
    <dgm:cxn modelId="{AF991284-9B1D-46E9-B602-819DF196654F}" type="presParOf" srcId="{34DE26C2-1F8B-4B39-B8D3-A7148252EE01}" destId="{EAC6D904-7F8D-4A9F-809B-D39455B2375C}" srcOrd="9" destOrd="0" presId="urn:microsoft.com/office/officeart/2005/8/layout/list1"/>
    <dgm:cxn modelId="{67A78D01-5203-4F68-96E4-358E3B448716}" type="presParOf" srcId="{34DE26C2-1F8B-4B39-B8D3-A7148252EE01}" destId="{63421B27-6F08-4476-83EC-98966E29789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698-3920-4A0C-B7DA-906F6103C57D}">
      <dsp:nvSpPr>
        <dsp:cNvPr id="0" name=""/>
        <dsp:cNvSpPr/>
      </dsp:nvSpPr>
      <dsp:spPr>
        <a:xfrm>
          <a:off x="0" y="542903"/>
          <a:ext cx="5845791" cy="90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46FDE-72DB-48D6-B317-090A74270DA5}">
      <dsp:nvSpPr>
        <dsp:cNvPr id="0" name=""/>
        <dsp:cNvSpPr/>
      </dsp:nvSpPr>
      <dsp:spPr>
        <a:xfrm>
          <a:off x="292289" y="11543"/>
          <a:ext cx="3518020" cy="106272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 </a:t>
          </a:r>
          <a:r>
            <a:rPr lang="en-US" sz="2300" b="1" i="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Reason</a:t>
          </a:r>
        </a:p>
      </dsp:txBody>
      <dsp:txXfrm>
        <a:off x="344167" y="63421"/>
        <a:ext cx="3414264" cy="958964"/>
      </dsp:txXfrm>
    </dsp:sp>
    <dsp:sp modelId="{5A22835E-E491-4864-B407-E709573B04D5}">
      <dsp:nvSpPr>
        <dsp:cNvPr id="0" name=""/>
        <dsp:cNvSpPr/>
      </dsp:nvSpPr>
      <dsp:spPr>
        <a:xfrm>
          <a:off x="0" y="2175863"/>
          <a:ext cx="5845791" cy="90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6BE3-BD1D-475F-8E56-2E5003FBE21B}">
      <dsp:nvSpPr>
        <dsp:cNvPr id="0" name=""/>
        <dsp:cNvSpPr/>
      </dsp:nvSpPr>
      <dsp:spPr>
        <a:xfrm>
          <a:off x="292289" y="1644503"/>
          <a:ext cx="3438839" cy="106272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 Target</a:t>
          </a:r>
        </a:p>
      </dsp:txBody>
      <dsp:txXfrm>
        <a:off x="344167" y="1696381"/>
        <a:ext cx="3335083" cy="958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698-3920-4A0C-B7DA-906F6103C57D}">
      <dsp:nvSpPr>
        <dsp:cNvPr id="0" name=""/>
        <dsp:cNvSpPr/>
      </dsp:nvSpPr>
      <dsp:spPr>
        <a:xfrm>
          <a:off x="0" y="394299"/>
          <a:ext cx="5845791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46FDE-72DB-48D6-B317-090A74270DA5}">
      <dsp:nvSpPr>
        <dsp:cNvPr id="0" name=""/>
        <dsp:cNvSpPr/>
      </dsp:nvSpPr>
      <dsp:spPr>
        <a:xfrm>
          <a:off x="292289" y="10539"/>
          <a:ext cx="4092053" cy="767520"/>
        </a:xfrm>
        <a:prstGeom prst="roundRect">
          <a:avLst/>
        </a:prstGeom>
        <a:solidFill>
          <a:srgbClr val="8ECAE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329756" y="48006"/>
        <a:ext cx="4017119" cy="692586"/>
      </dsp:txXfrm>
    </dsp:sp>
    <dsp:sp modelId="{5A22835E-E491-4864-B407-E709573B04D5}">
      <dsp:nvSpPr>
        <dsp:cNvPr id="0" name=""/>
        <dsp:cNvSpPr/>
      </dsp:nvSpPr>
      <dsp:spPr>
        <a:xfrm>
          <a:off x="0" y="1573659"/>
          <a:ext cx="5845791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6BE3-BD1D-475F-8E56-2E5003FBE21B}">
      <dsp:nvSpPr>
        <dsp:cNvPr id="0" name=""/>
        <dsp:cNvSpPr/>
      </dsp:nvSpPr>
      <dsp:spPr>
        <a:xfrm>
          <a:off x="292289" y="1189900"/>
          <a:ext cx="4092053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329756" y="1227367"/>
        <a:ext cx="4017119" cy="692586"/>
      </dsp:txXfrm>
    </dsp:sp>
    <dsp:sp modelId="{63421B27-6F08-4476-83EC-98966E297891}">
      <dsp:nvSpPr>
        <dsp:cNvPr id="0" name=""/>
        <dsp:cNvSpPr/>
      </dsp:nvSpPr>
      <dsp:spPr>
        <a:xfrm>
          <a:off x="0" y="2753020"/>
          <a:ext cx="5845791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CD393-5B28-47EB-B377-938AD11F2459}">
      <dsp:nvSpPr>
        <dsp:cNvPr id="0" name=""/>
        <dsp:cNvSpPr/>
      </dsp:nvSpPr>
      <dsp:spPr>
        <a:xfrm>
          <a:off x="292289" y="2369260"/>
          <a:ext cx="4092053" cy="76752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29756" y="2406727"/>
        <a:ext cx="4017119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698-3920-4A0C-B7DA-906F6103C57D}">
      <dsp:nvSpPr>
        <dsp:cNvPr id="0" name=""/>
        <dsp:cNvSpPr/>
      </dsp:nvSpPr>
      <dsp:spPr>
        <a:xfrm>
          <a:off x="0" y="394299"/>
          <a:ext cx="5845791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46FDE-72DB-48D6-B317-090A74270DA5}">
      <dsp:nvSpPr>
        <dsp:cNvPr id="0" name=""/>
        <dsp:cNvSpPr/>
      </dsp:nvSpPr>
      <dsp:spPr>
        <a:xfrm>
          <a:off x="261254" y="0"/>
          <a:ext cx="4092053" cy="76752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298721" y="37467"/>
        <a:ext cx="4017119" cy="692586"/>
      </dsp:txXfrm>
    </dsp:sp>
    <dsp:sp modelId="{5A22835E-E491-4864-B407-E709573B04D5}">
      <dsp:nvSpPr>
        <dsp:cNvPr id="0" name=""/>
        <dsp:cNvSpPr/>
      </dsp:nvSpPr>
      <dsp:spPr>
        <a:xfrm>
          <a:off x="0" y="1573659"/>
          <a:ext cx="5845791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6BE3-BD1D-475F-8E56-2E5003FBE21B}">
      <dsp:nvSpPr>
        <dsp:cNvPr id="0" name=""/>
        <dsp:cNvSpPr/>
      </dsp:nvSpPr>
      <dsp:spPr>
        <a:xfrm>
          <a:off x="292289" y="1189900"/>
          <a:ext cx="4092053" cy="767520"/>
        </a:xfrm>
        <a:prstGeom prst="roundRect">
          <a:avLst/>
        </a:prstGeom>
        <a:solidFill>
          <a:srgbClr val="8BC9DF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329756" y="1227367"/>
        <a:ext cx="4017119" cy="692586"/>
      </dsp:txXfrm>
    </dsp:sp>
    <dsp:sp modelId="{63421B27-6F08-4476-83EC-98966E297891}">
      <dsp:nvSpPr>
        <dsp:cNvPr id="0" name=""/>
        <dsp:cNvSpPr/>
      </dsp:nvSpPr>
      <dsp:spPr>
        <a:xfrm>
          <a:off x="0" y="2753020"/>
          <a:ext cx="5845791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CD393-5B28-47EB-B377-938AD11F2459}">
      <dsp:nvSpPr>
        <dsp:cNvPr id="0" name=""/>
        <dsp:cNvSpPr/>
      </dsp:nvSpPr>
      <dsp:spPr>
        <a:xfrm>
          <a:off x="292289" y="2369260"/>
          <a:ext cx="4092053" cy="767520"/>
        </a:xfrm>
        <a:prstGeom prst="roundRect">
          <a:avLst/>
        </a:prstGeom>
        <a:solidFill>
          <a:srgbClr val="44546A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29756" y="2406727"/>
        <a:ext cx="4017119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54698-3920-4A0C-B7DA-906F6103C57D}">
      <dsp:nvSpPr>
        <dsp:cNvPr id="0" name=""/>
        <dsp:cNvSpPr/>
      </dsp:nvSpPr>
      <dsp:spPr>
        <a:xfrm>
          <a:off x="0" y="394299"/>
          <a:ext cx="5845791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46FDE-72DB-48D6-B317-090A74270DA5}">
      <dsp:nvSpPr>
        <dsp:cNvPr id="0" name=""/>
        <dsp:cNvSpPr/>
      </dsp:nvSpPr>
      <dsp:spPr>
        <a:xfrm>
          <a:off x="274363" y="0"/>
          <a:ext cx="4092053" cy="76752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311830" y="37467"/>
        <a:ext cx="4017119" cy="692586"/>
      </dsp:txXfrm>
    </dsp:sp>
    <dsp:sp modelId="{5A22835E-E491-4864-B407-E709573B04D5}">
      <dsp:nvSpPr>
        <dsp:cNvPr id="0" name=""/>
        <dsp:cNvSpPr/>
      </dsp:nvSpPr>
      <dsp:spPr>
        <a:xfrm>
          <a:off x="0" y="1573659"/>
          <a:ext cx="5845791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6BE3-BD1D-475F-8E56-2E5003FBE21B}">
      <dsp:nvSpPr>
        <dsp:cNvPr id="0" name=""/>
        <dsp:cNvSpPr/>
      </dsp:nvSpPr>
      <dsp:spPr>
        <a:xfrm>
          <a:off x="292289" y="1189900"/>
          <a:ext cx="4092053" cy="767520"/>
        </a:xfrm>
        <a:prstGeom prst="roundRect">
          <a:avLst/>
        </a:prstGeom>
        <a:solidFill>
          <a:srgbClr val="44546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329756" y="1227367"/>
        <a:ext cx="4017119" cy="692586"/>
      </dsp:txXfrm>
    </dsp:sp>
    <dsp:sp modelId="{63421B27-6F08-4476-83EC-98966E297891}">
      <dsp:nvSpPr>
        <dsp:cNvPr id="0" name=""/>
        <dsp:cNvSpPr/>
      </dsp:nvSpPr>
      <dsp:spPr>
        <a:xfrm>
          <a:off x="0" y="2753020"/>
          <a:ext cx="5845791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CD393-5B28-47EB-B377-938AD11F2459}">
      <dsp:nvSpPr>
        <dsp:cNvPr id="0" name=""/>
        <dsp:cNvSpPr/>
      </dsp:nvSpPr>
      <dsp:spPr>
        <a:xfrm>
          <a:off x="292289" y="2369260"/>
          <a:ext cx="4092053" cy="767520"/>
        </a:xfrm>
        <a:prstGeom prst="roundRect">
          <a:avLst/>
        </a:prstGeom>
        <a:solidFill>
          <a:srgbClr val="8BC9DF"/>
        </a:solidFill>
        <a:ln w="1270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0" tIns="0" rIns="15467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329756" y="2406727"/>
        <a:ext cx="4017119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147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267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595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291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659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544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5399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4318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2717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4421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248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7427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8253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84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00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143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91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547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020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800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2291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7451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6298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6560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3811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6171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128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0789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8873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007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7022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9991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5362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3853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47A-E097-4E30-8D7B-0C75C09AEFC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6165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5847A-E097-4E30-8D7B-0C75C09AEFC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D4EE7-479C-4192-BEE8-A28AB417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0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  <p:sldLayoutId id="2147484048" r:id="rId17"/>
    <p:sldLayoutId id="2147484052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804374" y="62911"/>
            <a:ext cx="6886800" cy="15687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43434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GRADUATION THESIS REPORT</a:t>
            </a:r>
            <a:endParaRPr sz="4000" dirty="0">
              <a:solidFill>
                <a:srgbClr val="43434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4119334" y="3128199"/>
            <a:ext cx="4674305" cy="181816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/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Student: </a:t>
            </a:r>
          </a:p>
          <a:p>
            <a:pPr marL="0" lvl="0" indent="0" algn="l"/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Phạm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Huỳnh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Thanh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Lâm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17110168</a:t>
            </a:r>
          </a:p>
          <a:p>
            <a:pPr marL="0" lvl="0" indent="0" algn="l"/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 Minh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Hoàng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            17110139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Instructor: 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Tú</a:t>
            </a:r>
            <a:endParaRPr lang="en-US" sz="1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/>
            <a:r>
              <a:rPr lang="en-US" sz="18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  <p:cxnSp>
        <p:nvCxnSpPr>
          <p:cNvPr id="138" name="Google Shape;138;p28"/>
          <p:cNvCxnSpPr/>
          <p:nvPr/>
        </p:nvCxnSpPr>
        <p:spPr>
          <a:xfrm>
            <a:off x="5936281" y="1845867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640CFE-311D-46A8-9AF4-5A8C8FA01F5F}"/>
              </a:ext>
            </a:extLst>
          </p:cNvPr>
          <p:cNvSpPr txBox="1"/>
          <p:nvPr/>
        </p:nvSpPr>
        <p:spPr>
          <a:xfrm>
            <a:off x="804374" y="1731331"/>
            <a:ext cx="7194598" cy="1297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TOPIC: BUILD A WEBSITE PUBLISHED 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FIND MOTEL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96391DC-D811-4576-BFA8-3DC878486BB7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3DA5972-C942-4F09-B72F-10B539D90124}"/>
              </a:ext>
            </a:extLst>
          </p:cNvPr>
          <p:cNvSpPr/>
          <p:nvPr/>
        </p:nvSpPr>
        <p:spPr>
          <a:xfrm>
            <a:off x="3621663" y="615164"/>
            <a:ext cx="1969945" cy="19075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F6DCC59-AA6E-4D87-B72E-BA9972E14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818" y="615164"/>
            <a:ext cx="1903251" cy="190325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43D97FC-4916-4BF0-85C3-CAB2ACF74757}"/>
              </a:ext>
            </a:extLst>
          </p:cNvPr>
          <p:cNvSpPr txBox="1"/>
          <p:nvPr/>
        </p:nvSpPr>
        <p:spPr>
          <a:xfrm>
            <a:off x="3794434" y="1180111"/>
            <a:ext cx="18725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VIETMAP 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API</a:t>
            </a:r>
          </a:p>
        </p:txBody>
      </p:sp>
      <p:sp>
        <p:nvSpPr>
          <p:cNvPr id="57" name="AutoShape 4" descr="GitHub - Leaflet/Leaflet: JavaScript library for mobile-friendly  interactive maps">
            <a:extLst>
              <a:ext uri="{FF2B5EF4-FFF2-40B4-BE49-F238E27FC236}">
                <a16:creationId xmlns:a16="http://schemas.microsoft.com/office/drawing/2014/main" id="{FCCA5D59-F17F-4D9C-855F-CC04926C5D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01836" y="27899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F33FF76B-DD8F-4C5D-96F4-F266372A0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013" y="3020242"/>
            <a:ext cx="2594588" cy="129729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02F4AD9-5824-42C8-9DB1-4D1761A68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62" y="785340"/>
            <a:ext cx="2326480" cy="13028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FFA1B1-D4B6-4E46-B279-FA69108033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1836" y="3009283"/>
            <a:ext cx="4243079" cy="13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4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ctrTitle"/>
          </p:nvPr>
        </p:nvSpPr>
        <p:spPr>
          <a:xfrm flipH="1">
            <a:off x="2754542" y="1347038"/>
            <a:ext cx="5608407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AND DESIGN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14" name="Google Shape;314;p39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227C7BA-2DDC-43C5-B1AE-1A34AEE0FB0E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813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3215495" y="-139601"/>
            <a:ext cx="2247413" cy="479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2549209" y="119942"/>
            <a:ext cx="5042849" cy="60164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EBEBEB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 AND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CDA08-8ADF-414A-9C1B-6629EF942BE7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1026" name="Picture 2" descr="Chợ Tốt - YouTube">
            <a:extLst>
              <a:ext uri="{FF2B5EF4-FFF2-40B4-BE49-F238E27FC236}">
                <a16:creationId xmlns:a16="http://schemas.microsoft.com/office/drawing/2014/main" id="{4252F67E-163D-4B46-8628-2004EEFF5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90" y="1103364"/>
            <a:ext cx="1670651" cy="16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ua bán nhà đất, cho thuê bất động sản uy tín tại Việt Nam">
            <a:extLst>
              <a:ext uri="{FF2B5EF4-FFF2-40B4-BE49-F238E27FC236}">
                <a16:creationId xmlns:a16="http://schemas.microsoft.com/office/drawing/2014/main" id="{1056EE0E-6CA3-4DA2-BFC2-AF43BF7BC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292" y="1103364"/>
            <a:ext cx="3048000" cy="106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ất động sản Homedy – Đăng tin bất động sản miễn phí tại Homedy.com">
            <a:extLst>
              <a:ext uri="{FF2B5EF4-FFF2-40B4-BE49-F238E27FC236}">
                <a16:creationId xmlns:a16="http://schemas.microsoft.com/office/drawing/2014/main" id="{9078B798-09FE-414A-A9A5-31A941721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292" y="2646441"/>
            <a:ext cx="1670650" cy="167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D23DF0-D22E-4A6E-822D-A0480B062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9961" y="3158433"/>
            <a:ext cx="3041980" cy="115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9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29">
            <a:extLst>
              <a:ext uri="{FF2B5EF4-FFF2-40B4-BE49-F238E27FC236}">
                <a16:creationId xmlns:a16="http://schemas.microsoft.com/office/drawing/2014/main" id="{672B0319-B0FD-4439-8695-AB6716CB952D}"/>
              </a:ext>
            </a:extLst>
          </p:cNvPr>
          <p:cNvSpPr txBox="1">
            <a:spLocks/>
          </p:cNvSpPr>
          <p:nvPr/>
        </p:nvSpPr>
        <p:spPr>
          <a:xfrm>
            <a:off x="2549209" y="119942"/>
            <a:ext cx="5042849" cy="60164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EBEBEB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 AND DESIGN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1879226-5F48-418D-8DC9-37BA4017E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254016"/>
              </p:ext>
            </p:extLst>
          </p:nvPr>
        </p:nvGraphicFramePr>
        <p:xfrm>
          <a:off x="1668000" y="993600"/>
          <a:ext cx="6096000" cy="3320460"/>
        </p:xfrm>
        <a:graphic>
          <a:graphicData uri="http://schemas.openxmlformats.org/drawingml/2006/table">
            <a:tbl>
              <a:tblPr firstRow="1" bandRow="1">
                <a:tableStyleId>{808E2FC5-2A5D-41C8-8E06-8BFA4456C281}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26819004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53009355"/>
                    </a:ext>
                  </a:extLst>
                </a:gridCol>
              </a:tblGrid>
              <a:tr h="5544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Advantage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Disadvantage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532891"/>
                  </a:ext>
                </a:extLst>
              </a:tr>
              <a:tr h="2758447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Verify user by phone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History transaction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Search 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List of publishes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Recharge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Publish new motel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Chat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Google map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Language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Can’t select a location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483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87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ctrTitle"/>
          </p:nvPr>
        </p:nvSpPr>
        <p:spPr>
          <a:xfrm flipH="1">
            <a:off x="2754542" y="1347038"/>
            <a:ext cx="5608407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DEMO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314" name="Google Shape;314;p39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227C7BA-2DDC-43C5-B1AE-1A34AEE0FB0E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4ADD75A4-0808-4838-8EF4-DBDDAD64B62C}"/>
              </a:ext>
            </a:extLst>
          </p:cNvPr>
          <p:cNvSpPr/>
          <p:nvPr/>
        </p:nvSpPr>
        <p:spPr>
          <a:xfrm>
            <a:off x="1193757" y="1256168"/>
            <a:ext cx="4239491" cy="2631164"/>
          </a:xfrm>
          <a:prstGeom prst="cloud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659B5-144D-4216-9542-14DF48B7EA39}"/>
              </a:ext>
            </a:extLst>
          </p:cNvPr>
          <p:cNvSpPr txBox="1"/>
          <p:nvPr/>
        </p:nvSpPr>
        <p:spPr>
          <a:xfrm>
            <a:off x="3008412" y="2202418"/>
            <a:ext cx="11079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240014" y="3177513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848DCD-7A4B-406A-ADBA-886539BEF8AC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1232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5153219" y="282531"/>
            <a:ext cx="3990781" cy="534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5998" y="3890867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Diagram 49">
            <a:extLst>
              <a:ext uri="{FF2B5EF4-FFF2-40B4-BE49-F238E27FC236}">
                <a16:creationId xmlns:a16="http://schemas.microsoft.com/office/drawing/2014/main" id="{F2368F8D-BC34-4447-BFD0-2B016B245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3173788"/>
              </p:ext>
            </p:extLst>
          </p:nvPr>
        </p:nvGraphicFramePr>
        <p:xfrm>
          <a:off x="1796955" y="1201003"/>
          <a:ext cx="5845791" cy="341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064FE9-C622-4D51-A74D-499E8F93C5B8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9B6A7-A5B5-416E-98F7-1B76FCAFED6E}"/>
              </a:ext>
            </a:extLst>
          </p:cNvPr>
          <p:cNvSpPr txBox="1"/>
          <p:nvPr/>
        </p:nvSpPr>
        <p:spPr>
          <a:xfrm>
            <a:off x="2143609" y="2621232"/>
            <a:ext cx="3651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II. Advantage and Disadvantage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235D8-BA12-414A-8F6F-39E57F014F55}"/>
              </a:ext>
            </a:extLst>
          </p:cNvPr>
          <p:cNvSpPr txBox="1"/>
          <p:nvPr/>
        </p:nvSpPr>
        <p:spPr>
          <a:xfrm>
            <a:off x="2200506" y="3764462"/>
            <a:ext cx="1826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prstClr val="white"/>
                </a:solidFill>
                <a:latin typeface="Arial" panose="020B0604020202020204"/>
              </a:rPr>
              <a:t>III</a:t>
            </a:r>
            <a:r>
              <a:rPr lang="en-US" sz="1800" b="1" kern="1200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. </a:t>
            </a:r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Future work</a:t>
            </a:r>
          </a:p>
          <a:p>
            <a:endParaRPr lang="en-US" sz="1800" b="1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1E91F-0AC0-4FF8-946B-967AD696D48E}"/>
              </a:ext>
            </a:extLst>
          </p:cNvPr>
          <p:cNvSpPr txBox="1"/>
          <p:nvPr/>
        </p:nvSpPr>
        <p:spPr>
          <a:xfrm>
            <a:off x="2200506" y="1350671"/>
            <a:ext cx="1133644" cy="734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1" dirty="0">
                <a:solidFill>
                  <a:srgbClr val="002060"/>
                </a:solidFill>
                <a:latin typeface="Arial" panose="020B0604020202020204"/>
              </a:rPr>
              <a:t>I.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5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0" grpId="0">
        <p:bldAsOne/>
      </p:bldGraphic>
      <p:bldP spid="4" grpId="0"/>
      <p:bldP spid="7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26615" y="1304189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6497781" y="150208"/>
            <a:ext cx="2535381" cy="8632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algn="r"/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I. Result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2AFA6-B3AA-4E21-8AB5-0C4B6F477FBA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34375" y="1419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09999-8797-4A1B-858D-1DCDE26BCF46}"/>
              </a:ext>
            </a:extLst>
          </p:cNvPr>
          <p:cNvSpPr txBox="1"/>
          <p:nvPr/>
        </p:nvSpPr>
        <p:spPr>
          <a:xfrm>
            <a:off x="2552621" y="581725"/>
            <a:ext cx="33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inherit"/>
              </a:rPr>
              <a:t>SPECIALIZED ESSAYS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Google Shape;460;p6">
            <a:extLst>
              <a:ext uri="{FF2B5EF4-FFF2-40B4-BE49-F238E27FC236}">
                <a16:creationId xmlns:a16="http://schemas.microsoft.com/office/drawing/2014/main" id="{B3DDD685-2C60-4926-BC3F-D34FFB86F633}"/>
              </a:ext>
            </a:extLst>
          </p:cNvPr>
          <p:cNvSpPr/>
          <p:nvPr/>
        </p:nvSpPr>
        <p:spPr>
          <a:xfrm>
            <a:off x="1234477" y="1056250"/>
            <a:ext cx="3194663" cy="65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4" tIns="17138" rIns="34284" bIns="17138" anchor="t" anchorCtr="0">
            <a:spAutoFit/>
          </a:bodyPr>
          <a:lstStyle/>
          <a:p>
            <a:pPr marL="67499" algn="just">
              <a:lnSpc>
                <a:spcPct val="200000"/>
              </a:lnSpc>
              <a:buClr>
                <a:srgbClr val="000000"/>
              </a:buClr>
              <a:buSzPts val="6600"/>
            </a:pP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Guest function</a:t>
            </a:r>
            <a:endParaRPr sz="2000" dirty="0">
              <a:solidFill>
                <a:srgbClr val="74808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Poppin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9A3803-31AD-47C8-91BF-80A626658AFB}"/>
              </a:ext>
            </a:extLst>
          </p:cNvPr>
          <p:cNvSpPr/>
          <p:nvPr/>
        </p:nvSpPr>
        <p:spPr>
          <a:xfrm>
            <a:off x="1340656" y="1623415"/>
            <a:ext cx="674132" cy="1002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E66D1B-F81C-412C-B2FA-E21EC67A1E32}"/>
              </a:ext>
            </a:extLst>
          </p:cNvPr>
          <p:cNvSpPr txBox="1"/>
          <p:nvPr/>
        </p:nvSpPr>
        <p:spPr>
          <a:xfrm>
            <a:off x="1568799" y="2179012"/>
            <a:ext cx="2536464" cy="2459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Login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Search and filter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View detail motel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View service price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B475C-6AA7-4713-B1C4-E58D48807F80}"/>
              </a:ext>
            </a:extLst>
          </p:cNvPr>
          <p:cNvSpPr txBox="1"/>
          <p:nvPr/>
        </p:nvSpPr>
        <p:spPr>
          <a:xfrm>
            <a:off x="4949324" y="2161748"/>
            <a:ext cx="2946832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Register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View by region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View list of type Motel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Chat support guest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8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animBg="1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6497781" y="150208"/>
            <a:ext cx="2535381" cy="8632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algn="r"/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I. Result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2AFA6-B3AA-4E21-8AB5-0C4B6F477FBA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34375" y="1419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09999-8797-4A1B-858D-1DCDE26BCF46}"/>
              </a:ext>
            </a:extLst>
          </p:cNvPr>
          <p:cNvSpPr txBox="1"/>
          <p:nvPr/>
        </p:nvSpPr>
        <p:spPr>
          <a:xfrm>
            <a:off x="2630223" y="605300"/>
            <a:ext cx="33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inherit"/>
              </a:rPr>
              <a:t>SPECIALIZED ESSAYS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Google Shape;460;p6">
            <a:extLst>
              <a:ext uri="{FF2B5EF4-FFF2-40B4-BE49-F238E27FC236}">
                <a16:creationId xmlns:a16="http://schemas.microsoft.com/office/drawing/2014/main" id="{B3DDD685-2C60-4926-BC3F-D34FFB86F633}"/>
              </a:ext>
            </a:extLst>
          </p:cNvPr>
          <p:cNvSpPr/>
          <p:nvPr/>
        </p:nvSpPr>
        <p:spPr>
          <a:xfrm>
            <a:off x="1169544" y="1260943"/>
            <a:ext cx="3194663" cy="65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4" tIns="17138" rIns="34284" bIns="17138" anchor="t" anchorCtr="0">
            <a:spAutoFit/>
          </a:bodyPr>
          <a:lstStyle/>
          <a:p>
            <a:pPr marL="67499" algn="just">
              <a:lnSpc>
                <a:spcPct val="200000"/>
              </a:lnSpc>
              <a:buClr>
                <a:srgbClr val="000000"/>
              </a:buClr>
              <a:buSzPts val="6600"/>
            </a:pP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User function</a:t>
            </a:r>
            <a:endParaRPr sz="2000" dirty="0">
              <a:solidFill>
                <a:srgbClr val="74808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Poppin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9A3803-31AD-47C8-91BF-80A626658AFB}"/>
              </a:ext>
            </a:extLst>
          </p:cNvPr>
          <p:cNvSpPr/>
          <p:nvPr/>
        </p:nvSpPr>
        <p:spPr>
          <a:xfrm>
            <a:off x="1280111" y="1852330"/>
            <a:ext cx="674132" cy="1002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E66D1B-F81C-412C-B2FA-E21EC67A1E32}"/>
              </a:ext>
            </a:extLst>
          </p:cNvPr>
          <p:cNvSpPr txBox="1"/>
          <p:nvPr/>
        </p:nvSpPr>
        <p:spPr>
          <a:xfrm>
            <a:off x="1356024" y="2252937"/>
            <a:ext cx="2981907" cy="1843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Guest function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Log out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Manage publish motel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B475C-6AA7-4713-B1C4-E58D48807F80}"/>
              </a:ext>
            </a:extLst>
          </p:cNvPr>
          <p:cNvSpPr txBox="1"/>
          <p:nvPr/>
        </p:nvSpPr>
        <p:spPr>
          <a:xfrm>
            <a:off x="5027059" y="2252937"/>
            <a:ext cx="330731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Manage extension motel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Transaction history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Manage user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4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animBg="1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6497781" y="150208"/>
            <a:ext cx="2535381" cy="8632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algn="r"/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I. Result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2AFA6-B3AA-4E21-8AB5-0C4B6F477FBA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34375" y="1419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09999-8797-4A1B-858D-1DCDE26BCF46}"/>
              </a:ext>
            </a:extLst>
          </p:cNvPr>
          <p:cNvSpPr txBox="1"/>
          <p:nvPr/>
        </p:nvSpPr>
        <p:spPr>
          <a:xfrm>
            <a:off x="2608615" y="564303"/>
            <a:ext cx="33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inherit"/>
              </a:rPr>
              <a:t>SPECIALIZED ESSAYS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Google Shape;460;p6">
            <a:extLst>
              <a:ext uri="{FF2B5EF4-FFF2-40B4-BE49-F238E27FC236}">
                <a16:creationId xmlns:a16="http://schemas.microsoft.com/office/drawing/2014/main" id="{B3DDD685-2C60-4926-BC3F-D34FFB86F633}"/>
              </a:ext>
            </a:extLst>
          </p:cNvPr>
          <p:cNvSpPr/>
          <p:nvPr/>
        </p:nvSpPr>
        <p:spPr>
          <a:xfrm>
            <a:off x="1188428" y="1034267"/>
            <a:ext cx="3194663" cy="65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4" tIns="17138" rIns="34284" bIns="17138" anchor="t" anchorCtr="0">
            <a:spAutoFit/>
          </a:bodyPr>
          <a:lstStyle/>
          <a:p>
            <a:pPr marL="67499" algn="just">
              <a:lnSpc>
                <a:spcPct val="200000"/>
              </a:lnSpc>
              <a:buClr>
                <a:srgbClr val="000000"/>
              </a:buClr>
              <a:buSzPts val="6600"/>
            </a:pP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"/>
              </a:rPr>
              <a:t>Administrators function</a:t>
            </a:r>
            <a:endParaRPr sz="2000" dirty="0">
              <a:solidFill>
                <a:srgbClr val="74808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Poppin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9A3803-31AD-47C8-91BF-80A626658AFB}"/>
              </a:ext>
            </a:extLst>
          </p:cNvPr>
          <p:cNvSpPr/>
          <p:nvPr/>
        </p:nvSpPr>
        <p:spPr>
          <a:xfrm>
            <a:off x="1281451" y="1601432"/>
            <a:ext cx="674132" cy="1002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E66D1B-F81C-412C-B2FA-E21EC67A1E32}"/>
              </a:ext>
            </a:extLst>
          </p:cNvPr>
          <p:cNvSpPr txBox="1"/>
          <p:nvPr/>
        </p:nvSpPr>
        <p:spPr>
          <a:xfrm>
            <a:off x="2711325" y="1648002"/>
            <a:ext cx="1951368" cy="61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View statistic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B475C-6AA7-4713-B1C4-E58D48807F80}"/>
              </a:ext>
            </a:extLst>
          </p:cNvPr>
          <p:cNvSpPr txBox="1"/>
          <p:nvPr/>
        </p:nvSpPr>
        <p:spPr>
          <a:xfrm>
            <a:off x="2711325" y="2164990"/>
            <a:ext cx="2582758" cy="61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Manage employee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7B8103-C707-4068-B451-04860F83FF03}"/>
              </a:ext>
            </a:extLst>
          </p:cNvPr>
          <p:cNvSpPr txBox="1"/>
          <p:nvPr/>
        </p:nvSpPr>
        <p:spPr>
          <a:xfrm>
            <a:off x="1263989" y="189108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Admin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3F9636-BF59-4C8B-8BE8-B041FD84A63B}"/>
              </a:ext>
            </a:extLst>
          </p:cNvPr>
          <p:cNvSpPr txBox="1"/>
          <p:nvPr/>
        </p:nvSpPr>
        <p:spPr>
          <a:xfrm>
            <a:off x="1263989" y="315592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Employee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3A0D0-734E-4115-9C73-8FB5679EB897}"/>
              </a:ext>
            </a:extLst>
          </p:cNvPr>
          <p:cNvSpPr txBox="1"/>
          <p:nvPr/>
        </p:nvSpPr>
        <p:spPr>
          <a:xfrm>
            <a:off x="2720060" y="2930598"/>
            <a:ext cx="319510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Manage browsing motel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Billing information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Manage service</a:t>
            </a:r>
          </a:p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CBFEF-9670-41C1-A7A6-D465D8B199D3}"/>
              </a:ext>
            </a:extLst>
          </p:cNvPr>
          <p:cNvCxnSpPr>
            <a:cxnSpLocks/>
          </p:cNvCxnSpPr>
          <p:nvPr/>
        </p:nvCxnSpPr>
        <p:spPr>
          <a:xfrm>
            <a:off x="1188428" y="2879634"/>
            <a:ext cx="51268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69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animBg="1"/>
      <p:bldP spid="11" grpId="0"/>
      <p:bldP spid="12" grpId="0"/>
      <p:bldP spid="2" grpId="0"/>
      <p:bldP spid="1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989523" y="3054712"/>
            <a:ext cx="4349690" cy="70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428" y="1751116"/>
            <a:ext cx="3123900" cy="12589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97323" y="2149680"/>
            <a:ext cx="4349690" cy="70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89523" y="1260292"/>
            <a:ext cx="4349690" cy="70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89524" y="392637"/>
            <a:ext cx="4349689" cy="70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604315" y="1889005"/>
            <a:ext cx="2372400" cy="11210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4769265" y="443811"/>
            <a:ext cx="476777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  <a:endParaRPr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3640769" y="470701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3654745" y="1335341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 idx="5"/>
          </p:nvPr>
        </p:nvSpPr>
        <p:spPr>
          <a:xfrm>
            <a:off x="3666357" y="2215602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0" name="Google Shape;160;p30"/>
          <p:cNvSpPr txBox="1">
            <a:spLocks noGrp="1"/>
          </p:cNvSpPr>
          <p:nvPr>
            <p:ph type="title" idx="6"/>
          </p:nvPr>
        </p:nvSpPr>
        <p:spPr>
          <a:xfrm>
            <a:off x="4108235" y="3150551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04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4803693" y="1316133"/>
            <a:ext cx="312904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TECHNOLOGY</a:t>
            </a:r>
            <a:endParaRPr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3" name="Google Shape;163;p30"/>
          <p:cNvSpPr txBox="1">
            <a:spLocks noGrp="1"/>
          </p:cNvSpPr>
          <p:nvPr>
            <p:ph type="ctrTitle" idx="14"/>
          </p:nvPr>
        </p:nvSpPr>
        <p:spPr>
          <a:xfrm>
            <a:off x="4829318" y="2199155"/>
            <a:ext cx="397383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AND DESIGN</a:t>
            </a:r>
            <a:endParaRPr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9E64E9-48AF-49C8-97F2-59F9D0628336}"/>
              </a:ext>
            </a:extLst>
          </p:cNvPr>
          <p:cNvSpPr txBox="1"/>
          <p:nvPr/>
        </p:nvSpPr>
        <p:spPr>
          <a:xfrm>
            <a:off x="8489184" y="4563551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769265" y="551479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93604" y="1432234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29318" y="2300937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856851" y="3228019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167;p30"/>
          <p:cNvSpPr txBox="1">
            <a:spLocks noGrp="1"/>
          </p:cNvSpPr>
          <p:nvPr>
            <p:ph type="ctrTitle" idx="18"/>
          </p:nvPr>
        </p:nvSpPr>
        <p:spPr>
          <a:xfrm>
            <a:off x="4856850" y="3091674"/>
            <a:ext cx="360107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  <a:endParaRPr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E1FF8F-6380-4D6C-BE66-2F5179D9321C}"/>
              </a:ext>
            </a:extLst>
          </p:cNvPr>
          <p:cNvSpPr/>
          <p:nvPr/>
        </p:nvSpPr>
        <p:spPr>
          <a:xfrm>
            <a:off x="3989523" y="3954499"/>
            <a:ext cx="4349690" cy="709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Google Shape;160;p30">
            <a:extLst>
              <a:ext uri="{FF2B5EF4-FFF2-40B4-BE49-F238E27FC236}">
                <a16:creationId xmlns:a16="http://schemas.microsoft.com/office/drawing/2014/main" id="{963D1325-0BED-4A23-B999-3D38265ED237}"/>
              </a:ext>
            </a:extLst>
          </p:cNvPr>
          <p:cNvSpPr txBox="1">
            <a:spLocks/>
          </p:cNvSpPr>
          <p:nvPr/>
        </p:nvSpPr>
        <p:spPr>
          <a:xfrm>
            <a:off x="4115669" y="4050338"/>
            <a:ext cx="1072200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05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2AEBAF-76D7-4336-A23B-6DF9532A7BB1}"/>
              </a:ext>
            </a:extLst>
          </p:cNvPr>
          <p:cNvCxnSpPr/>
          <p:nvPr/>
        </p:nvCxnSpPr>
        <p:spPr>
          <a:xfrm>
            <a:off x="4856851" y="4127806"/>
            <a:ext cx="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167;p30">
            <a:extLst>
              <a:ext uri="{FF2B5EF4-FFF2-40B4-BE49-F238E27FC236}">
                <a16:creationId xmlns:a16="http://schemas.microsoft.com/office/drawing/2014/main" id="{8C959B24-D366-4DA6-83F5-0D102F63A363}"/>
              </a:ext>
            </a:extLst>
          </p:cNvPr>
          <p:cNvSpPr txBox="1">
            <a:spLocks/>
          </p:cNvSpPr>
          <p:nvPr/>
        </p:nvSpPr>
        <p:spPr>
          <a:xfrm>
            <a:off x="4856851" y="3991461"/>
            <a:ext cx="3129042" cy="57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4" grpId="0" animBg="1"/>
      <p:bldP spid="19" grpId="0" animBg="1"/>
      <p:bldP spid="4" grpId="0" animBg="1"/>
      <p:bldP spid="151" grpId="0"/>
      <p:bldP spid="155" grpId="0"/>
      <p:bldP spid="157" grpId="0"/>
      <p:bldP spid="156" grpId="0"/>
      <p:bldP spid="160" grpId="0"/>
      <p:bldP spid="153" grpId="0"/>
      <p:bldP spid="163" grpId="0"/>
      <p:bldP spid="30" grpId="0"/>
      <p:bldP spid="21" grpId="0" animBg="1"/>
      <p:bldP spid="22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6497781" y="150208"/>
            <a:ext cx="2535381" cy="8632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algn="r"/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I. Result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2AFA6-B3AA-4E21-8AB5-0C4B6F477FBA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34375" y="1419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09999-8797-4A1B-858D-1DCDE26BCF46}"/>
              </a:ext>
            </a:extLst>
          </p:cNvPr>
          <p:cNvSpPr txBox="1"/>
          <p:nvPr/>
        </p:nvSpPr>
        <p:spPr>
          <a:xfrm>
            <a:off x="2519729" y="256643"/>
            <a:ext cx="33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inherit"/>
              </a:rPr>
              <a:t>GRADUATION THESIS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Google Shape;767;p9">
            <a:extLst>
              <a:ext uri="{FF2B5EF4-FFF2-40B4-BE49-F238E27FC236}">
                <a16:creationId xmlns:a16="http://schemas.microsoft.com/office/drawing/2014/main" id="{9CEBCDD9-04E9-4B5B-85C0-7FF32269D3E3}"/>
              </a:ext>
            </a:extLst>
          </p:cNvPr>
          <p:cNvSpPr/>
          <p:nvPr/>
        </p:nvSpPr>
        <p:spPr>
          <a:xfrm>
            <a:off x="1783167" y="1123645"/>
            <a:ext cx="337678" cy="3576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28394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" name="Google Shape;779;p9">
            <a:extLst>
              <a:ext uri="{FF2B5EF4-FFF2-40B4-BE49-F238E27FC236}">
                <a16:creationId xmlns:a16="http://schemas.microsoft.com/office/drawing/2014/main" id="{709E14F1-442B-4A85-814B-BFD335254E3A}"/>
              </a:ext>
            </a:extLst>
          </p:cNvPr>
          <p:cNvSpPr/>
          <p:nvPr/>
        </p:nvSpPr>
        <p:spPr>
          <a:xfrm>
            <a:off x="1871061" y="1236099"/>
            <a:ext cx="191578" cy="144753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B2CC3-70EB-494E-AE17-34FC40646C2B}"/>
              </a:ext>
            </a:extLst>
          </p:cNvPr>
          <p:cNvSpPr txBox="1"/>
          <p:nvPr/>
        </p:nvSpPr>
        <p:spPr>
          <a:xfrm>
            <a:off x="2496531" y="1111934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Improve guest 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EDCC46-1F48-4F22-8170-E4E4DE916AAA}"/>
              </a:ext>
            </a:extLst>
          </p:cNvPr>
          <p:cNvSpPr txBox="1"/>
          <p:nvPr/>
        </p:nvSpPr>
        <p:spPr>
          <a:xfrm>
            <a:off x="2496531" y="1788557"/>
            <a:ext cx="166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Website forum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0B5694-B873-40D3-B21F-348F2E3903B4}"/>
              </a:ext>
            </a:extLst>
          </p:cNvPr>
          <p:cNvSpPr txBox="1"/>
          <p:nvPr/>
        </p:nvSpPr>
        <p:spPr>
          <a:xfrm>
            <a:off x="2496531" y="237475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48D80A-D106-4DFB-8393-2C061820A7E9}"/>
              </a:ext>
            </a:extLst>
          </p:cNvPr>
          <p:cNvSpPr txBox="1"/>
          <p:nvPr/>
        </p:nvSpPr>
        <p:spPr>
          <a:xfrm>
            <a:off x="2496531" y="293406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Finding motel with map location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7298D1-C8BF-4E39-A46E-BD15D93C5D03}"/>
              </a:ext>
            </a:extLst>
          </p:cNvPr>
          <p:cNvSpPr txBox="1"/>
          <p:nvPr/>
        </p:nvSpPr>
        <p:spPr>
          <a:xfrm>
            <a:off x="2496531" y="35547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mobile</a:t>
            </a:r>
          </a:p>
        </p:txBody>
      </p:sp>
      <p:sp>
        <p:nvSpPr>
          <p:cNvPr id="38" name="Google Shape;767;p9">
            <a:extLst>
              <a:ext uri="{FF2B5EF4-FFF2-40B4-BE49-F238E27FC236}">
                <a16:creationId xmlns:a16="http://schemas.microsoft.com/office/drawing/2014/main" id="{1E1FAAAC-5690-47EB-A164-85C4E2367F1F}"/>
              </a:ext>
            </a:extLst>
          </p:cNvPr>
          <p:cNvSpPr/>
          <p:nvPr/>
        </p:nvSpPr>
        <p:spPr>
          <a:xfrm>
            <a:off x="1783718" y="1761868"/>
            <a:ext cx="337678" cy="3576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28394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" name="Google Shape;779;p9">
            <a:extLst>
              <a:ext uri="{FF2B5EF4-FFF2-40B4-BE49-F238E27FC236}">
                <a16:creationId xmlns:a16="http://schemas.microsoft.com/office/drawing/2014/main" id="{66BFDC4C-EBAF-4CAB-8A44-6BCE845EC18C}"/>
              </a:ext>
            </a:extLst>
          </p:cNvPr>
          <p:cNvSpPr/>
          <p:nvPr/>
        </p:nvSpPr>
        <p:spPr>
          <a:xfrm>
            <a:off x="1871612" y="1874322"/>
            <a:ext cx="191578" cy="144753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" name="Google Shape;767;p9">
            <a:extLst>
              <a:ext uri="{FF2B5EF4-FFF2-40B4-BE49-F238E27FC236}">
                <a16:creationId xmlns:a16="http://schemas.microsoft.com/office/drawing/2014/main" id="{9D52E007-7613-424A-ADE6-1A487C22AAB7}"/>
              </a:ext>
            </a:extLst>
          </p:cNvPr>
          <p:cNvSpPr/>
          <p:nvPr/>
        </p:nvSpPr>
        <p:spPr>
          <a:xfrm>
            <a:off x="1782065" y="2364709"/>
            <a:ext cx="337678" cy="3576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28394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" name="Google Shape;779;p9">
            <a:extLst>
              <a:ext uri="{FF2B5EF4-FFF2-40B4-BE49-F238E27FC236}">
                <a16:creationId xmlns:a16="http://schemas.microsoft.com/office/drawing/2014/main" id="{76DA48AA-ABE6-4CA0-886F-731FD3F05462}"/>
              </a:ext>
            </a:extLst>
          </p:cNvPr>
          <p:cNvSpPr/>
          <p:nvPr/>
        </p:nvSpPr>
        <p:spPr>
          <a:xfrm>
            <a:off x="1869959" y="2477163"/>
            <a:ext cx="191578" cy="144753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" name="Google Shape;767;p9">
            <a:extLst>
              <a:ext uri="{FF2B5EF4-FFF2-40B4-BE49-F238E27FC236}">
                <a16:creationId xmlns:a16="http://schemas.microsoft.com/office/drawing/2014/main" id="{905476B1-2D22-4E5B-819C-E96F02CCB39B}"/>
              </a:ext>
            </a:extLst>
          </p:cNvPr>
          <p:cNvSpPr/>
          <p:nvPr/>
        </p:nvSpPr>
        <p:spPr>
          <a:xfrm>
            <a:off x="1781514" y="2992146"/>
            <a:ext cx="337678" cy="3576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28394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" name="Google Shape;779;p9">
            <a:extLst>
              <a:ext uri="{FF2B5EF4-FFF2-40B4-BE49-F238E27FC236}">
                <a16:creationId xmlns:a16="http://schemas.microsoft.com/office/drawing/2014/main" id="{565112A9-D97D-4116-9855-0395D887D642}"/>
              </a:ext>
            </a:extLst>
          </p:cNvPr>
          <p:cNvSpPr/>
          <p:nvPr/>
        </p:nvSpPr>
        <p:spPr>
          <a:xfrm>
            <a:off x="1869408" y="3104600"/>
            <a:ext cx="191578" cy="144753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" name="Google Shape;767;p9">
            <a:extLst>
              <a:ext uri="{FF2B5EF4-FFF2-40B4-BE49-F238E27FC236}">
                <a16:creationId xmlns:a16="http://schemas.microsoft.com/office/drawing/2014/main" id="{68F25246-CAF9-41C5-A958-E5237062EB41}"/>
              </a:ext>
            </a:extLst>
          </p:cNvPr>
          <p:cNvSpPr/>
          <p:nvPr/>
        </p:nvSpPr>
        <p:spPr>
          <a:xfrm>
            <a:off x="1782616" y="3631351"/>
            <a:ext cx="337678" cy="3576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28394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" name="Google Shape;779;p9">
            <a:extLst>
              <a:ext uri="{FF2B5EF4-FFF2-40B4-BE49-F238E27FC236}">
                <a16:creationId xmlns:a16="http://schemas.microsoft.com/office/drawing/2014/main" id="{10CBD0E9-84BD-4633-BCF2-68048C9E0ED6}"/>
              </a:ext>
            </a:extLst>
          </p:cNvPr>
          <p:cNvSpPr/>
          <p:nvPr/>
        </p:nvSpPr>
        <p:spPr>
          <a:xfrm>
            <a:off x="1870510" y="3743805"/>
            <a:ext cx="191578" cy="144753"/>
          </a:xfrm>
          <a:custGeom>
            <a:avLst/>
            <a:gdLst/>
            <a:ahLst/>
            <a:cxnLst/>
            <a:rect l="l" t="t" r="r" b="b"/>
            <a:pathLst>
              <a:path w="1603" h="1211" fill="none" extrusionOk="0">
                <a:moveTo>
                  <a:pt x="0" y="849"/>
                </a:moveTo>
                <a:lnTo>
                  <a:pt x="534" y="1211"/>
                </a:lnTo>
                <a:lnTo>
                  <a:pt x="1603" y="1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spcFirstLastPara="1" wrap="square" lIns="34284" tIns="34284" rIns="34284" bIns="34284" anchor="ctr" anchorCtr="0">
            <a:noAutofit/>
          </a:bodyPr>
          <a:lstStyle/>
          <a:p>
            <a:pPr>
              <a:buClr>
                <a:srgbClr val="74808C"/>
              </a:buClr>
              <a:buSzPts val="2000"/>
            </a:pPr>
            <a:endParaRPr sz="75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62836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4" grpId="0"/>
      <p:bldP spid="25" grpId="0"/>
      <p:bldP spid="28" grpId="0"/>
      <p:bldP spid="31" grpId="0"/>
      <p:bldP spid="34" grpId="0"/>
      <p:bldP spid="38" grpId="0" animBg="1"/>
      <p:bldP spid="39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5153219" y="282531"/>
            <a:ext cx="3990781" cy="534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5998" y="3890867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064FE9-C622-4D51-A74D-499E8F93C5B8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18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48EA65B-D73F-4DB0-9757-6A6E29E5CA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4318119"/>
              </p:ext>
            </p:extLst>
          </p:nvPr>
        </p:nvGraphicFramePr>
        <p:xfrm>
          <a:off x="1796955" y="1201003"/>
          <a:ext cx="5845791" cy="341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6BBA4A7-DFB9-4D0A-8DD4-6DFF666CF48B}"/>
              </a:ext>
            </a:extLst>
          </p:cNvPr>
          <p:cNvSpPr txBox="1"/>
          <p:nvPr/>
        </p:nvSpPr>
        <p:spPr>
          <a:xfrm>
            <a:off x="2156765" y="2583703"/>
            <a:ext cx="3651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II. Advantage and Disadvantage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38F1C3-21FB-4305-8E15-8E77470B5EBA}"/>
              </a:ext>
            </a:extLst>
          </p:cNvPr>
          <p:cNvSpPr txBox="1"/>
          <p:nvPr/>
        </p:nvSpPr>
        <p:spPr>
          <a:xfrm>
            <a:off x="2200506" y="3889451"/>
            <a:ext cx="1826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III</a:t>
            </a:r>
            <a:r>
              <a:rPr lang="en-US" sz="1800" b="1" kern="1200" dirty="0">
                <a:solidFill>
                  <a:prstClr val="white"/>
                </a:solidFill>
                <a:latin typeface="Arial" panose="020B0604020202020204"/>
                <a:ea typeface="+mn-ea"/>
                <a:cs typeface="+mn-cs"/>
              </a:rPr>
              <a:t>. Future work</a:t>
            </a:r>
          </a:p>
          <a:p>
            <a:endParaRPr lang="en-US" sz="1800" b="1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D2EE2E-1E2F-4442-8FEC-1C71DCD46665}"/>
              </a:ext>
            </a:extLst>
          </p:cNvPr>
          <p:cNvSpPr txBox="1"/>
          <p:nvPr/>
        </p:nvSpPr>
        <p:spPr>
          <a:xfrm>
            <a:off x="2200506" y="1350671"/>
            <a:ext cx="1133644" cy="734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1" dirty="0">
                <a:solidFill>
                  <a:schemeClr val="bg1"/>
                </a:solidFill>
                <a:latin typeface="Arial" panose="020B0604020202020204"/>
              </a:rPr>
              <a:t>I.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1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4" grpId="0"/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5577840" y="94840"/>
            <a:ext cx="3489960" cy="8552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algn="r"/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II. Advantage and Disadvantage</a:t>
            </a: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171F3D-CB60-4AC2-8DB2-10A02F49F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32281"/>
              </p:ext>
            </p:extLst>
          </p:nvPr>
        </p:nvGraphicFramePr>
        <p:xfrm>
          <a:off x="579752" y="1296600"/>
          <a:ext cx="8058726" cy="3441129"/>
        </p:xfrm>
        <a:graphic>
          <a:graphicData uri="http://schemas.openxmlformats.org/drawingml/2006/table">
            <a:tbl>
              <a:tblPr firstRow="1" bandRow="1">
                <a:tableStyleId>{808E2FC5-2A5D-41C8-8E06-8BFA4456C281}</a:tableStyleId>
              </a:tblPr>
              <a:tblGrid>
                <a:gridCol w="4029363">
                  <a:extLst>
                    <a:ext uri="{9D8B030D-6E8A-4147-A177-3AD203B41FA5}">
                      <a16:colId xmlns:a16="http://schemas.microsoft.com/office/drawing/2014/main" val="243906448"/>
                    </a:ext>
                  </a:extLst>
                </a:gridCol>
                <a:gridCol w="4029363">
                  <a:extLst>
                    <a:ext uri="{9D8B030D-6E8A-4147-A177-3AD203B41FA5}">
                      <a16:colId xmlns:a16="http://schemas.microsoft.com/office/drawing/2014/main" val="812341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Advantage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Disadvantage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59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Find and filter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Suggestions for related motel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Chat with motel publisher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Extension of publish motel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Can use app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Integrate bank in Vietnam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Administration feature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Security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035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3DF519-F33C-4E72-8B41-6272F9C3A98E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193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5153219" y="282531"/>
            <a:ext cx="3990781" cy="534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5998" y="3890867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064FE9-C622-4D51-A74D-499E8F93C5B8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22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DB9F2276-692F-4F96-A770-C1B87E9715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9485170"/>
              </p:ext>
            </p:extLst>
          </p:nvPr>
        </p:nvGraphicFramePr>
        <p:xfrm>
          <a:off x="1796955" y="1201003"/>
          <a:ext cx="5845791" cy="341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6ADC9D5-4CC8-45EB-811B-737B56BBC94D}"/>
              </a:ext>
            </a:extLst>
          </p:cNvPr>
          <p:cNvSpPr txBox="1"/>
          <p:nvPr/>
        </p:nvSpPr>
        <p:spPr>
          <a:xfrm>
            <a:off x="2163344" y="2586917"/>
            <a:ext cx="3651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II. Advantage and Disadvantage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5707DC-A8CE-4CD0-BB0E-97856393A3D7}"/>
              </a:ext>
            </a:extLst>
          </p:cNvPr>
          <p:cNvSpPr txBox="1"/>
          <p:nvPr/>
        </p:nvSpPr>
        <p:spPr>
          <a:xfrm>
            <a:off x="2163344" y="3793384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/>
              </a:rPr>
              <a:t>III</a:t>
            </a:r>
            <a:r>
              <a:rPr lang="en-US" sz="1800" b="1" kern="1200" dirty="0">
                <a:solidFill>
                  <a:srgbClr val="002060"/>
                </a:solidFill>
                <a:latin typeface="Arial" panose="020B0604020202020204"/>
                <a:ea typeface="+mn-ea"/>
                <a:cs typeface="+mn-cs"/>
              </a:rPr>
              <a:t>. Future work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C87BBE-1481-4D8F-A13D-EECDDAA936B9}"/>
              </a:ext>
            </a:extLst>
          </p:cNvPr>
          <p:cNvSpPr txBox="1"/>
          <p:nvPr/>
        </p:nvSpPr>
        <p:spPr>
          <a:xfrm>
            <a:off x="2200506" y="1350671"/>
            <a:ext cx="1133644" cy="734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1" dirty="0">
                <a:solidFill>
                  <a:schemeClr val="bg1"/>
                </a:solidFill>
                <a:latin typeface="Arial" panose="020B0604020202020204"/>
              </a:rPr>
              <a:t>I.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6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P spid="20" grpId="0"/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" name="Google Shape;144;p29">
            <a:extLst>
              <a:ext uri="{FF2B5EF4-FFF2-40B4-BE49-F238E27FC236}">
                <a16:creationId xmlns:a16="http://schemas.microsoft.com/office/drawing/2014/main" id="{10EE7BC4-9EB3-4696-B731-CE69E86B2655}"/>
              </a:ext>
            </a:extLst>
          </p:cNvPr>
          <p:cNvSpPr txBox="1">
            <a:spLocks/>
          </p:cNvSpPr>
          <p:nvPr/>
        </p:nvSpPr>
        <p:spPr>
          <a:xfrm>
            <a:off x="6859705" y="155800"/>
            <a:ext cx="2284295" cy="8552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algn="r"/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sz="1800" b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  <a:p>
            <a:pPr algn="r"/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640A8C-4867-489A-8B80-60F44681DE18}"/>
              </a:ext>
            </a:extLst>
          </p:cNvPr>
          <p:cNvSpPr/>
          <p:nvPr/>
        </p:nvSpPr>
        <p:spPr>
          <a:xfrm>
            <a:off x="1508576" y="813143"/>
            <a:ext cx="5643348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Improve user and guest functionality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</a:t>
            </a:r>
            <a:r>
              <a:rPr lang="vi-VN" sz="2400" dirty="0"/>
              <a:t>ayment platforms</a:t>
            </a:r>
            <a:endParaRPr lang="en-US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Mobile complete synchronize website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Improve search by map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Response time, security</a:t>
            </a:r>
          </a:p>
          <a:p>
            <a:pPr>
              <a:lnSpc>
                <a:spcPct val="200000"/>
              </a:lnSpc>
            </a:pPr>
            <a:endParaRPr lang="en-US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Security</a:t>
            </a:r>
          </a:p>
          <a:p>
            <a:br>
              <a:rPr lang="vi-VN" sz="2400" dirty="0"/>
            </a:br>
            <a:br>
              <a:rPr lang="vi-VN" sz="2400" dirty="0"/>
            </a:b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0DC7D-F70A-43AB-A3E3-D88801A9725D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72804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360A37-D842-4A9D-9E57-906DFAD71594}"/>
              </a:ext>
            </a:extLst>
          </p:cNvPr>
          <p:cNvSpPr txBox="1"/>
          <p:nvPr/>
        </p:nvSpPr>
        <p:spPr>
          <a:xfrm>
            <a:off x="5598460" y="1337969"/>
            <a:ext cx="3065480" cy="17024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dirty="0">
                <a:latin typeface="+mj-lt"/>
                <a:ea typeface="+mj-ea"/>
                <a:cs typeface="+mj-cs"/>
              </a:rPr>
              <a:t>THANK FOR WATCHING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391039" cy="51435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icture containing website&#10;&#10;Description automatically generated">
            <a:extLst>
              <a:ext uri="{FF2B5EF4-FFF2-40B4-BE49-F238E27FC236}">
                <a16:creationId xmlns:a16="http://schemas.microsoft.com/office/drawing/2014/main" id="{79C0CB91-3929-4D17-AD71-AF0FB12C4B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136"/>
          <a:stretch/>
        </p:blipFill>
        <p:spPr>
          <a:xfrm>
            <a:off x="20" y="10"/>
            <a:ext cx="5271352" cy="51434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95F036-6F4F-4B05-9E8E-A3A833900803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447928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240014" y="3177513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57A40CE-9B77-47E7-8277-3992C2CDC3ED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949554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44;p29">
            <a:extLst>
              <a:ext uri="{FF2B5EF4-FFF2-40B4-BE49-F238E27FC236}">
                <a16:creationId xmlns:a16="http://schemas.microsoft.com/office/drawing/2014/main" id="{A59F27EC-9A67-4966-BB49-EB24126A6274}"/>
              </a:ext>
            </a:extLst>
          </p:cNvPr>
          <p:cNvSpPr txBox="1">
            <a:spLocks/>
          </p:cNvSpPr>
          <p:nvPr/>
        </p:nvSpPr>
        <p:spPr>
          <a:xfrm>
            <a:off x="5153219" y="282531"/>
            <a:ext cx="3990781" cy="534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</a:p>
          <a:p>
            <a:endParaRPr lang="en-US" dirty="0"/>
          </a:p>
        </p:txBody>
      </p:sp>
      <p:cxnSp>
        <p:nvCxnSpPr>
          <p:cNvPr id="26" name="Google Shape;254;p37">
            <a:extLst>
              <a:ext uri="{FF2B5EF4-FFF2-40B4-BE49-F238E27FC236}">
                <a16:creationId xmlns:a16="http://schemas.microsoft.com/office/drawing/2014/main" id="{DD563581-2869-4E7D-A16D-907A1AD9A3AA}"/>
              </a:ext>
            </a:extLst>
          </p:cNvPr>
          <p:cNvCxnSpPr/>
          <p:nvPr/>
        </p:nvCxnSpPr>
        <p:spPr>
          <a:xfrm rot="10800000">
            <a:off x="5376000" y="4427896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Diagram 49">
            <a:extLst>
              <a:ext uri="{FF2B5EF4-FFF2-40B4-BE49-F238E27FC236}">
                <a16:creationId xmlns:a16="http://schemas.microsoft.com/office/drawing/2014/main" id="{F2368F8D-BC34-4447-BFD0-2B016B245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1669361"/>
              </p:ext>
            </p:extLst>
          </p:nvPr>
        </p:nvGraphicFramePr>
        <p:xfrm>
          <a:off x="1796955" y="1201003"/>
          <a:ext cx="5845791" cy="3094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2E544D-BB82-41DE-8BCF-83AEE768D45B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6DAD26-0BE6-4F36-91E3-90D43F661079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76476" y="113047"/>
            <a:ext cx="136127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Reason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707" y="790239"/>
            <a:ext cx="1737966" cy="17976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" t="829" r="6474" b="-1"/>
          <a:stretch/>
        </p:blipFill>
        <p:spPr>
          <a:xfrm>
            <a:off x="5839317" y="730768"/>
            <a:ext cx="2710419" cy="1857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06" y="789587"/>
            <a:ext cx="2859516" cy="17821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9925" y="2928548"/>
            <a:ext cx="2724150" cy="167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84878" y="1042377"/>
            <a:ext cx="4088472" cy="3228975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C5C20-A77D-4388-92C5-C1D632209111}"/>
              </a:ext>
            </a:extLst>
          </p:cNvPr>
          <p:cNvSpPr txBox="1"/>
          <p:nvPr/>
        </p:nvSpPr>
        <p:spPr>
          <a:xfrm>
            <a:off x="4572000" y="992653"/>
            <a:ext cx="4094329" cy="3023905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Publish a motel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a motel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 publish motel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DA700D-DCB4-4206-920A-AA4F2DC4467A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67031" y="176588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</a:t>
            </a:r>
          </a:p>
        </p:txBody>
      </p:sp>
      <p:sp>
        <p:nvSpPr>
          <p:cNvPr id="2" name="Rectangle 1"/>
          <p:cNvSpPr/>
          <p:nvPr/>
        </p:nvSpPr>
        <p:spPr>
          <a:xfrm>
            <a:off x="4980430" y="1892468"/>
            <a:ext cx="731045" cy="10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80430" y="2771700"/>
            <a:ext cx="772320" cy="9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80430" y="3620333"/>
            <a:ext cx="772320" cy="9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Bảo trì website là gì? 5 lý do mà doanh nghiệp cần thực hiện thường xuyên">
            <a:extLst>
              <a:ext uri="{FF2B5EF4-FFF2-40B4-BE49-F238E27FC236}">
                <a16:creationId xmlns:a16="http://schemas.microsoft.com/office/drawing/2014/main" id="{55112570-214E-4581-AC9E-E862836EFB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21806" y="24388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38B494-939D-413A-B441-1A6E0DE92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16" y="2033700"/>
            <a:ext cx="2635714" cy="1476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A52ED22-279B-44F6-8256-1E8F63321D2F}"/>
              </a:ext>
            </a:extLst>
          </p:cNvPr>
          <p:cNvSpPr txBox="1"/>
          <p:nvPr/>
        </p:nvSpPr>
        <p:spPr>
          <a:xfrm>
            <a:off x="914148" y="1425492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WEBSITE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05C5C44-CACE-42E1-93D6-43AB12584A51}"/>
              </a:ext>
            </a:extLst>
          </p:cNvPr>
          <p:cNvCxnSpPr>
            <a:cxnSpLocks/>
          </p:cNvCxnSpPr>
          <p:nvPr/>
        </p:nvCxnSpPr>
        <p:spPr>
          <a:xfrm flipV="1">
            <a:off x="2276745" y="2385473"/>
            <a:ext cx="1811755" cy="141685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76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2" grpId="0" animBg="1"/>
      <p:bldP spid="8" grpId="0" animBg="1"/>
      <p:bldP spid="11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84878" y="1296600"/>
            <a:ext cx="4088472" cy="2089323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C5C20-A77D-4388-92C5-C1D632209111}"/>
              </a:ext>
            </a:extLst>
          </p:cNvPr>
          <p:cNvSpPr txBox="1"/>
          <p:nvPr/>
        </p:nvSpPr>
        <p:spPr>
          <a:xfrm>
            <a:off x="4572000" y="1246876"/>
            <a:ext cx="409432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motel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a motel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DA700D-DCB4-4206-920A-AA4F2DC4467A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64384" y="187487"/>
            <a:ext cx="136447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</a:t>
            </a:r>
          </a:p>
        </p:txBody>
      </p:sp>
      <p:sp>
        <p:nvSpPr>
          <p:cNvPr id="2" name="Rectangle 1"/>
          <p:cNvSpPr/>
          <p:nvPr/>
        </p:nvSpPr>
        <p:spPr>
          <a:xfrm>
            <a:off x="4980430" y="2146691"/>
            <a:ext cx="731045" cy="10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80430" y="3025923"/>
            <a:ext cx="772320" cy="97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Bảo trì website là gì? 5 lý do mà doanh nghiệp cần thực hiện thường xuyên">
            <a:extLst>
              <a:ext uri="{FF2B5EF4-FFF2-40B4-BE49-F238E27FC236}">
                <a16:creationId xmlns:a16="http://schemas.microsoft.com/office/drawing/2014/main" id="{55112570-214E-4581-AC9E-E862836EFB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21806" y="269304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C4D350-8D02-4900-8F2B-4C2CD7A26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58" y="1955615"/>
            <a:ext cx="2635714" cy="14825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55CA8A-F116-499F-9561-632E8093C3AA}"/>
              </a:ext>
            </a:extLst>
          </p:cNvPr>
          <p:cNvSpPr txBox="1"/>
          <p:nvPr/>
        </p:nvSpPr>
        <p:spPr>
          <a:xfrm>
            <a:off x="164328" y="1252138"/>
            <a:ext cx="3036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APP ANDROID MOBILE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1A732FC-6B3D-4D2B-B0C0-9B377302B7F3}"/>
              </a:ext>
            </a:extLst>
          </p:cNvPr>
          <p:cNvCxnSpPr>
            <a:cxnSpLocks/>
          </p:cNvCxnSpPr>
          <p:nvPr/>
        </p:nvCxnSpPr>
        <p:spPr>
          <a:xfrm flipV="1">
            <a:off x="2276745" y="2385473"/>
            <a:ext cx="1811755" cy="141685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60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2" grpId="0" animBg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TECHNOLOGY</a:t>
            </a:r>
            <a:endParaRPr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E80EC22-BD92-4F00-A456-4DE0FC3A00FF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4D7B9A-BD9B-4132-92A7-FBD67F5B2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54" y="628649"/>
            <a:ext cx="3295650" cy="1647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CF2EE2-B82E-4DF0-BD88-98965AAAF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100" y="2943373"/>
            <a:ext cx="1612254" cy="16485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61D0E7-7580-49AE-8368-780B84AAC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640" y="629701"/>
            <a:ext cx="1646774" cy="16467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91D0FC-209A-4E30-934D-01F5264D9C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145" y="628650"/>
            <a:ext cx="1812608" cy="1647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0F6B-16A8-4CAF-9640-15FAE6C3B8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8570" y="2943373"/>
            <a:ext cx="4250945" cy="16485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86B8C2-9759-4A47-8570-AD60C5F8FBF3}"/>
              </a:ext>
            </a:extLst>
          </p:cNvPr>
          <p:cNvSpPr txBox="1"/>
          <p:nvPr/>
        </p:nvSpPr>
        <p:spPr>
          <a:xfrm>
            <a:off x="8712820" y="4774168"/>
            <a:ext cx="43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0345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1110</TotalTime>
  <Words>340</Words>
  <Application>Microsoft Office PowerPoint</Application>
  <PresentationFormat>On-screen Show (16:9)</PresentationFormat>
  <Paragraphs>160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Exo 2</vt:lpstr>
      <vt:lpstr>Fira Sans Extra Condensed Medium</vt:lpstr>
      <vt:lpstr>inherit</vt:lpstr>
      <vt:lpstr>Poppins</vt:lpstr>
      <vt:lpstr>Tahoma</vt:lpstr>
      <vt:lpstr>Office Theme</vt:lpstr>
      <vt:lpstr>GRADUATION THESIS REPORT</vt:lpstr>
      <vt:lpstr>CONTENT</vt:lpstr>
      <vt:lpstr>OVERVIEW</vt:lpstr>
      <vt:lpstr>PowerPoint Presentation</vt:lpstr>
      <vt:lpstr>PowerPoint Presentation</vt:lpstr>
      <vt:lpstr>PowerPoint Presentation</vt:lpstr>
      <vt:lpstr>PowerPoint Presentation</vt:lpstr>
      <vt:lpstr>TECHNOLOGY</vt:lpstr>
      <vt:lpstr>PowerPoint Presentation</vt:lpstr>
      <vt:lpstr>PowerPoint Presentation</vt:lpstr>
      <vt:lpstr>ANALYSIS AND DESIGN</vt:lpstr>
      <vt:lpstr>PowerPoint Presentation</vt:lpstr>
      <vt:lpstr>PowerPoint Presentation</vt:lpstr>
      <vt:lpstr>                        DEMO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3</dc:title>
  <cp:lastModifiedBy>Chu Minh Quang_HS</cp:lastModifiedBy>
  <cp:revision>84</cp:revision>
  <dcterms:modified xsi:type="dcterms:W3CDTF">2021-07-20T15:56:39Z</dcterms:modified>
</cp:coreProperties>
</file>