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57" r:id="rId6"/>
    <p:sldId id="298" r:id="rId7"/>
    <p:sldId id="368" r:id="rId8"/>
    <p:sldId id="262" r:id="rId9"/>
    <p:sldId id="299" r:id="rId10"/>
    <p:sldId id="376" r:id="rId11"/>
    <p:sldId id="316" r:id="rId12"/>
    <p:sldId id="358" r:id="rId13"/>
    <p:sldId id="378" r:id="rId14"/>
    <p:sldId id="377" r:id="rId15"/>
    <p:sldId id="331" r:id="rId16"/>
    <p:sldId id="334" r:id="rId17"/>
    <p:sldId id="335" r:id="rId18"/>
    <p:sldId id="373" r:id="rId19"/>
    <p:sldId id="374" r:id="rId20"/>
    <p:sldId id="375" r:id="rId21"/>
    <p:sldId id="365" r:id="rId22"/>
    <p:sldId id="339" r:id="rId23"/>
    <p:sldId id="366" r:id="rId24"/>
    <p:sldId id="341" r:id="rId25"/>
    <p:sldId id="367" r:id="rId26"/>
    <p:sldId id="343" r:id="rId27"/>
    <p:sldId id="36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AE0"/>
    <a:srgbClr val="EEEEEE"/>
    <a:srgbClr val="44546A"/>
    <a:srgbClr val="E7E6E6"/>
    <a:srgbClr val="8BC9DF"/>
    <a:srgbClr val="002060"/>
    <a:srgbClr val="F2F2F2"/>
    <a:srgbClr val="EBEBEB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 custScaleX="8597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 custScaleX="84037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rgbClr val="8ECAE0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8BC9DF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 custLinFactNeighborX="-10618" custLinFactNeighborY="-14185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44546A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 custLinFactNeighborX="-6132" custLinFactNeighborY="-9056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44546A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 custLinFactNeighborX="-6133" custLinFactNeighborY="-4029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3518020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sp:txBody>
      <dsp:txXfrm>
        <a:off x="344167" y="63421"/>
        <a:ext cx="3414264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3438839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sp:txBody>
      <dsp:txXfrm>
        <a:off x="344167" y="1696381"/>
        <a:ext cx="333508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8ECAE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61254" y="0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88634" y="27380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74366" y="0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01746" y="27380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74363" y="14402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01743" y="41782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4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9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31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71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42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4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81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053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253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4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804374" y="62911"/>
            <a:ext cx="6886800" cy="1568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GRADUATION THESIS REPORT</a:t>
            </a:r>
            <a:endParaRPr sz="4000"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Student: </a:t>
            </a: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17110168</a:t>
            </a: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   17110139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804374" y="1731331"/>
            <a:ext cx="7194598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 BUILD A WEBSITE PUBLISHED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FIND MOTEL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6391DC-D811-4576-BFA8-3DC878486BB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DA5972-C942-4F09-B72F-10B539D90124}"/>
              </a:ext>
            </a:extLst>
          </p:cNvPr>
          <p:cNvSpPr/>
          <p:nvPr/>
        </p:nvSpPr>
        <p:spPr>
          <a:xfrm>
            <a:off x="3621663" y="615164"/>
            <a:ext cx="1969945" cy="1907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DCC59-AA6E-4D87-B72E-BA9972E14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18" y="615164"/>
            <a:ext cx="1903251" cy="190325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3D97FC-4916-4BF0-85C3-CAB2ACF74757}"/>
              </a:ext>
            </a:extLst>
          </p:cNvPr>
          <p:cNvSpPr txBox="1"/>
          <p:nvPr/>
        </p:nvSpPr>
        <p:spPr>
          <a:xfrm>
            <a:off x="3794434" y="1180111"/>
            <a:ext cx="1872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VIETMAP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API</a:t>
            </a:r>
          </a:p>
        </p:txBody>
      </p:sp>
      <p:sp>
        <p:nvSpPr>
          <p:cNvPr id="57" name="AutoShape 4" descr="GitHub - Leaflet/Leaflet: JavaScript library for mobile-friendly  interactive maps">
            <a:extLst>
              <a:ext uri="{FF2B5EF4-FFF2-40B4-BE49-F238E27FC236}">
                <a16:creationId xmlns:a16="http://schemas.microsoft.com/office/drawing/2014/main" id="{FCCA5D59-F17F-4D9C-855F-CC04926C5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1836" y="2789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33FF76B-DD8F-4C5D-96F4-F266372A0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13" y="3020242"/>
            <a:ext cx="2594588" cy="129729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2F4AD9-5824-42C8-9DB1-4D1761A68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2" y="785340"/>
            <a:ext cx="2326480" cy="1302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FA1B1-D4B6-4E46-B279-FA6910803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836" y="3009283"/>
            <a:ext cx="4243079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215495" y="-139601"/>
            <a:ext cx="2247413" cy="479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1026" name="Picture 2" descr="Chợ Tốt - YouTube">
            <a:extLst>
              <a:ext uri="{FF2B5EF4-FFF2-40B4-BE49-F238E27FC236}">
                <a16:creationId xmlns:a16="http://schemas.microsoft.com/office/drawing/2014/main" id="{4252F67E-163D-4B46-8628-2004EEF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0" y="1103364"/>
            <a:ext cx="1670651" cy="16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a bán nhà đất, cho thuê bất động sản uy tín tại Việt Nam">
            <a:extLst>
              <a:ext uri="{FF2B5EF4-FFF2-40B4-BE49-F238E27FC236}">
                <a16:creationId xmlns:a16="http://schemas.microsoft.com/office/drawing/2014/main" id="{1056EE0E-6CA3-4DA2-BFC2-AF43BF7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1103364"/>
            <a:ext cx="3048000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ất động sản Homedy – Đăng tin bất động sản miễn phí tại Homedy.com">
            <a:extLst>
              <a:ext uri="{FF2B5EF4-FFF2-40B4-BE49-F238E27FC236}">
                <a16:creationId xmlns:a16="http://schemas.microsoft.com/office/drawing/2014/main" id="{9078B798-09FE-414A-A9A5-31A94172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2646441"/>
            <a:ext cx="1670650" cy="16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23DF0-D22E-4A6E-822D-A0480B062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961" y="3158433"/>
            <a:ext cx="3041980" cy="1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672B0319-B0FD-4439-8695-AB6716CB952D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879226-5F48-418D-8DC9-37BA4017E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54016"/>
              </p:ext>
            </p:extLst>
          </p:nvPr>
        </p:nvGraphicFramePr>
        <p:xfrm>
          <a:off x="1668000" y="993600"/>
          <a:ext cx="6096000" cy="3320460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81900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53009355"/>
                    </a:ext>
                  </a:extLst>
                </a:gridCol>
              </a:tblGrid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32891"/>
                  </a:ext>
                </a:extLst>
              </a:tr>
              <a:tr h="27584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Verify user by phone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History transaction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Search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 of publishes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Recharge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Publish new motel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Google map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Language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Can’t select a location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8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7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DEMO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ADD75A4-0808-4838-8EF4-DBDDAD64B62C}"/>
              </a:ext>
            </a:extLst>
          </p:cNvPr>
          <p:cNvSpPr/>
          <p:nvPr/>
        </p:nvSpPr>
        <p:spPr>
          <a:xfrm>
            <a:off x="1193757" y="1256168"/>
            <a:ext cx="4239491" cy="2631164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659B5-144D-4216-9542-14DF48B7EA39}"/>
              </a:ext>
            </a:extLst>
          </p:cNvPr>
          <p:cNvSpPr txBox="1"/>
          <p:nvPr/>
        </p:nvSpPr>
        <p:spPr>
          <a:xfrm>
            <a:off x="3008412" y="2202418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974297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EAF0-3520-44CC-B81D-1D77ECB77274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889451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</a:t>
            </a:r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rgbClr val="002060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  <p:bldP spid="4" grpId="0"/>
      <p:bldP spid="5" grpId="0"/>
      <p:bldP spid="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6615" y="1304189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52621" y="581725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234477" y="1056250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Guest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340656" y="1623415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568799" y="2179012"/>
            <a:ext cx="2536464" cy="245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Search and filter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detail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service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4949324" y="2161748"/>
            <a:ext cx="294683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by region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list of type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Chat support guest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30223" y="605300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69544" y="1260943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User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0111" y="1852330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356024" y="2252937"/>
            <a:ext cx="298190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Guest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 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publish motel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5027059" y="2252937"/>
            <a:ext cx="33073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extension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user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08615" y="56430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88428" y="1034267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Administrators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1451" y="1601432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2711325" y="1648002"/>
            <a:ext cx="195136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statistic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2711325" y="2164990"/>
            <a:ext cx="258275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employee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8103-C707-4068-B451-04860F83FF03}"/>
              </a:ext>
            </a:extLst>
          </p:cNvPr>
          <p:cNvSpPr txBox="1"/>
          <p:nvPr/>
        </p:nvSpPr>
        <p:spPr>
          <a:xfrm>
            <a:off x="1263989" y="18910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F9636-BF59-4C8B-8BE8-B041FD84A63B}"/>
              </a:ext>
            </a:extLst>
          </p:cNvPr>
          <p:cNvSpPr txBox="1"/>
          <p:nvPr/>
        </p:nvSpPr>
        <p:spPr>
          <a:xfrm>
            <a:off x="1263989" y="31559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3A0D0-734E-4115-9C73-8FB5679EB897}"/>
              </a:ext>
            </a:extLst>
          </p:cNvPr>
          <p:cNvSpPr txBox="1"/>
          <p:nvPr/>
        </p:nvSpPr>
        <p:spPr>
          <a:xfrm>
            <a:off x="2720060" y="2930598"/>
            <a:ext cx="3195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browsing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Billing information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service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CBFEF-9670-41C1-A7A6-D465D8B199D3}"/>
              </a:ext>
            </a:extLst>
          </p:cNvPr>
          <p:cNvCxnSpPr>
            <a:cxnSpLocks/>
          </p:cNvCxnSpPr>
          <p:nvPr/>
        </p:nvCxnSpPr>
        <p:spPr>
          <a:xfrm>
            <a:off x="1188428" y="2879634"/>
            <a:ext cx="51268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  <p:bldP spid="2" grpId="0"/>
      <p:bldP spid="1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05471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14968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26029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769265" y="443811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33534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66357" y="221560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08235" y="315055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803693" y="1316133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829318" y="2199155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432234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300937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322801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4856850" y="3091674"/>
            <a:ext cx="36010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1FF8F-6380-4D6C-BE66-2F5179D9321C}"/>
              </a:ext>
            </a:extLst>
          </p:cNvPr>
          <p:cNvSpPr/>
          <p:nvPr/>
        </p:nvSpPr>
        <p:spPr>
          <a:xfrm>
            <a:off x="3989523" y="3954499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963D1325-0BED-4A23-B999-3D38265ED237}"/>
              </a:ext>
            </a:extLst>
          </p:cNvPr>
          <p:cNvSpPr txBox="1">
            <a:spLocks/>
          </p:cNvSpPr>
          <p:nvPr/>
        </p:nvSpPr>
        <p:spPr>
          <a:xfrm>
            <a:off x="4115669" y="4050338"/>
            <a:ext cx="1072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2AEBAF-76D7-4336-A23B-6DF9532A7BB1}"/>
              </a:ext>
            </a:extLst>
          </p:cNvPr>
          <p:cNvCxnSpPr/>
          <p:nvPr/>
        </p:nvCxnSpPr>
        <p:spPr>
          <a:xfrm>
            <a:off x="4856851" y="4127806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7;p30">
            <a:extLst>
              <a:ext uri="{FF2B5EF4-FFF2-40B4-BE49-F238E27FC236}">
                <a16:creationId xmlns:a16="http://schemas.microsoft.com/office/drawing/2014/main" id="{8C959B24-D366-4DA6-83F5-0D102F63A363}"/>
              </a:ext>
            </a:extLst>
          </p:cNvPr>
          <p:cNvSpPr txBox="1">
            <a:spLocks/>
          </p:cNvSpPr>
          <p:nvPr/>
        </p:nvSpPr>
        <p:spPr>
          <a:xfrm>
            <a:off x="4856851" y="3991461"/>
            <a:ext cx="312904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19" grpId="0" animBg="1"/>
      <p:bldP spid="4" grpId="0" animBg="1"/>
      <p:bldP spid="151" grpId="0"/>
      <p:bldP spid="155" grpId="0"/>
      <p:bldP spid="157" grpId="0"/>
      <p:bldP spid="156" grpId="0"/>
      <p:bldP spid="160" grpId="0"/>
      <p:bldP spid="153" grpId="0"/>
      <p:bldP spid="163" grpId="0"/>
      <p:bldP spid="30" grpId="0"/>
      <p:bldP spid="21" grpId="0" animBg="1"/>
      <p:bldP spid="22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19729" y="25664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GRADUATION THESIS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767;p9">
            <a:extLst>
              <a:ext uri="{FF2B5EF4-FFF2-40B4-BE49-F238E27FC236}">
                <a16:creationId xmlns:a16="http://schemas.microsoft.com/office/drawing/2014/main" id="{9CEBCDD9-04E9-4B5B-85C0-7FF32269D3E3}"/>
              </a:ext>
            </a:extLst>
          </p:cNvPr>
          <p:cNvSpPr/>
          <p:nvPr/>
        </p:nvSpPr>
        <p:spPr>
          <a:xfrm>
            <a:off x="1783167" y="1123645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779;p9">
            <a:extLst>
              <a:ext uri="{FF2B5EF4-FFF2-40B4-BE49-F238E27FC236}">
                <a16:creationId xmlns:a16="http://schemas.microsoft.com/office/drawing/2014/main" id="{709E14F1-442B-4A85-814B-BFD335254E3A}"/>
              </a:ext>
            </a:extLst>
          </p:cNvPr>
          <p:cNvSpPr/>
          <p:nvPr/>
        </p:nvSpPr>
        <p:spPr>
          <a:xfrm>
            <a:off x="1871061" y="1236099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B2CC3-70EB-494E-AE17-34FC40646C2B}"/>
              </a:ext>
            </a:extLst>
          </p:cNvPr>
          <p:cNvSpPr txBox="1"/>
          <p:nvPr/>
        </p:nvSpPr>
        <p:spPr>
          <a:xfrm>
            <a:off x="2496531" y="111193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guest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CA24E-48B7-47E3-8CDC-0277C4172935}"/>
              </a:ext>
            </a:extLst>
          </p:cNvPr>
          <p:cNvSpPr txBox="1"/>
          <p:nvPr/>
        </p:nvSpPr>
        <p:spPr>
          <a:xfrm>
            <a:off x="2496531" y="176445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website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DCC46-1F48-4F22-8170-E4E4DE916AAA}"/>
              </a:ext>
            </a:extLst>
          </p:cNvPr>
          <p:cNvSpPr txBox="1"/>
          <p:nvPr/>
        </p:nvSpPr>
        <p:spPr>
          <a:xfrm>
            <a:off x="2496531" y="2416976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forum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B5694-B873-40D3-B21F-348F2E3903B4}"/>
              </a:ext>
            </a:extLst>
          </p:cNvPr>
          <p:cNvSpPr txBox="1"/>
          <p:nvPr/>
        </p:nvSpPr>
        <p:spPr>
          <a:xfrm>
            <a:off x="2496531" y="30031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48D80A-D106-4DFB-8393-2C061820A7E9}"/>
              </a:ext>
            </a:extLst>
          </p:cNvPr>
          <p:cNvSpPr txBox="1"/>
          <p:nvPr/>
        </p:nvSpPr>
        <p:spPr>
          <a:xfrm>
            <a:off x="2496531" y="35624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motel with map location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298D1-C8BF-4E39-A46E-BD15D93C5D03}"/>
              </a:ext>
            </a:extLst>
          </p:cNvPr>
          <p:cNvSpPr txBox="1"/>
          <p:nvPr/>
        </p:nvSpPr>
        <p:spPr>
          <a:xfrm>
            <a:off x="2496531" y="4183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mobile</a:t>
            </a:r>
          </a:p>
        </p:txBody>
      </p:sp>
      <p:sp>
        <p:nvSpPr>
          <p:cNvPr id="36" name="Google Shape;767;p9">
            <a:extLst>
              <a:ext uri="{FF2B5EF4-FFF2-40B4-BE49-F238E27FC236}">
                <a16:creationId xmlns:a16="http://schemas.microsoft.com/office/drawing/2014/main" id="{54FF2920-8402-4192-866D-36A0E32DCBCD}"/>
              </a:ext>
            </a:extLst>
          </p:cNvPr>
          <p:cNvSpPr/>
          <p:nvPr/>
        </p:nvSpPr>
        <p:spPr>
          <a:xfrm>
            <a:off x="1782616" y="1751082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Google Shape;779;p9">
            <a:extLst>
              <a:ext uri="{FF2B5EF4-FFF2-40B4-BE49-F238E27FC236}">
                <a16:creationId xmlns:a16="http://schemas.microsoft.com/office/drawing/2014/main" id="{75D1695D-8EE2-4D92-8F8F-4F81921EB7F8}"/>
              </a:ext>
            </a:extLst>
          </p:cNvPr>
          <p:cNvSpPr/>
          <p:nvPr/>
        </p:nvSpPr>
        <p:spPr>
          <a:xfrm>
            <a:off x="1870510" y="1863536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767;p9">
            <a:extLst>
              <a:ext uri="{FF2B5EF4-FFF2-40B4-BE49-F238E27FC236}">
                <a16:creationId xmlns:a16="http://schemas.microsoft.com/office/drawing/2014/main" id="{1E1FAAAC-5690-47EB-A164-85C4E2367F1F}"/>
              </a:ext>
            </a:extLst>
          </p:cNvPr>
          <p:cNvSpPr/>
          <p:nvPr/>
        </p:nvSpPr>
        <p:spPr>
          <a:xfrm>
            <a:off x="1783718" y="2390287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779;p9">
            <a:extLst>
              <a:ext uri="{FF2B5EF4-FFF2-40B4-BE49-F238E27FC236}">
                <a16:creationId xmlns:a16="http://schemas.microsoft.com/office/drawing/2014/main" id="{66BFDC4C-EBAF-4CAB-8A44-6BCE845EC18C}"/>
              </a:ext>
            </a:extLst>
          </p:cNvPr>
          <p:cNvSpPr/>
          <p:nvPr/>
        </p:nvSpPr>
        <p:spPr>
          <a:xfrm>
            <a:off x="1871612" y="2502741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767;p9">
            <a:extLst>
              <a:ext uri="{FF2B5EF4-FFF2-40B4-BE49-F238E27FC236}">
                <a16:creationId xmlns:a16="http://schemas.microsoft.com/office/drawing/2014/main" id="{9D52E007-7613-424A-ADE6-1A487C22AAB7}"/>
              </a:ext>
            </a:extLst>
          </p:cNvPr>
          <p:cNvSpPr/>
          <p:nvPr/>
        </p:nvSpPr>
        <p:spPr>
          <a:xfrm>
            <a:off x="1782065" y="2993128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779;p9">
            <a:extLst>
              <a:ext uri="{FF2B5EF4-FFF2-40B4-BE49-F238E27FC236}">
                <a16:creationId xmlns:a16="http://schemas.microsoft.com/office/drawing/2014/main" id="{76DA48AA-ABE6-4CA0-886F-731FD3F05462}"/>
              </a:ext>
            </a:extLst>
          </p:cNvPr>
          <p:cNvSpPr/>
          <p:nvPr/>
        </p:nvSpPr>
        <p:spPr>
          <a:xfrm>
            <a:off x="1869959" y="3105582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767;p9">
            <a:extLst>
              <a:ext uri="{FF2B5EF4-FFF2-40B4-BE49-F238E27FC236}">
                <a16:creationId xmlns:a16="http://schemas.microsoft.com/office/drawing/2014/main" id="{905476B1-2D22-4E5B-819C-E96F02CCB39B}"/>
              </a:ext>
            </a:extLst>
          </p:cNvPr>
          <p:cNvSpPr/>
          <p:nvPr/>
        </p:nvSpPr>
        <p:spPr>
          <a:xfrm>
            <a:off x="1781514" y="3620565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779;p9">
            <a:extLst>
              <a:ext uri="{FF2B5EF4-FFF2-40B4-BE49-F238E27FC236}">
                <a16:creationId xmlns:a16="http://schemas.microsoft.com/office/drawing/2014/main" id="{565112A9-D97D-4116-9855-0395D887D642}"/>
              </a:ext>
            </a:extLst>
          </p:cNvPr>
          <p:cNvSpPr/>
          <p:nvPr/>
        </p:nvSpPr>
        <p:spPr>
          <a:xfrm>
            <a:off x="1869408" y="3733019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767;p9">
            <a:extLst>
              <a:ext uri="{FF2B5EF4-FFF2-40B4-BE49-F238E27FC236}">
                <a16:creationId xmlns:a16="http://schemas.microsoft.com/office/drawing/2014/main" id="{68F25246-CAF9-41C5-A958-E5237062EB41}"/>
              </a:ext>
            </a:extLst>
          </p:cNvPr>
          <p:cNvSpPr/>
          <p:nvPr/>
        </p:nvSpPr>
        <p:spPr>
          <a:xfrm>
            <a:off x="1782616" y="4259770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779;p9">
            <a:extLst>
              <a:ext uri="{FF2B5EF4-FFF2-40B4-BE49-F238E27FC236}">
                <a16:creationId xmlns:a16="http://schemas.microsoft.com/office/drawing/2014/main" id="{10CBD0E9-84BD-4633-BCF2-68048C9E0ED6}"/>
              </a:ext>
            </a:extLst>
          </p:cNvPr>
          <p:cNvSpPr/>
          <p:nvPr/>
        </p:nvSpPr>
        <p:spPr>
          <a:xfrm>
            <a:off x="1870510" y="4372224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283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  <p:bldP spid="17" grpId="0"/>
      <p:bldP spid="25" grpId="0"/>
      <p:bldP spid="28" grpId="0"/>
      <p:bldP spid="31" grpId="0"/>
      <p:bldP spid="34" grpId="0"/>
      <p:bldP spid="36" grpId="0" animBg="1"/>
      <p:bldP spid="37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EA65B-D73F-4DB0-9757-6A6E29E5C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60565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BBA4A7-DFB9-4D0A-8DD4-6DFF666CF48B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F1E40-388F-487F-89DF-95E4407C64C9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8F1C3-21FB-4305-8E15-8E77470B5EBA}"/>
              </a:ext>
            </a:extLst>
          </p:cNvPr>
          <p:cNvSpPr txBox="1"/>
          <p:nvPr/>
        </p:nvSpPr>
        <p:spPr>
          <a:xfrm>
            <a:off x="2200506" y="3889451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2EE2E-1E2F-4442-8FEC-1C71DCD46665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5577840" y="94840"/>
            <a:ext cx="3489960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II. Advantage and Disadvantage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32281"/>
              </p:ext>
            </p:extLst>
          </p:nvPr>
        </p:nvGraphicFramePr>
        <p:xfrm>
          <a:off x="579752" y="1296600"/>
          <a:ext cx="8058726" cy="3441129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4029363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4029363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Find and filter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Suggestions for related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Chat with motel publisher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Extension of publish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Can use app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Integrate bank in Vietnam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Administration feature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Security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586175-C40E-4FC3-B35A-95519B0C7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87150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6B0083-30E8-4F2E-8B65-E7BD6AFADE2F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F918E-D0AE-4077-B765-FB41C81C70C8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rgbClr val="002060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5EE4C-3B97-4622-812B-0A348D2BC88A}"/>
              </a:ext>
            </a:extLst>
          </p:cNvPr>
          <p:cNvSpPr txBox="1"/>
          <p:nvPr/>
        </p:nvSpPr>
        <p:spPr>
          <a:xfrm>
            <a:off x="2200506" y="3889451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62C90-29EB-4F0D-BAA0-4E3C9ADAD45E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883745" y="142457"/>
            <a:ext cx="218996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Hardly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2207061" y="1249587"/>
            <a:ext cx="6301828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Time limit</a:t>
            </a:r>
            <a:endParaRPr lang="vi-VN" sz="2400" dirty="0">
              <a:solidFill>
                <a:srgbClr val="000000"/>
              </a:solidFill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Register business account</a:t>
            </a: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Response time</a:t>
            </a: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Improved map accuracy</a:t>
            </a:r>
            <a:endParaRPr lang="vi-VN" sz="2400" dirty="0">
              <a:latin typeface="+mj-lt"/>
            </a:endParaRPr>
          </a:p>
          <a:p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4C736-CE38-4B0D-8494-36DAF637AED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87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B9F2276-692F-4F96-A770-C1B87E971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764616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6ADC9D5-4CC8-45EB-811B-737B56BBC94D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051E4-E746-46E9-B6E9-524A6C241A2F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707DC-A8CE-4CD0-BB0E-97856393A3D7}"/>
              </a:ext>
            </a:extLst>
          </p:cNvPr>
          <p:cNvSpPr txBox="1"/>
          <p:nvPr/>
        </p:nvSpPr>
        <p:spPr>
          <a:xfrm>
            <a:off x="2200506" y="3889451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rgbClr val="002060"/>
                </a:solidFill>
                <a:latin typeface="Arial" panose="020B0604020202020204"/>
                <a:ea typeface="+mn-ea"/>
                <a:cs typeface="+mn-cs"/>
              </a:rPr>
              <a:t>VI. Future work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87BBE-1481-4D8F-A13D-EECDDAA936B9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859705" y="155800"/>
            <a:ext cx="2284295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VI. Development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508576" y="813143"/>
            <a:ext cx="564334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user and guest functionality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vi-VN" sz="2400" dirty="0"/>
              <a:t>ayment platforms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Mobile complete synchronize website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search by map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Response time, security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br>
              <a:rPr lang="vi-VN" sz="2400" dirty="0"/>
            </a:br>
            <a:br>
              <a:rPr lang="vi-VN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A37-D842-4A9D-9E57-906DFAD71594}"/>
              </a:ext>
            </a:extLst>
          </p:cNvPr>
          <p:cNvSpPr txBox="1"/>
          <p:nvPr/>
        </p:nvSpPr>
        <p:spPr>
          <a:xfrm>
            <a:off x="5598460" y="1337969"/>
            <a:ext cx="3065480" cy="1702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THANK FOR WATCHING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79C0CB91-3929-4D17-AD71-AF0FB12C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6"/>
          <a:stretch/>
        </p:blipFill>
        <p:spPr>
          <a:xfrm>
            <a:off x="20" y="10"/>
            <a:ext cx="5271352" cy="51434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5F036-6F4F-4B05-9E8E-A3A83390080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479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69361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6476" y="113047"/>
            <a:ext cx="13612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07" y="790239"/>
            <a:ext cx="1737966" cy="1797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839317" y="730768"/>
            <a:ext cx="2710419" cy="185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" y="789587"/>
            <a:ext cx="2859516" cy="178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25" y="2928548"/>
            <a:ext cx="2724150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042377"/>
            <a:ext cx="4088472" cy="32289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992653"/>
            <a:ext cx="4094329" cy="302390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publish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7031" y="176588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1892468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2771700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80430" y="362033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4388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8B494-939D-413A-B441-1A6E0DE9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6" y="2033700"/>
            <a:ext cx="2635714" cy="147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52ED22-279B-44F6-8256-1E8F63321D2F}"/>
              </a:ext>
            </a:extLst>
          </p:cNvPr>
          <p:cNvSpPr txBox="1"/>
          <p:nvPr/>
        </p:nvSpPr>
        <p:spPr>
          <a:xfrm>
            <a:off x="914148" y="14254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WEBSITE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5C5C44-CACE-42E1-93D6-43AB12584A51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1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296600"/>
            <a:ext cx="4088472" cy="208932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1246876"/>
            <a:ext cx="40943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4384" y="18748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2146691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302592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693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4D350-8D02-4900-8F2B-4C2CD7A2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8" y="1955615"/>
            <a:ext cx="2635714" cy="1482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5CA8A-F116-499F-9561-632E8093C3AA}"/>
              </a:ext>
            </a:extLst>
          </p:cNvPr>
          <p:cNvSpPr txBox="1"/>
          <p:nvPr/>
        </p:nvSpPr>
        <p:spPr>
          <a:xfrm>
            <a:off x="164328" y="1252138"/>
            <a:ext cx="303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APP ANDROID MOBILE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1A732FC-6B3D-4D2B-B0C0-9B377302B7F3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384</Words>
  <Application>Microsoft Office PowerPoint</Application>
  <PresentationFormat>On-screen Show (16:9)</PresentationFormat>
  <Paragraphs>178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Exo 2</vt:lpstr>
      <vt:lpstr>Fira Sans Extra Condensed Medium</vt:lpstr>
      <vt:lpstr>inherit</vt:lpstr>
      <vt:lpstr>Poppins</vt:lpstr>
      <vt:lpstr>Tahoma</vt:lpstr>
      <vt:lpstr>Office Theme</vt:lpstr>
      <vt:lpstr>GRADUATION THESIS REPORT</vt:lpstr>
      <vt:lpstr>CONTENT</vt:lpstr>
      <vt:lpstr>OVERVIEW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PowerPoint Presentation</vt:lpstr>
      <vt:lpstr>ANALYSIS AND DESIGN</vt:lpstr>
      <vt:lpstr>PowerPoint Presentation</vt:lpstr>
      <vt:lpstr>PowerPoint Presentation</vt:lpstr>
      <vt:lpstr>                        DEMO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Chu Minh Quang_HS</cp:lastModifiedBy>
  <cp:revision>80</cp:revision>
  <dcterms:modified xsi:type="dcterms:W3CDTF">2021-07-19T15:25:49Z</dcterms:modified>
</cp:coreProperties>
</file>