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57" r:id="rId6"/>
    <p:sldId id="298" r:id="rId7"/>
    <p:sldId id="368" r:id="rId8"/>
    <p:sldId id="262" r:id="rId9"/>
    <p:sldId id="299" r:id="rId10"/>
    <p:sldId id="376" r:id="rId11"/>
    <p:sldId id="316" r:id="rId12"/>
    <p:sldId id="358" r:id="rId13"/>
    <p:sldId id="377" r:id="rId14"/>
    <p:sldId id="331" r:id="rId15"/>
    <p:sldId id="334" r:id="rId16"/>
    <p:sldId id="335" r:id="rId17"/>
    <p:sldId id="373" r:id="rId18"/>
    <p:sldId id="374" r:id="rId19"/>
    <p:sldId id="375" r:id="rId20"/>
    <p:sldId id="365" r:id="rId21"/>
    <p:sldId id="339" r:id="rId22"/>
    <p:sldId id="366" r:id="rId23"/>
    <p:sldId id="341" r:id="rId24"/>
    <p:sldId id="367" r:id="rId25"/>
    <p:sldId id="343" r:id="rId26"/>
    <p:sldId id="36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AE0"/>
    <a:srgbClr val="EEEEEE"/>
    <a:srgbClr val="44546A"/>
    <a:srgbClr val="E7E6E6"/>
    <a:srgbClr val="8BC9DF"/>
    <a:srgbClr val="002060"/>
    <a:srgbClr val="F2F2F2"/>
    <a:srgbClr val="EBEBEB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 custScaleX="8597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 custScaleX="84037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8ECAE0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8BC9DF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10618" custLinFactNeighborY="-14185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6132" custLinFactNeighborY="-9056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F412A8C5-5BC0-4E49-A647-E1017878D97F}">
      <dgm:prSet phldrT="[Text]" custT="1"/>
      <dgm:spPr>
        <a:solidFill>
          <a:srgbClr val="44546A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019B5694-E498-4BAF-8361-1E113A0CD59A}" type="parTrans" cxnId="{3E94D592-B8BB-4385-AED7-4670B0122F8D}">
      <dgm:prSet/>
      <dgm:spPr/>
      <dgm:t>
        <a:bodyPr/>
        <a:lstStyle/>
        <a:p>
          <a:endParaRPr lang="en-US"/>
        </a:p>
      </dgm:t>
    </dgm:pt>
    <dgm:pt modelId="{057D4DC3-6F75-44E6-8877-A78E6565789D}" type="sibTrans" cxnId="{3E94D592-B8BB-4385-AED7-4670B0122F8D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4"/>
      <dgm:spPr/>
    </dgm:pt>
    <dgm:pt modelId="{17C46FDE-72DB-48D6-B317-090A74270DA5}" type="pres">
      <dgm:prSet presAssocID="{67141AF2-62A4-4886-9C27-38156BF371C7}" presName="parentText" presStyleLbl="node1" presStyleIdx="0" presStyleCnt="4" custLinFactNeighborX="-6133" custLinFactNeighborY="-4029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4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4"/>
      <dgm:spPr/>
    </dgm:pt>
    <dgm:pt modelId="{A2876BE3-BD1D-475F-8E56-2E5003FBE21B}" type="pres">
      <dgm:prSet presAssocID="{CDD028E7-0895-4620-BE36-FBF5D346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4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A4DAEDC9-F194-468B-AD24-146BE7EBC3CE}" type="pres">
      <dgm:prSet presAssocID="{F412A8C5-5BC0-4E49-A647-E1017878D97F}" presName="parentLin" presStyleCnt="0"/>
      <dgm:spPr/>
    </dgm:pt>
    <dgm:pt modelId="{B23724F6-6F6A-4034-A076-AE1C92B57440}" type="pres">
      <dgm:prSet presAssocID="{F412A8C5-5BC0-4E49-A647-E1017878D97F}" presName="parentLeftMargin" presStyleLbl="node1" presStyleIdx="1" presStyleCnt="4"/>
      <dgm:spPr/>
    </dgm:pt>
    <dgm:pt modelId="{A339E047-B135-4500-9EC2-5389F8587BF4}" type="pres">
      <dgm:prSet presAssocID="{F412A8C5-5BC0-4E49-A647-E1017878D97F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292289" y="1409679"/>
          <a:ext cx="4092053" cy="442800"/>
        </a:xfrm>
        <a:prstGeom prst="roundRect">
          <a:avLst/>
        </a:prstGeom>
      </dgm:spPr>
    </dgm:pt>
    <dgm:pt modelId="{4F63ADDA-E8B4-40C5-8806-43FB595D33C9}" type="pres">
      <dgm:prSet presAssocID="{F412A8C5-5BC0-4E49-A647-E1017878D97F}" presName="negativeSpace" presStyleCnt="0"/>
      <dgm:spPr/>
    </dgm:pt>
    <dgm:pt modelId="{4F364EED-E8F4-4E28-8CD5-DBF066B83804}" type="pres">
      <dgm:prSet presAssocID="{F412A8C5-5BC0-4E49-A647-E1017878D97F}" presName="childText" presStyleLbl="conFgAcc1" presStyleIdx="2" presStyleCnt="4">
        <dgm:presLayoutVars>
          <dgm:bulletEnabled val="1"/>
        </dgm:presLayoutVars>
      </dgm:prSet>
      <dgm:spPr/>
    </dgm:pt>
    <dgm:pt modelId="{D67E4F56-C59B-453E-80F4-A1B60B83E2B3}" type="pres">
      <dgm:prSet presAssocID="{057D4DC3-6F75-44E6-8877-A78E6565789D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2" presStyleCnt="4"/>
      <dgm:spPr/>
    </dgm:pt>
    <dgm:pt modelId="{628CD393-5B28-47EB-B377-938AD11F2459}" type="pres">
      <dgm:prSet presAssocID="{EBC7D7EA-FF1E-43AD-9A62-D1F59829ED2E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06A916-1448-4275-A940-13ACAF881965}" type="presOf" srcId="{F412A8C5-5BC0-4E49-A647-E1017878D97F}" destId="{B23724F6-6F6A-4034-A076-AE1C92B57440}" srcOrd="0" destOrd="0" presId="urn:microsoft.com/office/officeart/2005/8/layout/list1"/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3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37A69F6B-12F8-4725-9913-2BC72A373E57}" type="presOf" srcId="{F412A8C5-5BC0-4E49-A647-E1017878D97F}" destId="{A339E047-B135-4500-9EC2-5389F8587BF4}" srcOrd="1" destOrd="0" presId="urn:microsoft.com/office/officeart/2005/8/layout/list1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3E94D592-B8BB-4385-AED7-4670B0122F8D}" srcId="{D9A8028B-636E-4896-A089-1BB7836C8AA3}" destId="{F412A8C5-5BC0-4E49-A647-E1017878D97F}" srcOrd="2" destOrd="0" parTransId="{019B5694-E498-4BAF-8361-1E113A0CD59A}" sibTransId="{057D4DC3-6F75-44E6-8877-A78E6565789D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5EB6D9E7-6F36-4AA4-B577-C91E97597D41}" type="presParOf" srcId="{34DE26C2-1F8B-4B39-B8D3-A7148252EE01}" destId="{A4DAEDC9-F194-468B-AD24-146BE7EBC3CE}" srcOrd="8" destOrd="0" presId="urn:microsoft.com/office/officeart/2005/8/layout/list1"/>
    <dgm:cxn modelId="{496ED1CC-C8E6-4B1D-A01C-FB5DCCE511A3}" type="presParOf" srcId="{A4DAEDC9-F194-468B-AD24-146BE7EBC3CE}" destId="{B23724F6-6F6A-4034-A076-AE1C92B57440}" srcOrd="0" destOrd="0" presId="urn:microsoft.com/office/officeart/2005/8/layout/list1"/>
    <dgm:cxn modelId="{DCB15D3A-72AE-46EF-AD3D-DF75A0A0F059}" type="presParOf" srcId="{A4DAEDC9-F194-468B-AD24-146BE7EBC3CE}" destId="{A339E047-B135-4500-9EC2-5389F8587BF4}" srcOrd="1" destOrd="0" presId="urn:microsoft.com/office/officeart/2005/8/layout/list1"/>
    <dgm:cxn modelId="{62F52A5A-EDC5-4C68-999A-447CEB08C40D}" type="presParOf" srcId="{34DE26C2-1F8B-4B39-B8D3-A7148252EE01}" destId="{4F63ADDA-E8B4-40C5-8806-43FB595D33C9}" srcOrd="9" destOrd="0" presId="urn:microsoft.com/office/officeart/2005/8/layout/list1"/>
    <dgm:cxn modelId="{488834F5-4BF6-496C-9D16-3B5A9B83B83B}" type="presParOf" srcId="{34DE26C2-1F8B-4B39-B8D3-A7148252EE01}" destId="{4F364EED-E8F4-4E28-8CD5-DBF066B83804}" srcOrd="10" destOrd="0" presId="urn:microsoft.com/office/officeart/2005/8/layout/list1"/>
    <dgm:cxn modelId="{2E2C6625-6F64-45ED-9E17-45AFFDCA392D}" type="presParOf" srcId="{34DE26C2-1F8B-4B39-B8D3-A7148252EE01}" destId="{D67E4F56-C59B-453E-80F4-A1B60B83E2B3}" srcOrd="11" destOrd="0" presId="urn:microsoft.com/office/officeart/2005/8/layout/list1"/>
    <dgm:cxn modelId="{921C0146-6BC0-4480-BC21-F0FF6CB02078}" type="presParOf" srcId="{34DE26C2-1F8B-4B39-B8D3-A7148252EE01}" destId="{1C57C553-0A1B-4CBA-A6D4-1EBD0DD532BB}" srcOrd="12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13" destOrd="0" presId="urn:microsoft.com/office/officeart/2005/8/layout/list1"/>
    <dgm:cxn modelId="{67A78D01-5203-4F68-96E4-358E3B448716}" type="presParOf" srcId="{34DE26C2-1F8B-4B39-B8D3-A7148252EE01}" destId="{63421B27-6F08-4476-83EC-98966E2978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3518020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sp:txBody>
      <dsp:txXfrm>
        <a:off x="344167" y="63421"/>
        <a:ext cx="3414264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3438839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sp:txBody>
      <dsp:txXfrm>
        <a:off x="344167" y="1696381"/>
        <a:ext cx="333508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36999"/>
          <a:ext cx="4092053" cy="560880"/>
        </a:xfrm>
        <a:prstGeom prst="roundRect">
          <a:avLst/>
        </a:prstGeom>
        <a:solidFill>
          <a:srgbClr val="8ECAE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64379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61254" y="0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88634" y="27380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6" y="0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01746" y="27380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17439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3" y="14402"/>
          <a:ext cx="4092053" cy="56088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01743" y="41782"/>
        <a:ext cx="4037293" cy="506120"/>
      </dsp:txXfrm>
    </dsp:sp>
    <dsp:sp modelId="{5A22835E-E491-4864-B407-E709573B04D5}">
      <dsp:nvSpPr>
        <dsp:cNvPr id="0" name=""/>
        <dsp:cNvSpPr/>
      </dsp:nvSpPr>
      <dsp:spPr>
        <a:xfrm>
          <a:off x="0" y="117928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89884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19669" y="926220"/>
        <a:ext cx="4037293" cy="506120"/>
      </dsp:txXfrm>
    </dsp:sp>
    <dsp:sp modelId="{4F364EED-E8F4-4E28-8CD5-DBF066B83804}">
      <dsp:nvSpPr>
        <dsp:cNvPr id="0" name=""/>
        <dsp:cNvSpPr/>
      </dsp:nvSpPr>
      <dsp:spPr>
        <a:xfrm>
          <a:off x="0" y="204112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E047-B135-4500-9EC2-5389F8587BF4}">
      <dsp:nvSpPr>
        <dsp:cNvPr id="0" name=""/>
        <dsp:cNvSpPr/>
      </dsp:nvSpPr>
      <dsp:spPr>
        <a:xfrm>
          <a:off x="292289" y="1760680"/>
          <a:ext cx="4092053" cy="56088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1788060"/>
        <a:ext cx="4037293" cy="506120"/>
      </dsp:txXfrm>
    </dsp:sp>
    <dsp:sp modelId="{63421B27-6F08-4476-83EC-98966E297891}">
      <dsp:nvSpPr>
        <dsp:cNvPr id="0" name=""/>
        <dsp:cNvSpPr/>
      </dsp:nvSpPr>
      <dsp:spPr>
        <a:xfrm>
          <a:off x="0" y="2902960"/>
          <a:ext cx="5845791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622520"/>
          <a:ext cx="4092053" cy="56088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19669" y="2649900"/>
        <a:ext cx="403729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4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9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31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71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42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8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053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253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4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804374" y="62911"/>
            <a:ext cx="6886800" cy="1568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GRADUATION THESIS REPORT</a:t>
            </a:r>
            <a:endParaRPr sz="4000"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804374" y="1731331"/>
            <a:ext cx="7194598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BUILD A WEBSITE PUBLISHED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FIND MOTEL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DA5972-C942-4F09-B72F-10B539D90124}"/>
              </a:ext>
            </a:extLst>
          </p:cNvPr>
          <p:cNvSpPr/>
          <p:nvPr/>
        </p:nvSpPr>
        <p:spPr>
          <a:xfrm>
            <a:off x="3621663" y="615164"/>
            <a:ext cx="1969945" cy="1907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DCC59-AA6E-4D87-B72E-BA9972E1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18" y="615164"/>
            <a:ext cx="1903251" cy="19032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3D97FC-4916-4BF0-85C3-CAB2ACF74757}"/>
              </a:ext>
            </a:extLst>
          </p:cNvPr>
          <p:cNvSpPr txBox="1"/>
          <p:nvPr/>
        </p:nvSpPr>
        <p:spPr>
          <a:xfrm>
            <a:off x="3794434" y="1180111"/>
            <a:ext cx="1872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VIETMAP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API</a:t>
            </a:r>
          </a:p>
        </p:txBody>
      </p:sp>
      <p:sp>
        <p:nvSpPr>
          <p:cNvPr id="57" name="AutoShape 4" descr="GitHub - Leaflet/Leaflet: JavaScript library for mobile-friendly  interactive maps">
            <a:extLst>
              <a:ext uri="{FF2B5EF4-FFF2-40B4-BE49-F238E27FC236}">
                <a16:creationId xmlns:a16="http://schemas.microsoft.com/office/drawing/2014/main" id="{FCCA5D59-F17F-4D9C-855F-CC04926C5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1836" y="2789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33FF76B-DD8F-4C5D-96F4-F266372A0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13" y="3020242"/>
            <a:ext cx="2594588" cy="12972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2F4AD9-5824-42C8-9DB1-4D1761A68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2" y="785340"/>
            <a:ext cx="2326480" cy="1302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FA1B1-D4B6-4E46-B279-FA6910803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836" y="3009283"/>
            <a:ext cx="4243079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0" y="1103364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1103364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2646441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9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DEMO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ADD75A4-0808-4838-8EF4-DBDDAD64B62C}"/>
              </a:ext>
            </a:extLst>
          </p:cNvPr>
          <p:cNvSpPr/>
          <p:nvPr/>
        </p:nvSpPr>
        <p:spPr>
          <a:xfrm>
            <a:off x="1193757" y="1256168"/>
            <a:ext cx="4239491" cy="2631164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59B5-144D-4216-9542-14DF48B7EA39}"/>
              </a:ext>
            </a:extLst>
          </p:cNvPr>
          <p:cNvSpPr txBox="1"/>
          <p:nvPr/>
        </p:nvSpPr>
        <p:spPr>
          <a:xfrm>
            <a:off x="3008412" y="2202418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CONCLUTION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CONCLUTION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974297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BEAF0-3520-44CC-B81D-1D77ECB77274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88945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Development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rgbClr val="002060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P spid="4" grpId="0"/>
      <p:bldP spid="5" grpId="0"/>
      <p:bldP spid="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6615" y="1304189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52621" y="581725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234477" y="1056250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Guest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340656" y="1623415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568799" y="2179012"/>
            <a:ext cx="2536464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Search and filter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detail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service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4949324" y="2161748"/>
            <a:ext cx="29468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by region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list of type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 support guest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30223" y="605300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69544" y="1260943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User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0111" y="1852330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356024" y="2252937"/>
            <a:ext cx="298190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Guest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 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publish motel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5027059" y="2252937"/>
            <a:ext cx="33073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extension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user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08615" y="56430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88428" y="1034267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Administrators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1451" y="1601432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472205" y="1717775"/>
            <a:ext cx="195136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statistic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3462952" y="2266559"/>
            <a:ext cx="345158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browsing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Billing information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service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employee(admin)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8103-C707-4068-B451-04860F83FF03}"/>
              </a:ext>
            </a:extLst>
          </p:cNvPr>
          <p:cNvSpPr txBox="1"/>
          <p:nvPr/>
        </p:nvSpPr>
        <p:spPr>
          <a:xfrm>
            <a:off x="1472205" y="265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F9636-BF59-4C8B-8BE8-B041FD84A63B}"/>
              </a:ext>
            </a:extLst>
          </p:cNvPr>
          <p:cNvSpPr txBox="1"/>
          <p:nvPr/>
        </p:nvSpPr>
        <p:spPr>
          <a:xfrm>
            <a:off x="1399815" y="40331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35769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19729" y="25664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GRADUATION THESIS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767;p9">
            <a:extLst>
              <a:ext uri="{FF2B5EF4-FFF2-40B4-BE49-F238E27FC236}">
                <a16:creationId xmlns:a16="http://schemas.microsoft.com/office/drawing/2014/main" id="{9CEBCDD9-04E9-4B5B-85C0-7FF32269D3E3}"/>
              </a:ext>
            </a:extLst>
          </p:cNvPr>
          <p:cNvSpPr/>
          <p:nvPr/>
        </p:nvSpPr>
        <p:spPr>
          <a:xfrm>
            <a:off x="1783167" y="112364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779;p9">
            <a:extLst>
              <a:ext uri="{FF2B5EF4-FFF2-40B4-BE49-F238E27FC236}">
                <a16:creationId xmlns:a16="http://schemas.microsoft.com/office/drawing/2014/main" id="{709E14F1-442B-4A85-814B-BFD335254E3A}"/>
              </a:ext>
            </a:extLst>
          </p:cNvPr>
          <p:cNvSpPr/>
          <p:nvPr/>
        </p:nvSpPr>
        <p:spPr>
          <a:xfrm>
            <a:off x="1871061" y="123609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B2CC3-70EB-494E-AE17-34FC40646C2B}"/>
              </a:ext>
            </a:extLst>
          </p:cNvPr>
          <p:cNvSpPr txBox="1"/>
          <p:nvPr/>
        </p:nvSpPr>
        <p:spPr>
          <a:xfrm>
            <a:off x="2496531" y="11119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guest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CA24E-48B7-47E3-8CDC-0277C4172935}"/>
              </a:ext>
            </a:extLst>
          </p:cNvPr>
          <p:cNvSpPr txBox="1"/>
          <p:nvPr/>
        </p:nvSpPr>
        <p:spPr>
          <a:xfrm>
            <a:off x="2496531" y="176445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website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DCC46-1F48-4F22-8170-E4E4DE916AAA}"/>
              </a:ext>
            </a:extLst>
          </p:cNvPr>
          <p:cNvSpPr txBox="1"/>
          <p:nvPr/>
        </p:nvSpPr>
        <p:spPr>
          <a:xfrm>
            <a:off x="2496531" y="2416976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B5694-B873-40D3-B21F-348F2E3903B4}"/>
              </a:ext>
            </a:extLst>
          </p:cNvPr>
          <p:cNvSpPr txBox="1"/>
          <p:nvPr/>
        </p:nvSpPr>
        <p:spPr>
          <a:xfrm>
            <a:off x="2496531" y="30031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48D80A-D106-4DFB-8393-2C061820A7E9}"/>
              </a:ext>
            </a:extLst>
          </p:cNvPr>
          <p:cNvSpPr txBox="1"/>
          <p:nvPr/>
        </p:nvSpPr>
        <p:spPr>
          <a:xfrm>
            <a:off x="2496531" y="35624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motel with map 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298D1-C8BF-4E39-A46E-BD15D93C5D03}"/>
              </a:ext>
            </a:extLst>
          </p:cNvPr>
          <p:cNvSpPr txBox="1"/>
          <p:nvPr/>
        </p:nvSpPr>
        <p:spPr>
          <a:xfrm>
            <a:off x="2496531" y="4183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mobile</a:t>
            </a:r>
          </a:p>
        </p:txBody>
      </p:sp>
      <p:sp>
        <p:nvSpPr>
          <p:cNvPr id="36" name="Google Shape;767;p9">
            <a:extLst>
              <a:ext uri="{FF2B5EF4-FFF2-40B4-BE49-F238E27FC236}">
                <a16:creationId xmlns:a16="http://schemas.microsoft.com/office/drawing/2014/main" id="{54FF2920-8402-4192-866D-36A0E32DCBCD}"/>
              </a:ext>
            </a:extLst>
          </p:cNvPr>
          <p:cNvSpPr/>
          <p:nvPr/>
        </p:nvSpPr>
        <p:spPr>
          <a:xfrm>
            <a:off x="1782616" y="1751082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779;p9">
            <a:extLst>
              <a:ext uri="{FF2B5EF4-FFF2-40B4-BE49-F238E27FC236}">
                <a16:creationId xmlns:a16="http://schemas.microsoft.com/office/drawing/2014/main" id="{75D1695D-8EE2-4D92-8F8F-4F81921EB7F8}"/>
              </a:ext>
            </a:extLst>
          </p:cNvPr>
          <p:cNvSpPr/>
          <p:nvPr/>
        </p:nvSpPr>
        <p:spPr>
          <a:xfrm>
            <a:off x="1870510" y="1863536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767;p9">
            <a:extLst>
              <a:ext uri="{FF2B5EF4-FFF2-40B4-BE49-F238E27FC236}">
                <a16:creationId xmlns:a16="http://schemas.microsoft.com/office/drawing/2014/main" id="{1E1FAAAC-5690-47EB-A164-85C4E2367F1F}"/>
              </a:ext>
            </a:extLst>
          </p:cNvPr>
          <p:cNvSpPr/>
          <p:nvPr/>
        </p:nvSpPr>
        <p:spPr>
          <a:xfrm>
            <a:off x="1783718" y="2390287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779;p9">
            <a:extLst>
              <a:ext uri="{FF2B5EF4-FFF2-40B4-BE49-F238E27FC236}">
                <a16:creationId xmlns:a16="http://schemas.microsoft.com/office/drawing/2014/main" id="{66BFDC4C-EBAF-4CAB-8A44-6BCE845EC18C}"/>
              </a:ext>
            </a:extLst>
          </p:cNvPr>
          <p:cNvSpPr/>
          <p:nvPr/>
        </p:nvSpPr>
        <p:spPr>
          <a:xfrm>
            <a:off x="1871612" y="2502741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767;p9">
            <a:extLst>
              <a:ext uri="{FF2B5EF4-FFF2-40B4-BE49-F238E27FC236}">
                <a16:creationId xmlns:a16="http://schemas.microsoft.com/office/drawing/2014/main" id="{9D52E007-7613-424A-ADE6-1A487C22AAB7}"/>
              </a:ext>
            </a:extLst>
          </p:cNvPr>
          <p:cNvSpPr/>
          <p:nvPr/>
        </p:nvSpPr>
        <p:spPr>
          <a:xfrm>
            <a:off x="1782065" y="2993128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779;p9">
            <a:extLst>
              <a:ext uri="{FF2B5EF4-FFF2-40B4-BE49-F238E27FC236}">
                <a16:creationId xmlns:a16="http://schemas.microsoft.com/office/drawing/2014/main" id="{76DA48AA-ABE6-4CA0-886F-731FD3F05462}"/>
              </a:ext>
            </a:extLst>
          </p:cNvPr>
          <p:cNvSpPr/>
          <p:nvPr/>
        </p:nvSpPr>
        <p:spPr>
          <a:xfrm>
            <a:off x="1869959" y="3105582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767;p9">
            <a:extLst>
              <a:ext uri="{FF2B5EF4-FFF2-40B4-BE49-F238E27FC236}">
                <a16:creationId xmlns:a16="http://schemas.microsoft.com/office/drawing/2014/main" id="{905476B1-2D22-4E5B-819C-E96F02CCB39B}"/>
              </a:ext>
            </a:extLst>
          </p:cNvPr>
          <p:cNvSpPr/>
          <p:nvPr/>
        </p:nvSpPr>
        <p:spPr>
          <a:xfrm>
            <a:off x="1781514" y="362056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779;p9">
            <a:extLst>
              <a:ext uri="{FF2B5EF4-FFF2-40B4-BE49-F238E27FC236}">
                <a16:creationId xmlns:a16="http://schemas.microsoft.com/office/drawing/2014/main" id="{565112A9-D97D-4116-9855-0395D887D642}"/>
              </a:ext>
            </a:extLst>
          </p:cNvPr>
          <p:cNvSpPr/>
          <p:nvPr/>
        </p:nvSpPr>
        <p:spPr>
          <a:xfrm>
            <a:off x="1869408" y="373301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767;p9">
            <a:extLst>
              <a:ext uri="{FF2B5EF4-FFF2-40B4-BE49-F238E27FC236}">
                <a16:creationId xmlns:a16="http://schemas.microsoft.com/office/drawing/2014/main" id="{68F25246-CAF9-41C5-A958-E5237062EB41}"/>
              </a:ext>
            </a:extLst>
          </p:cNvPr>
          <p:cNvSpPr/>
          <p:nvPr/>
        </p:nvSpPr>
        <p:spPr>
          <a:xfrm>
            <a:off x="1782616" y="4259770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779;p9">
            <a:extLst>
              <a:ext uri="{FF2B5EF4-FFF2-40B4-BE49-F238E27FC236}">
                <a16:creationId xmlns:a16="http://schemas.microsoft.com/office/drawing/2014/main" id="{10CBD0E9-84BD-4633-BCF2-68048C9E0ED6}"/>
              </a:ext>
            </a:extLst>
          </p:cNvPr>
          <p:cNvSpPr/>
          <p:nvPr/>
        </p:nvSpPr>
        <p:spPr>
          <a:xfrm>
            <a:off x="1870510" y="4372224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2836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17" grpId="0"/>
      <p:bldP spid="25" grpId="0"/>
      <p:bldP spid="28" grpId="0"/>
      <p:bldP spid="31" grpId="0"/>
      <p:bldP spid="34" grpId="0"/>
      <p:bldP spid="36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05471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14968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26029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69265" y="443811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33534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66357" y="221560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08235" y="31505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803693" y="1316133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829318" y="2199155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432234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300937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322801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4856850" y="3091674"/>
            <a:ext cx="3601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FF8F-6380-4D6C-BE66-2F5179D9321C}"/>
              </a:ext>
            </a:extLst>
          </p:cNvPr>
          <p:cNvSpPr/>
          <p:nvPr/>
        </p:nvSpPr>
        <p:spPr>
          <a:xfrm>
            <a:off x="3989523" y="3954499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63D1325-0BED-4A23-B999-3D38265ED237}"/>
              </a:ext>
            </a:extLst>
          </p:cNvPr>
          <p:cNvSpPr txBox="1">
            <a:spLocks/>
          </p:cNvSpPr>
          <p:nvPr/>
        </p:nvSpPr>
        <p:spPr>
          <a:xfrm>
            <a:off x="4115669" y="4050338"/>
            <a:ext cx="1072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2AEBAF-76D7-4336-A23B-6DF9532A7BB1}"/>
              </a:ext>
            </a:extLst>
          </p:cNvPr>
          <p:cNvCxnSpPr/>
          <p:nvPr/>
        </p:nvCxnSpPr>
        <p:spPr>
          <a:xfrm>
            <a:off x="4856851" y="4127806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8C959B24-D366-4DA6-83F5-0D102F63A363}"/>
              </a:ext>
            </a:extLst>
          </p:cNvPr>
          <p:cNvSpPr txBox="1">
            <a:spLocks/>
          </p:cNvSpPr>
          <p:nvPr/>
        </p:nvSpPr>
        <p:spPr>
          <a:xfrm>
            <a:off x="4856851" y="3991461"/>
            <a:ext cx="312904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CONLUTION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19" grpId="0" animBg="1"/>
      <p:bldP spid="4" grpId="0" animBg="1"/>
      <p:bldP spid="151" grpId="0"/>
      <p:bldP spid="155" grpId="0"/>
      <p:bldP spid="157" grpId="0"/>
      <p:bldP spid="156" grpId="0"/>
      <p:bldP spid="160" grpId="0"/>
      <p:bldP spid="153" grpId="0"/>
      <p:bldP spid="163" grpId="0"/>
      <p:bldP spid="30" grpId="0"/>
      <p:bldP spid="21" grpId="0" animBg="1"/>
      <p:bldP spid="22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CONCLUTION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EA65B-D73F-4DB0-9757-6A6E29E5C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60565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BBA4A7-DFB9-4D0A-8DD4-6DFF666CF48B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F1E40-388F-487F-89DF-95E4407C64C9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8F1C3-21FB-4305-8E15-8E77470B5EBA}"/>
              </a:ext>
            </a:extLst>
          </p:cNvPr>
          <p:cNvSpPr txBox="1"/>
          <p:nvPr/>
        </p:nvSpPr>
        <p:spPr>
          <a:xfrm>
            <a:off x="2200506" y="388945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Development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EE2E-1E2F-4442-8FEC-1C71DCD46665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5577840" y="94840"/>
            <a:ext cx="3489960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Advantage and Disadvantage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32281"/>
              </p:ext>
            </p:extLst>
          </p:nvPr>
        </p:nvGraphicFramePr>
        <p:xfrm>
          <a:off x="579752" y="1296600"/>
          <a:ext cx="8058726" cy="344112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4029363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4029363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and filter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Suggestions for related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Chat with motel publisher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Extension of publish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Can use app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Integrate bank in Vietnam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Administration feature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Security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CONCLUTION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586175-C40E-4FC3-B35A-95519B0C7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87150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6B0083-30E8-4F2E-8B65-E7BD6AFADE2F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F918E-D0AE-4077-B765-FB41C81C70C8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5EE4C-3B97-4622-812B-0A348D2BC88A}"/>
              </a:ext>
            </a:extLst>
          </p:cNvPr>
          <p:cNvSpPr txBox="1"/>
          <p:nvPr/>
        </p:nvSpPr>
        <p:spPr>
          <a:xfrm>
            <a:off x="2200506" y="388945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VI. Development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62C90-29EB-4F0D-BAA0-4E3C9ADAD45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83745" y="142457"/>
            <a:ext cx="2189969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Hardly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2207061" y="1249587"/>
            <a:ext cx="6301828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Time limit</a:t>
            </a:r>
            <a:endParaRPr lang="vi-VN" sz="2400" dirty="0">
              <a:solidFill>
                <a:srgbClr val="000000"/>
              </a:solidFill>
              <a:latin typeface="+mj-lt"/>
            </a:endParaRP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Register business account</a:t>
            </a: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Response time</a:t>
            </a:r>
          </a:p>
          <a:p>
            <a:pPr marL="5143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Improved map accuracy</a:t>
            </a:r>
            <a:endParaRPr lang="vi-VN" sz="2400" dirty="0">
              <a:latin typeface="+mj-lt"/>
            </a:endParaRPr>
          </a:p>
          <a:p>
            <a:br>
              <a:rPr lang="vi-V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4C736-CE38-4B0D-8494-36DAF637AED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8766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CONCLUTION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B9F2276-692F-4F96-A770-C1B87E971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764616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6ADC9D5-4CC8-45EB-811B-737B56BBC94D}"/>
              </a:ext>
            </a:extLst>
          </p:cNvPr>
          <p:cNvSpPr txBox="1"/>
          <p:nvPr/>
        </p:nvSpPr>
        <p:spPr>
          <a:xfrm>
            <a:off x="2163344" y="2174028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051E4-E746-46E9-B6E9-524A6C241A2F}"/>
              </a:ext>
            </a:extLst>
          </p:cNvPr>
          <p:cNvSpPr txBox="1"/>
          <p:nvPr/>
        </p:nvSpPr>
        <p:spPr>
          <a:xfrm>
            <a:off x="2177960" y="3058013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rPr>
              <a:t>III. Hardly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707DC-A8CE-4CD0-BB0E-97856393A3D7}"/>
              </a:ext>
            </a:extLst>
          </p:cNvPr>
          <p:cNvSpPr txBox="1"/>
          <p:nvPr/>
        </p:nvSpPr>
        <p:spPr>
          <a:xfrm>
            <a:off x="2200506" y="3889451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VI. Development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87BBE-1481-4D8F-A13D-EECDDAA936B9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59705" y="155800"/>
            <a:ext cx="2284295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VI. Development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813143"/>
            <a:ext cx="564334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user and guest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vi-VN" sz="2400" dirty="0"/>
              <a:t>ayment platforms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complete synchronize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search by map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Response time, security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1702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THANK FOR WATCHING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5F036-6F4F-4B05-9E8E-A3A83390080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69361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476" y="11304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07" y="790239"/>
            <a:ext cx="1737966" cy="1797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839317" y="730768"/>
            <a:ext cx="2710419" cy="185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" y="789587"/>
            <a:ext cx="2859516" cy="178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5" y="2928548"/>
            <a:ext cx="272415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042377"/>
            <a:ext cx="4088472" cy="32289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992653"/>
            <a:ext cx="4094329" cy="302390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publish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031" y="176588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1892468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2771700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80430" y="362033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4388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8B494-939D-413A-B441-1A6E0DE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6" y="2033700"/>
            <a:ext cx="2635714" cy="147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52ED22-279B-44F6-8256-1E8F63321D2F}"/>
              </a:ext>
            </a:extLst>
          </p:cNvPr>
          <p:cNvSpPr txBox="1"/>
          <p:nvPr/>
        </p:nvSpPr>
        <p:spPr>
          <a:xfrm>
            <a:off x="914148" y="14254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WEBSITE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5C5C44-CACE-42E1-93D6-43AB12584A51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296600"/>
            <a:ext cx="4088472" cy="208932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1246876"/>
            <a:ext cx="40943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4384" y="18748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2146691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302592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693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4D350-8D02-4900-8F2B-4C2CD7A2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8" y="1955615"/>
            <a:ext cx="2635714" cy="14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5CA8A-F116-499F-9561-632E8093C3AA}"/>
              </a:ext>
            </a:extLst>
          </p:cNvPr>
          <p:cNvSpPr txBox="1"/>
          <p:nvPr/>
        </p:nvSpPr>
        <p:spPr>
          <a:xfrm>
            <a:off x="164328" y="1252138"/>
            <a:ext cx="303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 ANDROID MOBILE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A732FC-6B3D-4D2B-B0C0-9B377302B7F3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0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357</Words>
  <Application>Microsoft Office PowerPoint</Application>
  <PresentationFormat>On-screen Show (16:9)</PresentationFormat>
  <Paragraphs>165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Exo 2</vt:lpstr>
      <vt:lpstr>Fira Sans Extra Condensed Medium</vt:lpstr>
      <vt:lpstr>inherit</vt:lpstr>
      <vt:lpstr>Poppins</vt:lpstr>
      <vt:lpstr>Tahoma</vt:lpstr>
      <vt:lpstr>Office Theme</vt:lpstr>
      <vt:lpstr>GRADUATION THESIS REPORT</vt:lpstr>
      <vt:lpstr>CONTENT</vt:lpstr>
      <vt:lpstr>OVERVIEW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PowerPoint Presentation</vt:lpstr>
      <vt:lpstr>ANALYSIS AND DESIGN</vt:lpstr>
      <vt:lpstr>PowerPoint Presentation</vt:lpstr>
      <vt:lpstr>                        DEMO</vt:lpstr>
      <vt:lpstr>CONCLUTION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Chu Minh Quang_HS</cp:lastModifiedBy>
  <cp:revision>74</cp:revision>
  <dcterms:modified xsi:type="dcterms:W3CDTF">2021-07-16T14:07:22Z</dcterms:modified>
</cp:coreProperties>
</file>