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3969" autoAdjust="0"/>
  </p:normalViewPr>
  <p:slideViewPr>
    <p:cSldViewPr showGuides="1">
      <p:cViewPr varScale="1">
        <p:scale>
          <a:sx n="65" d="100"/>
          <a:sy n="65" d="100"/>
        </p:scale>
        <p:origin x="92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9E538A8C-0004-435A-B8EA-256C59AA50A8}"/>
              </a:ext>
            </a:extLst>
          </p:cNvPr>
          <p:cNvSpPr txBox="1"/>
          <p:nvPr userDrawn="1"/>
        </p:nvSpPr>
        <p:spPr>
          <a:xfrm>
            <a:off x="0" y="-15123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555740-762E-44FB-87A9-D82B667DD4E7}"/>
              </a:ext>
            </a:extLst>
          </p:cNvPr>
          <p:cNvSpPr/>
          <p:nvPr/>
        </p:nvSpPr>
        <p:spPr>
          <a:xfrm>
            <a:off x="3276600" y="434273"/>
            <a:ext cx="16764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Mobile robot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2C4807-DC61-4EE1-B74B-C60881CB7A68}"/>
              </a:ext>
            </a:extLst>
          </p:cNvPr>
          <p:cNvCxnSpPr/>
          <p:nvPr/>
        </p:nvCxnSpPr>
        <p:spPr>
          <a:xfrm>
            <a:off x="5105400" y="815273"/>
            <a:ext cx="15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4D765F9-3B4D-4CEF-9F7A-F4DAAAB6931D}"/>
              </a:ext>
            </a:extLst>
          </p:cNvPr>
          <p:cNvSpPr/>
          <p:nvPr/>
        </p:nvSpPr>
        <p:spPr>
          <a:xfrm>
            <a:off x="6858000" y="510473"/>
            <a:ext cx="1676400" cy="761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Điều khiển động cơ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EC90D-CA50-4434-91BA-41F38E906E8A}"/>
              </a:ext>
            </a:extLst>
          </p:cNvPr>
          <p:cNvSpPr/>
          <p:nvPr/>
        </p:nvSpPr>
        <p:spPr>
          <a:xfrm>
            <a:off x="3314700" y="1540405"/>
            <a:ext cx="1600200" cy="838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Xử lý tín hiệu</a:t>
            </a:r>
          </a:p>
          <a:p>
            <a:pPr algn="ctr"/>
            <a:r>
              <a:rPr lang="en-US"/>
              <a:t>ADC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ED349-9F17-4EB0-8139-48AC1CAF2760}"/>
              </a:ext>
            </a:extLst>
          </p:cNvPr>
          <p:cNvSpPr txBox="1"/>
          <p:nvPr/>
        </p:nvSpPr>
        <p:spPr>
          <a:xfrm>
            <a:off x="3429708" y="866230"/>
            <a:ext cx="140102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STM32F103C8T6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3F5EA-99C0-4F5C-B338-6F5130614CF0}"/>
              </a:ext>
            </a:extLst>
          </p:cNvPr>
          <p:cNvSpPr txBox="1"/>
          <p:nvPr/>
        </p:nvSpPr>
        <p:spPr>
          <a:xfrm>
            <a:off x="4251011" y="1164453"/>
            <a:ext cx="577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26EDA9-33E9-4B5E-B1C9-E5667E2FC269}"/>
              </a:ext>
            </a:extLst>
          </p:cNvPr>
          <p:cNvCxnSpPr>
            <a:stCxn id="5" idx="2"/>
          </p:cNvCxnSpPr>
          <p:nvPr/>
        </p:nvCxnSpPr>
        <p:spPr>
          <a:xfrm>
            <a:off x="7696200" y="1272471"/>
            <a:ext cx="0" cy="533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63F9AF7-2BDE-407C-8D9E-C998544A79C9}"/>
              </a:ext>
            </a:extLst>
          </p:cNvPr>
          <p:cNvSpPr/>
          <p:nvPr/>
        </p:nvSpPr>
        <p:spPr>
          <a:xfrm>
            <a:off x="6790369" y="1920172"/>
            <a:ext cx="1972631" cy="419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Đọc encoder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482A32-B211-4B45-8EAE-891BB82B742D}"/>
              </a:ext>
            </a:extLst>
          </p:cNvPr>
          <p:cNvCxnSpPr>
            <a:cxnSpLocks/>
          </p:cNvCxnSpPr>
          <p:nvPr/>
        </p:nvCxnSpPr>
        <p:spPr>
          <a:xfrm>
            <a:off x="7696200" y="2378606"/>
            <a:ext cx="0" cy="5334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5CEDD8C-881B-4D94-AC68-DAD1EA579098}"/>
              </a:ext>
            </a:extLst>
          </p:cNvPr>
          <p:cNvSpPr/>
          <p:nvPr/>
        </p:nvSpPr>
        <p:spPr>
          <a:xfrm>
            <a:off x="7776684" y="3120325"/>
            <a:ext cx="1752600" cy="571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/>
                </a:solidFill>
              </a:rPr>
              <a:t>ĐK tốc độ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A8D37-3E7B-4638-B89A-C0DA17F084C0}"/>
              </a:ext>
            </a:extLst>
          </p:cNvPr>
          <p:cNvSpPr/>
          <p:nvPr/>
        </p:nvSpPr>
        <p:spPr>
          <a:xfrm>
            <a:off x="5927423" y="3120326"/>
            <a:ext cx="1752600" cy="571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ĐK vị trí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5EBB51-DE9E-4AEE-84E5-1E6E2520FFF8}"/>
              </a:ext>
            </a:extLst>
          </p:cNvPr>
          <p:cNvSpPr/>
          <p:nvPr/>
        </p:nvSpPr>
        <p:spPr>
          <a:xfrm>
            <a:off x="762000" y="150852"/>
            <a:ext cx="10972800" cy="5215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680A8-EF16-4BD3-B7C6-4F4A77091388}"/>
              </a:ext>
            </a:extLst>
          </p:cNvPr>
          <p:cNvSpPr txBox="1"/>
          <p:nvPr/>
        </p:nvSpPr>
        <p:spPr>
          <a:xfrm>
            <a:off x="2379839" y="5609628"/>
            <a:ext cx="849912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- Báo cáo: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Giải thuật : Làm để biết đc vị trí robot đi qua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PID tránh vật cản + Module GPS - SIM để biết robot ở đâu trong không gian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3023D1-35A3-487B-8198-5027526B3C8F}"/>
              </a:ext>
            </a:extLst>
          </p:cNvPr>
          <p:cNvSpPr txBox="1"/>
          <p:nvPr/>
        </p:nvSpPr>
        <p:spPr>
          <a:xfrm>
            <a:off x="7924800" y="2589253"/>
            <a:ext cx="3590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PID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C21708-7280-4E22-85E7-B8B0F1D6DC82}"/>
              </a:ext>
            </a:extLst>
          </p:cNvPr>
          <p:cNvSpPr/>
          <p:nvPr/>
        </p:nvSpPr>
        <p:spPr>
          <a:xfrm>
            <a:off x="5803900" y="2979524"/>
            <a:ext cx="3834739" cy="951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2D5F61-DA64-4530-AD95-CB7CCBAF0264}"/>
              </a:ext>
            </a:extLst>
          </p:cNvPr>
          <p:cNvSpPr/>
          <p:nvPr/>
        </p:nvSpPr>
        <p:spPr>
          <a:xfrm>
            <a:off x="3894771" y="4542856"/>
            <a:ext cx="4914898" cy="5991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Phát hiện và tránh vật cản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1E611F-5701-4E04-84EE-002295E24122}"/>
              </a:ext>
            </a:extLst>
          </p:cNvPr>
          <p:cNvCxnSpPr>
            <a:stCxn id="6" idx="2"/>
          </p:cNvCxnSpPr>
          <p:nvPr/>
        </p:nvCxnSpPr>
        <p:spPr>
          <a:xfrm>
            <a:off x="4114800" y="2378606"/>
            <a:ext cx="0" cy="20180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4F1871-4A86-497C-B560-F9BAF31D0C2C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7721270" y="3930791"/>
            <a:ext cx="0" cy="4658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AFF3A3-0FF2-4B90-99D0-4D34F2787B02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4114800" y="1081674"/>
            <a:ext cx="15421" cy="45873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ACBCD1-9ECE-4B56-B070-C16056E948C2}"/>
              </a:ext>
            </a:extLst>
          </p:cNvPr>
          <p:cNvSpPr/>
          <p:nvPr/>
        </p:nvSpPr>
        <p:spPr>
          <a:xfrm>
            <a:off x="1094421" y="4271255"/>
            <a:ext cx="1600200" cy="838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Định vị vị trí của robot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C9651-C1E6-4D60-AF63-B748867199AF}"/>
              </a:ext>
            </a:extLst>
          </p:cNvPr>
          <p:cNvSpPr/>
          <p:nvPr/>
        </p:nvSpPr>
        <p:spPr>
          <a:xfrm>
            <a:off x="1177303" y="1578802"/>
            <a:ext cx="1352718" cy="838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 </a:t>
            </a:r>
          </a:p>
          <a:p>
            <a:pPr algn="ctr"/>
            <a:r>
              <a:rPr lang="en-US"/>
              <a:t>Định vị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A745FC-383C-4F1A-8AD1-A4A551B5B4A6}"/>
              </a:ext>
            </a:extLst>
          </p:cNvPr>
          <p:cNvCxnSpPr>
            <a:cxnSpLocks/>
          </p:cNvCxnSpPr>
          <p:nvPr/>
        </p:nvCxnSpPr>
        <p:spPr>
          <a:xfrm flipH="1">
            <a:off x="1988722" y="680859"/>
            <a:ext cx="1422938" cy="801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BAB72D-2586-441A-A94E-EBE12606583B}"/>
              </a:ext>
            </a:extLst>
          </p:cNvPr>
          <p:cNvCxnSpPr>
            <a:cxnSpLocks/>
          </p:cNvCxnSpPr>
          <p:nvPr/>
        </p:nvCxnSpPr>
        <p:spPr>
          <a:xfrm>
            <a:off x="1823398" y="2586745"/>
            <a:ext cx="0" cy="15604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ảm biến siêu âm Ultrasonic HC-SR04 – Hshop.vn">
            <a:extLst>
              <a:ext uri="{FF2B5EF4-FFF2-40B4-BE49-F238E27FC236}">
                <a16:creationId xmlns:a16="http://schemas.microsoft.com/office/drawing/2014/main" id="{8DB3DA3B-416B-4BEA-A83E-01C5DCA62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35764" flipV="1">
            <a:off x="4355853" y="2603010"/>
            <a:ext cx="1176816" cy="117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hớp nối bánh xe Omni và Mecanum với trục động cơ 5mm - Nshop">
            <a:extLst>
              <a:ext uri="{FF2B5EF4-FFF2-40B4-BE49-F238E27FC236}">
                <a16:creationId xmlns:a16="http://schemas.microsoft.com/office/drawing/2014/main" id="{9C17FD82-841D-4DDC-A4AE-4754D425C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455" y="1201399"/>
            <a:ext cx="2275724" cy="7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1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78</TotalTime>
  <Words>71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#9Slide02 Noi dung dai</vt:lpstr>
      <vt:lpstr>#9Slide02 Tieu de dai</vt:lpstr>
      <vt:lpstr>Arial</vt:lpstr>
      <vt:lpstr>Office Theme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cp:keywords>9Slide</cp:keywords>
  <dc:description>9Slide.vn</dc:description>
  <cp:lastModifiedBy>9Slide</cp:lastModifiedBy>
  <cp:revision>2</cp:revision>
  <dcterms:created xsi:type="dcterms:W3CDTF">2021-10-06T02:19:30Z</dcterms:created>
  <dcterms:modified xsi:type="dcterms:W3CDTF">2021-10-07T13:46:15Z</dcterms:modified>
  <cp:category>9Slide.vn</cp:category>
  <cp:contentStatus>9Slide</cp:contentStatus>
</cp:coreProperties>
</file>