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1"/>
  </p:notesMasterIdLst>
  <p:sldIdLst>
    <p:sldId id="256" r:id="rId2"/>
    <p:sldId id="257" r:id="rId3"/>
    <p:sldId id="304" r:id="rId4"/>
    <p:sldId id="307" r:id="rId5"/>
    <p:sldId id="308" r:id="rId6"/>
    <p:sldId id="309" r:id="rId7"/>
    <p:sldId id="310" r:id="rId8"/>
    <p:sldId id="306" r:id="rId9"/>
    <p:sldId id="311" r:id="rId10"/>
  </p:sldIdLst>
  <p:sldSz cx="9144000" cy="5143500" type="screen16x9"/>
  <p:notesSz cx="6858000" cy="9144000"/>
  <p:embeddedFontLst>
    <p:embeddedFont>
      <p:font typeface="Barlow Semi Condensed" panose="00000506000000000000" pitchFamily="2" charset="0"/>
      <p:regular r:id="rId12"/>
      <p:bold r:id="rId13"/>
      <p:italic r:id="rId14"/>
      <p:boldItalic r:id="rId15"/>
    </p:embeddedFont>
    <p:embeddedFont>
      <p:font typeface="Barlow Semi Condensed Medium" panose="00000606000000000000" pitchFamily="2" charset="0"/>
      <p:regular r:id="rId16"/>
      <p:bold r:id="rId17"/>
      <p:italic r:id="rId18"/>
      <p:boldItalic r:id="rId19"/>
    </p:embeddedFont>
    <p:embeddedFont>
      <p:font typeface="Fjalla One" panose="02000506040000020004" pitchFamily="2" charset="0"/>
      <p:regular r:id="rId20"/>
    </p:embeddedFont>
    <p:embeddedFont>
      <p:font typeface="Roboto Condensed Light" panose="02000000000000000000" pitchFamily="2"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500110-6A97-485E-AE31-D2C72F1FA00C}">
  <a:tblStyle styleId="{A3500110-6A97-485E-AE31-D2C72F1FA0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69" r:id="rId5"/>
    <p:sldLayoutId id="2147483673" r:id="rId6"/>
    <p:sldLayoutId id="2147483674"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1461919"/>
            <a:ext cx="3264300" cy="233281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4400" dirty="0">
                <a:solidFill>
                  <a:schemeClr val="dk2"/>
                </a:solidFill>
                <a:latin typeface="+mj-lt"/>
              </a:rPr>
              <a:t>Lập trình hướng đối tượng</a:t>
            </a:r>
            <a:endParaRPr sz="4400" dirty="0">
              <a:solidFill>
                <a:schemeClr val="dk2"/>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Group 14 </a:t>
            </a:r>
            <a:endParaRPr dirty="0"/>
          </a:p>
        </p:txBody>
      </p:sp>
      <p:sp>
        <p:nvSpPr>
          <p:cNvPr id="2" name="Rectangle: Rounded Corners 1">
            <a:extLst>
              <a:ext uri="{FF2B5EF4-FFF2-40B4-BE49-F238E27FC236}">
                <a16:creationId xmlns:a16="http://schemas.microsoft.com/office/drawing/2014/main" id="{0BE58113-EE90-7426-0BE9-0C7BB29C0D72}"/>
              </a:ext>
            </a:extLst>
          </p:cNvPr>
          <p:cNvSpPr/>
          <p:nvPr/>
        </p:nvSpPr>
        <p:spPr>
          <a:xfrm>
            <a:off x="979151" y="1531435"/>
            <a:ext cx="3107473" cy="13530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rPr>
              <a:t>Vũ Minh Hiếu 20194563</a:t>
            </a:r>
          </a:p>
          <a:p>
            <a:pPr algn="ctr"/>
            <a:r>
              <a:rPr lang="vi-VN" dirty="0">
                <a:solidFill>
                  <a:schemeClr val="tx1"/>
                </a:solidFill>
              </a:rPr>
              <a:t>UI Programming</a:t>
            </a:r>
            <a:endParaRPr lang="en-US" dirty="0">
              <a:solidFill>
                <a:schemeClr val="tx1"/>
              </a:solidFill>
            </a:endParaRPr>
          </a:p>
        </p:txBody>
      </p:sp>
      <p:sp>
        <p:nvSpPr>
          <p:cNvPr id="3" name="Rectangle: Rounded Corners 2">
            <a:extLst>
              <a:ext uri="{FF2B5EF4-FFF2-40B4-BE49-F238E27FC236}">
                <a16:creationId xmlns:a16="http://schemas.microsoft.com/office/drawing/2014/main" id="{AAF4072C-AD80-F583-A0DA-56C40809790D}"/>
              </a:ext>
            </a:extLst>
          </p:cNvPr>
          <p:cNvSpPr/>
          <p:nvPr/>
        </p:nvSpPr>
        <p:spPr>
          <a:xfrm>
            <a:off x="5066651" y="1531435"/>
            <a:ext cx="3107473" cy="13530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rPr>
              <a:t>Bùi Khánh Hoàng 20215273</a:t>
            </a:r>
          </a:p>
          <a:p>
            <a:pPr algn="ctr"/>
            <a:r>
              <a:rPr lang="vi-VN" dirty="0">
                <a:solidFill>
                  <a:schemeClr val="tx1"/>
                </a:solidFill>
              </a:rPr>
              <a:t>Algorithm Design</a:t>
            </a:r>
            <a:endParaRPr lang="en-US" dirty="0">
              <a:solidFill>
                <a:schemeClr val="tx1"/>
              </a:solidFill>
            </a:endParaRPr>
          </a:p>
        </p:txBody>
      </p:sp>
      <p:sp>
        <p:nvSpPr>
          <p:cNvPr id="4" name="Rectangle: Rounded Corners 3">
            <a:extLst>
              <a:ext uri="{FF2B5EF4-FFF2-40B4-BE49-F238E27FC236}">
                <a16:creationId xmlns:a16="http://schemas.microsoft.com/office/drawing/2014/main" id="{0BE58113-EE90-7426-0BE9-0C7BB29C0D72}"/>
              </a:ext>
            </a:extLst>
          </p:cNvPr>
          <p:cNvSpPr/>
          <p:nvPr/>
        </p:nvSpPr>
        <p:spPr>
          <a:xfrm>
            <a:off x="979150" y="3322600"/>
            <a:ext cx="3107473" cy="13530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vi-VN" dirty="0">
                <a:solidFill>
                  <a:schemeClr val="tx1"/>
                </a:solidFill>
              </a:rPr>
              <a:t>Lâm Việt Hoàng 20215274</a:t>
            </a:r>
          </a:p>
          <a:p>
            <a:pPr algn="ctr"/>
            <a:r>
              <a:rPr lang="vi-VN" dirty="0">
                <a:solidFill>
                  <a:schemeClr val="tx1"/>
                </a:solidFill>
              </a:rPr>
              <a:t>Algorithm Design</a:t>
            </a:r>
            <a:endParaRPr lang="en-US" dirty="0">
              <a:solidFill>
                <a:schemeClr val="tx1"/>
              </a:solidFill>
            </a:endParaRPr>
          </a:p>
        </p:txBody>
      </p:sp>
      <p:sp>
        <p:nvSpPr>
          <p:cNvPr id="5" name="Rectangle: Rounded Corners 4">
            <a:extLst>
              <a:ext uri="{FF2B5EF4-FFF2-40B4-BE49-F238E27FC236}">
                <a16:creationId xmlns:a16="http://schemas.microsoft.com/office/drawing/2014/main" id="{0BE58113-EE90-7426-0BE9-0C7BB29C0D72}"/>
              </a:ext>
            </a:extLst>
          </p:cNvPr>
          <p:cNvSpPr/>
          <p:nvPr/>
        </p:nvSpPr>
        <p:spPr>
          <a:xfrm>
            <a:off x="5066651" y="3322600"/>
            <a:ext cx="3107473" cy="13530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vi-VN" dirty="0">
                <a:solidFill>
                  <a:schemeClr val="tx1"/>
                </a:solidFill>
              </a:rPr>
              <a:t>Đào Nguyễn Huy Hoàng 20210380</a:t>
            </a:r>
          </a:p>
          <a:p>
            <a:pPr algn="ctr"/>
            <a:r>
              <a:rPr lang="vi-VN" dirty="0">
                <a:solidFill>
                  <a:schemeClr val="tx1"/>
                </a:solidFill>
              </a:rPr>
              <a:t>Presentation Prepation</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A1FB1A6-612D-F64C-ED5F-E37BC9E6CC93}"/>
              </a:ext>
            </a:extLst>
          </p:cNvPr>
          <p:cNvSpPr>
            <a:spLocks noGrp="1"/>
          </p:cNvSpPr>
          <p:nvPr>
            <p:ph type="title"/>
          </p:nvPr>
        </p:nvSpPr>
        <p:spPr>
          <a:xfrm>
            <a:off x="2619750" y="490762"/>
            <a:ext cx="3904500" cy="839949"/>
          </a:xfrm>
        </p:spPr>
        <p:txBody>
          <a:bodyPr/>
          <a:lstStyle/>
          <a:p>
            <a:r>
              <a:rPr lang="vi-VN" sz="4000" dirty="0"/>
              <a:t>Topic</a:t>
            </a:r>
            <a:endParaRPr lang="en-US" sz="4000" dirty="0"/>
          </a:p>
        </p:txBody>
      </p:sp>
      <p:sp>
        <p:nvSpPr>
          <p:cNvPr id="16" name="TextBox 15">
            <a:extLst>
              <a:ext uri="{FF2B5EF4-FFF2-40B4-BE49-F238E27FC236}">
                <a16:creationId xmlns:a16="http://schemas.microsoft.com/office/drawing/2014/main" id="{2B841CFA-28EA-618B-0313-7251ED572827}"/>
              </a:ext>
            </a:extLst>
          </p:cNvPr>
          <p:cNvSpPr txBox="1"/>
          <p:nvPr/>
        </p:nvSpPr>
        <p:spPr>
          <a:xfrm>
            <a:off x="2103863" y="1330711"/>
            <a:ext cx="4936273" cy="369332"/>
          </a:xfrm>
          <a:prstGeom prst="rect">
            <a:avLst/>
          </a:prstGeom>
          <a:noFill/>
        </p:spPr>
        <p:txBody>
          <a:bodyPr wrap="square" rtlCol="0">
            <a:spAutoFit/>
          </a:bodyPr>
          <a:lstStyle/>
          <a:p>
            <a:r>
              <a:rPr lang="en-US" sz="1800" dirty="0"/>
              <a:t>Design a Genetic Algorithm to solve TSP</a:t>
            </a:r>
          </a:p>
        </p:txBody>
      </p:sp>
      <p:sp>
        <p:nvSpPr>
          <p:cNvPr id="17" name="TextBox 16">
            <a:extLst>
              <a:ext uri="{FF2B5EF4-FFF2-40B4-BE49-F238E27FC236}">
                <a16:creationId xmlns:a16="http://schemas.microsoft.com/office/drawing/2014/main" id="{66806636-31F5-015F-AFA2-C649D1A9EE26}"/>
              </a:ext>
            </a:extLst>
          </p:cNvPr>
          <p:cNvSpPr txBox="1"/>
          <p:nvPr/>
        </p:nvSpPr>
        <p:spPr>
          <a:xfrm>
            <a:off x="1174595" y="1769327"/>
            <a:ext cx="6348761" cy="1600438"/>
          </a:xfrm>
          <a:prstGeom prst="rect">
            <a:avLst/>
          </a:prstGeom>
          <a:noFill/>
        </p:spPr>
        <p:txBody>
          <a:bodyPr wrap="square" rtlCol="0">
            <a:spAutoFit/>
          </a:bodyPr>
          <a:lstStyle/>
          <a:p>
            <a:r>
              <a:rPr lang="vi-VN" dirty="0"/>
              <a:t>Tổng quan: Bài toán nhân viên du lịch (TSP) là một bài toán nổi tiếng trong Khoa học Máy tính vàcó thể quen thuộc với bạn. Phát biểu bài toán rất đơn giản, cho đồ thị G = (V, E), trong đó V là tập các nút, E là tập các cạnh, có thêm thông tin về khoảng cách giữađiểm giao. Mục tiêu của bài toán này là đưa ra đường đi ngắn nhất bắt đầu từ V và kết thúc tại V , sao cho mỗi nút được truy cập một lần. Trong dự án này, bạn được yêu cầu triển khai Di truyềnbắt đầuThuật toán (GA) để xác định tuyến đường tối ưu (gần).</a:t>
            </a:r>
            <a:endParaRPr lang="en-US" dirty="0"/>
          </a:p>
        </p:txBody>
      </p:sp>
    </p:spTree>
    <p:extLst>
      <p:ext uri="{BB962C8B-B14F-4D97-AF65-F5344CB8AC3E}">
        <p14:creationId xmlns:p14="http://schemas.microsoft.com/office/powerpoint/2010/main" val="240178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F553-76E0-FAD3-9BBE-A66A6DA7810C}"/>
              </a:ext>
            </a:extLst>
          </p:cNvPr>
          <p:cNvSpPr>
            <a:spLocks noGrp="1"/>
          </p:cNvSpPr>
          <p:nvPr>
            <p:ph type="title"/>
          </p:nvPr>
        </p:nvSpPr>
        <p:spPr>
          <a:xfrm>
            <a:off x="2482181" y="148792"/>
            <a:ext cx="4179638" cy="1323169"/>
          </a:xfrm>
        </p:spPr>
        <p:txBody>
          <a:bodyPr/>
          <a:lstStyle/>
          <a:p>
            <a:r>
              <a:rPr lang="vi-VN" sz="4400" dirty="0"/>
              <a:t>Use case diagram</a:t>
            </a:r>
            <a:endParaRPr lang="en-US" sz="4400" dirty="0"/>
          </a:p>
        </p:txBody>
      </p:sp>
      <p:pic>
        <p:nvPicPr>
          <p:cNvPr id="4" name="Picture 3">
            <a:extLst>
              <a:ext uri="{FF2B5EF4-FFF2-40B4-BE49-F238E27FC236}">
                <a16:creationId xmlns:a16="http://schemas.microsoft.com/office/drawing/2014/main" id="{44E38374-D1B7-F2AB-B234-6C83992905E7}"/>
              </a:ext>
            </a:extLst>
          </p:cNvPr>
          <p:cNvPicPr>
            <a:picLocks noChangeAspect="1"/>
          </p:cNvPicPr>
          <p:nvPr/>
        </p:nvPicPr>
        <p:blipFill>
          <a:blip r:embed="rId2"/>
          <a:stretch>
            <a:fillRect/>
          </a:stretch>
        </p:blipFill>
        <p:spPr>
          <a:xfrm>
            <a:off x="103254" y="1282389"/>
            <a:ext cx="4757853" cy="3120321"/>
          </a:xfrm>
          <a:prstGeom prst="rect">
            <a:avLst/>
          </a:prstGeom>
        </p:spPr>
      </p:pic>
      <p:pic>
        <p:nvPicPr>
          <p:cNvPr id="6" name="Picture 5">
            <a:extLst>
              <a:ext uri="{FF2B5EF4-FFF2-40B4-BE49-F238E27FC236}">
                <a16:creationId xmlns:a16="http://schemas.microsoft.com/office/drawing/2014/main" id="{339E3DB7-D3BF-CAD5-A3DB-C8647550C8DD}"/>
              </a:ext>
            </a:extLst>
          </p:cNvPr>
          <p:cNvPicPr>
            <a:picLocks noChangeAspect="1"/>
          </p:cNvPicPr>
          <p:nvPr/>
        </p:nvPicPr>
        <p:blipFill>
          <a:blip r:embed="rId3"/>
          <a:stretch>
            <a:fillRect/>
          </a:stretch>
        </p:blipFill>
        <p:spPr>
          <a:xfrm>
            <a:off x="4861108" y="1282390"/>
            <a:ext cx="4179638" cy="3120320"/>
          </a:xfrm>
          <a:prstGeom prst="rect">
            <a:avLst/>
          </a:prstGeom>
        </p:spPr>
      </p:pic>
    </p:spTree>
    <p:extLst>
      <p:ext uri="{BB962C8B-B14F-4D97-AF65-F5344CB8AC3E}">
        <p14:creationId xmlns:p14="http://schemas.microsoft.com/office/powerpoint/2010/main" val="3746655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55A9-DE39-220D-12AF-A5C63D035AD1}"/>
              </a:ext>
            </a:extLst>
          </p:cNvPr>
          <p:cNvSpPr>
            <a:spLocks noGrp="1"/>
          </p:cNvSpPr>
          <p:nvPr>
            <p:ph type="title"/>
          </p:nvPr>
        </p:nvSpPr>
        <p:spPr>
          <a:xfrm>
            <a:off x="2619750" y="0"/>
            <a:ext cx="3904500" cy="1137424"/>
          </a:xfrm>
        </p:spPr>
        <p:txBody>
          <a:bodyPr/>
          <a:lstStyle/>
          <a:p>
            <a:r>
              <a:rPr lang="vi-VN" sz="4400" dirty="0"/>
              <a:t>Class diagram</a:t>
            </a:r>
            <a:endParaRPr lang="en-US" sz="4400" dirty="0"/>
          </a:p>
        </p:txBody>
      </p:sp>
      <p:pic>
        <p:nvPicPr>
          <p:cNvPr id="4" name="Picture 3">
            <a:extLst>
              <a:ext uri="{FF2B5EF4-FFF2-40B4-BE49-F238E27FC236}">
                <a16:creationId xmlns:a16="http://schemas.microsoft.com/office/drawing/2014/main" id="{3A846AE2-FCA6-5ACF-92E2-8C7593E0FB2C}"/>
              </a:ext>
            </a:extLst>
          </p:cNvPr>
          <p:cNvPicPr>
            <a:picLocks noChangeAspect="1"/>
          </p:cNvPicPr>
          <p:nvPr/>
        </p:nvPicPr>
        <p:blipFill>
          <a:blip r:embed="rId2"/>
          <a:stretch>
            <a:fillRect/>
          </a:stretch>
        </p:blipFill>
        <p:spPr>
          <a:xfrm>
            <a:off x="1704312" y="1113665"/>
            <a:ext cx="5735375" cy="3212061"/>
          </a:xfrm>
          <a:prstGeom prst="rect">
            <a:avLst/>
          </a:prstGeom>
        </p:spPr>
      </p:pic>
    </p:spTree>
    <p:extLst>
      <p:ext uri="{BB962C8B-B14F-4D97-AF65-F5344CB8AC3E}">
        <p14:creationId xmlns:p14="http://schemas.microsoft.com/office/powerpoint/2010/main" val="47084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E4CE-3D52-1860-1A78-D6EE0222561D}"/>
              </a:ext>
            </a:extLst>
          </p:cNvPr>
          <p:cNvSpPr>
            <a:spLocks noGrp="1"/>
          </p:cNvSpPr>
          <p:nvPr>
            <p:ph type="title"/>
          </p:nvPr>
        </p:nvSpPr>
        <p:spPr>
          <a:xfrm>
            <a:off x="1728439" y="245436"/>
            <a:ext cx="5687122" cy="839949"/>
          </a:xfrm>
        </p:spPr>
        <p:txBody>
          <a:bodyPr/>
          <a:lstStyle/>
          <a:p>
            <a:r>
              <a:rPr lang="vi-VN" sz="4000"/>
              <a:t>Class diagram for modules</a:t>
            </a:r>
            <a:endParaRPr lang="en-US" sz="4000" dirty="0"/>
          </a:p>
        </p:txBody>
      </p:sp>
      <p:pic>
        <p:nvPicPr>
          <p:cNvPr id="4" name="Picture 3">
            <a:extLst>
              <a:ext uri="{FF2B5EF4-FFF2-40B4-BE49-F238E27FC236}">
                <a16:creationId xmlns:a16="http://schemas.microsoft.com/office/drawing/2014/main" id="{A2BC00DE-30E3-1CBD-8EE7-04D706713BB9}"/>
              </a:ext>
            </a:extLst>
          </p:cNvPr>
          <p:cNvPicPr>
            <a:picLocks noChangeAspect="1"/>
          </p:cNvPicPr>
          <p:nvPr/>
        </p:nvPicPr>
        <p:blipFill>
          <a:blip r:embed="rId2"/>
          <a:stretch>
            <a:fillRect/>
          </a:stretch>
        </p:blipFill>
        <p:spPr>
          <a:xfrm>
            <a:off x="1914586" y="1085385"/>
            <a:ext cx="5314827" cy="3234189"/>
          </a:xfrm>
          <a:prstGeom prst="rect">
            <a:avLst/>
          </a:prstGeom>
        </p:spPr>
      </p:pic>
    </p:spTree>
    <p:extLst>
      <p:ext uri="{BB962C8B-B14F-4D97-AF65-F5344CB8AC3E}">
        <p14:creationId xmlns:p14="http://schemas.microsoft.com/office/powerpoint/2010/main" val="922032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7D57C-1A92-460D-AA75-86B95736D742}"/>
              </a:ext>
            </a:extLst>
          </p:cNvPr>
          <p:cNvSpPr>
            <a:spLocks noGrp="1"/>
          </p:cNvSpPr>
          <p:nvPr>
            <p:ph type="title"/>
          </p:nvPr>
        </p:nvSpPr>
        <p:spPr>
          <a:xfrm>
            <a:off x="1471961" y="297475"/>
            <a:ext cx="6200078" cy="950997"/>
          </a:xfrm>
        </p:spPr>
        <p:txBody>
          <a:bodyPr/>
          <a:lstStyle/>
          <a:p>
            <a:r>
              <a:rPr lang="vi-VN" sz="4400" dirty="0"/>
              <a:t>OOP techniques</a:t>
            </a:r>
            <a:endParaRPr lang="en-US" sz="4400" dirty="0"/>
          </a:p>
        </p:txBody>
      </p:sp>
      <p:sp>
        <p:nvSpPr>
          <p:cNvPr id="3" name="TextBox 2">
            <a:extLst>
              <a:ext uri="{FF2B5EF4-FFF2-40B4-BE49-F238E27FC236}">
                <a16:creationId xmlns:a16="http://schemas.microsoft.com/office/drawing/2014/main" id="{D294040B-C506-2E5F-9C09-AD0D5DC52611}"/>
              </a:ext>
            </a:extLst>
          </p:cNvPr>
          <p:cNvSpPr txBox="1"/>
          <p:nvPr/>
        </p:nvSpPr>
        <p:spPr>
          <a:xfrm>
            <a:off x="1189463" y="1367883"/>
            <a:ext cx="6616391" cy="369332"/>
          </a:xfrm>
          <a:prstGeom prst="rect">
            <a:avLst/>
          </a:prstGeom>
          <a:noFill/>
        </p:spPr>
        <p:txBody>
          <a:bodyPr wrap="square" rtlCol="0">
            <a:spAutoFit/>
          </a:bodyPr>
          <a:lstStyle/>
          <a:p>
            <a:r>
              <a:rPr lang="vi-VN" sz="1800" dirty="0"/>
              <a:t>Java Swing: </a:t>
            </a:r>
            <a:endParaRPr lang="en-US" sz="1800" dirty="0"/>
          </a:p>
        </p:txBody>
      </p:sp>
    </p:spTree>
    <p:extLst>
      <p:ext uri="{BB962C8B-B14F-4D97-AF65-F5344CB8AC3E}">
        <p14:creationId xmlns:p14="http://schemas.microsoft.com/office/powerpoint/2010/main" val="308758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D38E-933D-E6FC-CF9E-99C2D879E003}"/>
              </a:ext>
            </a:extLst>
          </p:cNvPr>
          <p:cNvSpPr>
            <a:spLocks noGrp="1"/>
          </p:cNvSpPr>
          <p:nvPr>
            <p:ph type="title"/>
          </p:nvPr>
        </p:nvSpPr>
        <p:spPr>
          <a:xfrm>
            <a:off x="2619750" y="669750"/>
            <a:ext cx="3904500" cy="1902000"/>
          </a:xfrm>
        </p:spPr>
        <p:txBody>
          <a:bodyPr/>
          <a:lstStyle/>
          <a:p>
            <a:r>
              <a:rPr lang="vi-VN" sz="6600" dirty="0"/>
              <a:t>Video demo</a:t>
            </a:r>
            <a:endParaRPr lang="en-US" sz="6600" dirty="0"/>
          </a:p>
        </p:txBody>
      </p:sp>
    </p:spTree>
    <p:extLst>
      <p:ext uri="{BB962C8B-B14F-4D97-AF65-F5344CB8AC3E}">
        <p14:creationId xmlns:p14="http://schemas.microsoft.com/office/powerpoint/2010/main" val="2410758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D2698-B370-0C85-DA18-470A478043CA}"/>
              </a:ext>
            </a:extLst>
          </p:cNvPr>
          <p:cNvSpPr>
            <a:spLocks noGrp="1"/>
          </p:cNvSpPr>
          <p:nvPr>
            <p:ph type="title"/>
          </p:nvPr>
        </p:nvSpPr>
        <p:spPr/>
        <p:txBody>
          <a:bodyPr/>
          <a:lstStyle/>
          <a:p>
            <a:r>
              <a:rPr lang="vi-VN" dirty="0"/>
              <a:t>Thank you!</a:t>
            </a:r>
            <a:endParaRPr lang="en-US" dirty="0"/>
          </a:p>
        </p:txBody>
      </p:sp>
    </p:spTree>
    <p:extLst>
      <p:ext uri="{BB962C8B-B14F-4D97-AF65-F5344CB8AC3E}">
        <p14:creationId xmlns:p14="http://schemas.microsoft.com/office/powerpoint/2010/main" val="1037038713"/>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192</Words>
  <Application>Microsoft Office PowerPoint</Application>
  <PresentationFormat>On-screen Show (16:9)</PresentationFormat>
  <Paragraphs>20</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Times New Roman</vt:lpstr>
      <vt:lpstr>Barlow Semi Condensed Medium</vt:lpstr>
      <vt:lpstr>Arial</vt:lpstr>
      <vt:lpstr>Fjalla One</vt:lpstr>
      <vt:lpstr>Barlow Semi Condensed</vt:lpstr>
      <vt:lpstr>Roboto Condensed Light</vt:lpstr>
      <vt:lpstr>Technology Consulting by Slidesgo</vt:lpstr>
      <vt:lpstr>Lập trình hướng đối tượng</vt:lpstr>
      <vt:lpstr>Group 14 </vt:lpstr>
      <vt:lpstr>Topic</vt:lpstr>
      <vt:lpstr>Use case diagram</vt:lpstr>
      <vt:lpstr>Class diagram</vt:lpstr>
      <vt:lpstr>Class diagram for modules</vt:lpstr>
      <vt:lpstr>OOP techniques</vt:lpstr>
      <vt:lpstr>Video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hướng đối tượng</dc:title>
  <cp:lastModifiedBy>Hoàng Lâm</cp:lastModifiedBy>
  <cp:revision>3</cp:revision>
  <dcterms:modified xsi:type="dcterms:W3CDTF">2024-01-07T04:18:42Z</dcterms:modified>
</cp:coreProperties>
</file>