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04"/>
  </p:normalViewPr>
  <p:slideViewPr>
    <p:cSldViewPr snapToGrid="0">
      <p:cViewPr varScale="1">
        <p:scale>
          <a:sx n="116" d="100"/>
          <a:sy n="11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C815-2BCE-AA68-5792-6079594FB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2F597-939D-4034-C66E-FA4FCDBAE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7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VU MINH HIEU 20194563</dc:creator>
  <cp:keywords/>
  <dc:description/>
  <cp:lastModifiedBy>VU MINH HIEU 20194563</cp:lastModifiedBy>
  <cp:revision>1</cp:revision>
  <dcterms:created xsi:type="dcterms:W3CDTF">2024-01-06T15:42:40Z</dcterms:created>
  <dcterms:modified xsi:type="dcterms:W3CDTF">2024-01-06T15:44:31Z</dcterms:modified>
  <cp:category/>
</cp:coreProperties>
</file>