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67A8-E763-6AFF-1A6F-978D2932D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72F83-398B-960D-C5E6-41CC164D7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FF651-EE48-18EA-E16C-456C35EF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ECAA3-39F8-F021-6B13-F4534597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9E8C9-44DC-A36B-FA20-8443736C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9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370A-84F3-2743-48C1-E63EEF1C2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D9ED8-85CE-5D0D-C2DB-268276230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82018-6F03-1204-52DD-E84225FF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A40B0-AAFD-7824-5B8E-A3708F61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B46A7-B52A-4C19-843D-26720955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7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814082-D7EA-1AE9-6900-D04414927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4D6F6-86B8-029A-2285-8D6A4DDD5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4D4E0-3A64-72FF-9F72-9C27100E6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EF9EB-C472-F67E-D03B-7AE83691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F032B-9812-A1C0-099C-C0AE475C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5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B9BB7-8D58-94EA-97BB-E6BC8725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55BE8-DF2F-B8D1-3698-CF002224E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46E5E-E55D-3BB8-F44D-531E13141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DC632-974B-BCDD-18BF-672496345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0CC19-2278-CC4E-D119-87C57AFB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4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5E60-DF85-432A-56D5-83CCFB0D0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809FA-DAC8-3E6C-EE64-E4F6CCAD7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6919A-A3B4-DF56-66D9-57B77F2E3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7D6A3-DDAB-D350-28A0-9375CB092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8472E-6BB3-6F24-9F35-09D3AF5A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5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544DE-ABCA-A3FB-DEE5-389759CC5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18C65-26B4-535F-18D0-6E79E3F73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661D-63BD-E50E-92C3-B8CFF0BBA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223F7-78A4-FEF0-2F62-425569A2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4EC84-AB75-51B2-AD31-964985C4B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5606C-ACED-9DFF-7F08-6884C1A3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7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EF0F-D53C-BD23-24A8-7C2FB966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E8443-EA29-3408-74A1-7CF1061B0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AC88-1C38-158D-776F-D22C97302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E8BF66-89E9-A8E4-510F-F7767D7B4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4C135C-19A8-3340-D5FA-221B9ABA2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E44918-00E8-BB9A-0446-98655B3E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DEF130-4F25-C431-EBDC-BC9E1AFF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FBB3D-B751-986B-F4BE-212BD9A8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1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633D3-BAEC-9991-997D-840CE335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3D302-2DC7-85F0-4C9F-E424F8FC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446CC-EECA-05F9-CD3B-C32B67B8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809434-6886-5D8E-2188-F6A06CC2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A6C3B-5E30-1BF9-5D42-5F38227D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DBEE2A-930F-A2F4-9B51-C4E1EDC2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16EF1-39B4-152D-9B79-05DBEF3E9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3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05C7-C74D-85CC-0946-2D7B26FE9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5ACFB-285F-890B-8415-694D3AB97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FE2C1-DCDA-EB9E-0DE5-B942FD785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FECD9-4423-2118-6F92-2CE3E4E67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51D19-1D49-CC7C-885F-D3D63F04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12F2B-3ACA-5664-1B2C-CC9D700A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2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DDB79-C676-09A1-861B-56571F90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62B49-B482-B203-D355-05AB4F916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4694C-592B-FE6E-C9DB-D046727AB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CB7BD-56B7-4DD7-235E-6D7B6D8BC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CD4EB-7A83-5275-76B4-4353DBB1E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0C6FA-1F8A-5790-D18F-353B2B70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2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80AFE-5DBD-6C7C-4DA5-97610805C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709E6-54A0-8866-B801-F7F8295CD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CBD3E-A529-4982-AA50-0071C61C1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3438D-0D1D-AA01-977F-63CD3ED38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4B2A6-3208-C6E7-A87D-E81E295F4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2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oangdat3179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Google Shape;86;p13">
            <a:extLst>
              <a:ext uri="{FF2B5EF4-FFF2-40B4-BE49-F238E27FC236}">
                <a16:creationId xmlns:a16="http://schemas.microsoft.com/office/drawing/2014/main" id="{0B8822AC-B127-5DF8-8339-B6B768B43E0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96878" y="699924"/>
            <a:ext cx="10053763" cy="2928470"/>
          </a:xfrm>
          <a:prstGeom prst="rect">
            <a:avLst/>
          </a:prstGeom>
        </p:spPr>
        <p:txBody>
          <a:bodyPr spcFirstLastPara="1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Đồ án </a:t>
            </a:r>
            <a:br>
              <a:rPr lang="en-US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</a:t>
            </a:r>
            <a:r>
              <a:rPr lang="vi-VN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ebsite đọc truyện </a:t>
            </a:r>
            <a:endParaRPr lang="vi-VN" sz="4800">
              <a:solidFill>
                <a:schemeClr val="bg1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B2AE49A-70ED-D6E1-91F9-6B6AE5548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linkClick r:id="rId2"/>
              </a:rPr>
              <a:t>Email: hoangdat3179@gmail.com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Phone: 0969389825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3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07592F-580D-AD7A-C404-F1E874C9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864644"/>
            <a:ext cx="8824685" cy="535200"/>
          </a:xfrm>
        </p:spPr>
        <p:txBody>
          <a:bodyPr>
            <a:normAutofit fontScale="90000"/>
          </a:bodyPr>
          <a:lstStyle/>
          <a:p>
            <a:r>
              <a:rPr lang="vi-VN">
                <a:latin typeface="Verdana" panose="020B0604030504040204" pitchFamily="34" charset="0"/>
                <a:ea typeface="Verdana" panose="020B0604030504040204" pitchFamily="34" charset="0"/>
              </a:rPr>
              <a:t>Mục đích – tổng quan ứng dụng</a:t>
            </a:r>
            <a:br>
              <a:rPr lang="vi-VN"/>
            </a:b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37FC2-6EC5-A8B2-702E-720CD457B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552243"/>
            <a:ext cx="10058400" cy="50676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  <a:t>Website đọc truyện miễn phí được lấy từ các nguồn truyện khác nhau</a:t>
            </a:r>
          </a:p>
          <a:p>
            <a:pPr marL="0" indent="0">
              <a:buNone/>
            </a:pPr>
            <a:endParaRPr lang="en-US" sz="2400">
              <a:solidFill>
                <a:srgbClr val="4E4E4E"/>
              </a:solidFill>
              <a:latin typeface="Helvetica Neue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rgbClr val="4E4E4E"/>
                </a:solidFill>
                <a:latin typeface="Helvetica Neue"/>
              </a:rPr>
              <a:t>Web có tốc độ hiển thị nhanh và có trang quản trị dành cho admin.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0" i="0">
              <a:solidFill>
                <a:srgbClr val="4E4E4E"/>
              </a:solidFill>
              <a:effectLst/>
              <a:latin typeface="Helvetica Neue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rgbClr val="4E4E4E"/>
                </a:solidFill>
                <a:latin typeface="Helvetica Neue"/>
              </a:rPr>
              <a:t>Website đọc truyện giải trí cho mọi lứa tuổi.</a:t>
            </a:r>
            <a:endParaRPr lang="en-US" sz="2400" b="0" i="0">
              <a:solidFill>
                <a:srgbClr val="4E4E4E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en-US" sz="2400" b="0" i="0">
              <a:solidFill>
                <a:srgbClr val="4E4E4E"/>
              </a:solidFill>
              <a:effectLst/>
              <a:latin typeface="Helvetica Neue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>
              <a:solidFill>
                <a:srgbClr val="4E4E4E"/>
              </a:solidFill>
              <a:latin typeface="Helvetica Neue"/>
              <a:ea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>
              <a:solidFill>
                <a:srgbClr val="4E4E4E"/>
              </a:solidFill>
              <a:latin typeface="Helvetica Neue"/>
              <a:ea typeface="Verdan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291BA11-B0D6-CB20-4146-F7F262D646DC}"/>
              </a:ext>
            </a:extLst>
          </p:cNvPr>
          <p:cNvCxnSpPr>
            <a:cxnSpLocks/>
          </p:cNvCxnSpPr>
          <p:nvPr/>
        </p:nvCxnSpPr>
        <p:spPr>
          <a:xfrm>
            <a:off x="0" y="131445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284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4F3214-B14E-9546-F862-A5F28BB93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268" y="262292"/>
            <a:ext cx="8824685" cy="920389"/>
          </a:xfrm>
        </p:spPr>
        <p:txBody>
          <a:bodyPr>
            <a:normAutofit/>
          </a:bodyPr>
          <a:lstStyle/>
          <a:p>
            <a:r>
              <a:rPr lang="vi-VN"/>
              <a:t>U</a:t>
            </a:r>
            <a:r>
              <a:rPr lang="en-US"/>
              <a:t>ML</a:t>
            </a:r>
            <a:r>
              <a:rPr lang="vi-VN"/>
              <a:t> Case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3ACF54D-3F41-2A55-1692-A157891A77A2}"/>
              </a:ext>
            </a:extLst>
          </p:cNvPr>
          <p:cNvGrpSpPr/>
          <p:nvPr/>
        </p:nvGrpSpPr>
        <p:grpSpPr>
          <a:xfrm>
            <a:off x="1770108" y="4537139"/>
            <a:ext cx="511830" cy="1027924"/>
            <a:chOff x="662551" y="3549112"/>
            <a:chExt cx="263471" cy="71098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22EE9B1-1D00-0618-67F9-D9350859FFB2}"/>
                </a:ext>
              </a:extLst>
            </p:cNvPr>
            <p:cNvSpPr/>
            <p:nvPr/>
          </p:nvSpPr>
          <p:spPr>
            <a:xfrm>
              <a:off x="697424" y="3549112"/>
              <a:ext cx="201478" cy="2014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29913CE-3826-B67D-BD43-BA193F773D43}"/>
                </a:ext>
              </a:extLst>
            </p:cNvPr>
            <p:cNvCxnSpPr>
              <a:cxnSpLocks/>
            </p:cNvCxnSpPr>
            <p:nvPr/>
          </p:nvCxnSpPr>
          <p:spPr>
            <a:xfrm>
              <a:off x="662551" y="3874576"/>
              <a:ext cx="2634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B1809CC-BFC2-612B-ACEA-B1768F933A0D}"/>
                </a:ext>
              </a:extLst>
            </p:cNvPr>
            <p:cNvCxnSpPr>
              <a:cxnSpLocks/>
            </p:cNvCxnSpPr>
            <p:nvPr/>
          </p:nvCxnSpPr>
          <p:spPr>
            <a:xfrm>
              <a:off x="798161" y="3742841"/>
              <a:ext cx="0" cy="3099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EE779B8-4786-B4AD-161F-70E84A840A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547" y="4050869"/>
              <a:ext cx="100739" cy="2092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D405315-0922-46C7-2707-2DFA595B29AB}"/>
                </a:ext>
              </a:extLst>
            </p:cNvPr>
            <p:cNvCxnSpPr>
              <a:cxnSpLocks/>
            </p:cNvCxnSpPr>
            <p:nvPr/>
          </p:nvCxnSpPr>
          <p:spPr>
            <a:xfrm>
              <a:off x="798163" y="4050869"/>
              <a:ext cx="127859" cy="2092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D8FAA96-6BA5-35E6-1286-860F5C418A41}"/>
              </a:ext>
            </a:extLst>
          </p:cNvPr>
          <p:cNvSpPr txBox="1"/>
          <p:nvPr/>
        </p:nvSpPr>
        <p:spPr>
          <a:xfrm>
            <a:off x="1722268" y="1343443"/>
            <a:ext cx="65418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C</a:t>
            </a:r>
            <a:r>
              <a:rPr lang="vi-VN" sz="2000"/>
              <a:t>ác vai trò người dùng (role) trong ứng dụng: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/>
              <a:t>(anonymous user)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vi-VN" sz="2000"/>
              <a:t>Quản trị hệ thống (administrator</a:t>
            </a:r>
            <a:r>
              <a:rPr lang="en-US" sz="200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DB6510-9190-C518-D1AE-C4BEE1E5FEDC}"/>
              </a:ext>
            </a:extLst>
          </p:cNvPr>
          <p:cNvSpPr txBox="1"/>
          <p:nvPr/>
        </p:nvSpPr>
        <p:spPr>
          <a:xfrm>
            <a:off x="1722268" y="2406865"/>
            <a:ext cx="65418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UML Case:</a:t>
            </a:r>
            <a:endParaRPr lang="vi-VN" sz="20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388809-91B2-1793-E663-82014BD1E004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2510120" y="4440958"/>
            <a:ext cx="1189164" cy="5132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7DCDBC-C7C6-C7A1-E8DD-1B07AC8B4D0E}"/>
              </a:ext>
            </a:extLst>
          </p:cNvPr>
          <p:cNvCxnSpPr>
            <a:cxnSpLocks/>
          </p:cNvCxnSpPr>
          <p:nvPr/>
        </p:nvCxnSpPr>
        <p:spPr>
          <a:xfrm>
            <a:off x="2492696" y="4954256"/>
            <a:ext cx="1351712" cy="4451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31A5F44-275F-02DB-CBA9-ED19CDE07E67}"/>
              </a:ext>
            </a:extLst>
          </p:cNvPr>
          <p:cNvSpPr/>
          <p:nvPr/>
        </p:nvSpPr>
        <p:spPr>
          <a:xfrm>
            <a:off x="3699284" y="4001379"/>
            <a:ext cx="2288908" cy="8791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Tìm kiếm và Đọc </a:t>
            </a:r>
            <a:r>
              <a:rPr lang="en-US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truyện</a:t>
            </a:r>
            <a:endParaRPr lang="vi-VN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DF25B4E-B653-BD24-B490-4A0C7870CE21}"/>
              </a:ext>
            </a:extLst>
          </p:cNvPr>
          <p:cNvSpPr/>
          <p:nvPr/>
        </p:nvSpPr>
        <p:spPr>
          <a:xfrm>
            <a:off x="3806103" y="5041299"/>
            <a:ext cx="2143010" cy="1030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Comment</a:t>
            </a:r>
          </a:p>
          <a:p>
            <a:pPr algn="ctr"/>
            <a:r>
              <a:rPr lang="en-US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Bình</a:t>
            </a:r>
            <a:r>
              <a:rPr lang="en-US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luận</a:t>
            </a:r>
            <a:r>
              <a:rPr lang="en-US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vi-VN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8CD1A8-39BA-256D-3DEF-23EE761C829C}"/>
              </a:ext>
            </a:extLst>
          </p:cNvPr>
          <p:cNvSpPr txBox="1"/>
          <p:nvPr/>
        </p:nvSpPr>
        <p:spPr>
          <a:xfrm>
            <a:off x="1164181" y="569028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Anonymous user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97E8917-7CC2-CA87-D641-A05AAB396D30}"/>
              </a:ext>
            </a:extLst>
          </p:cNvPr>
          <p:cNvGrpSpPr/>
          <p:nvPr/>
        </p:nvGrpSpPr>
        <p:grpSpPr>
          <a:xfrm>
            <a:off x="7262520" y="4440958"/>
            <a:ext cx="511830" cy="1125630"/>
            <a:chOff x="662551" y="3549112"/>
            <a:chExt cx="263471" cy="71098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4D3E1E7-A7F8-95ED-A8DD-84DE4BB523B3}"/>
                </a:ext>
              </a:extLst>
            </p:cNvPr>
            <p:cNvSpPr/>
            <p:nvPr/>
          </p:nvSpPr>
          <p:spPr>
            <a:xfrm>
              <a:off x="697424" y="3549112"/>
              <a:ext cx="201478" cy="20147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C8ACFAB-997F-E78D-2A09-DAEE7E83CF25}"/>
                </a:ext>
              </a:extLst>
            </p:cNvPr>
            <p:cNvCxnSpPr>
              <a:cxnSpLocks/>
            </p:cNvCxnSpPr>
            <p:nvPr/>
          </p:nvCxnSpPr>
          <p:spPr>
            <a:xfrm>
              <a:off x="662551" y="3874576"/>
              <a:ext cx="26347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AE4EC20-4574-184C-804B-5AC1022EB18D}"/>
                </a:ext>
              </a:extLst>
            </p:cNvPr>
            <p:cNvCxnSpPr>
              <a:cxnSpLocks/>
            </p:cNvCxnSpPr>
            <p:nvPr/>
          </p:nvCxnSpPr>
          <p:spPr>
            <a:xfrm>
              <a:off x="798161" y="3742841"/>
              <a:ext cx="0" cy="3099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82FC7B-C259-8B43-7AD2-9CDE24CDFA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547" y="4050869"/>
              <a:ext cx="100739" cy="2092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2391E2F-988D-81F2-0B2D-C2820AA0D4C9}"/>
                </a:ext>
              </a:extLst>
            </p:cNvPr>
            <p:cNvCxnSpPr>
              <a:cxnSpLocks/>
            </p:cNvCxnSpPr>
            <p:nvPr/>
          </p:nvCxnSpPr>
          <p:spPr>
            <a:xfrm>
              <a:off x="798163" y="4050869"/>
              <a:ext cx="127859" cy="20922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1C3EFD4-767C-8B19-E8B4-506B2A925C66}"/>
              </a:ext>
            </a:extLst>
          </p:cNvPr>
          <p:cNvSpPr txBox="1"/>
          <p:nvPr/>
        </p:nvSpPr>
        <p:spPr>
          <a:xfrm>
            <a:off x="6787843" y="5647084"/>
            <a:ext cx="147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Administrator</a:t>
            </a:r>
            <a:endParaRPr lang="vi-VN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7BE725-2AAB-2717-E63E-8B217CCC247A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7887510" y="4999431"/>
            <a:ext cx="11669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3B6154B-D1B8-70D2-75A2-B5CF27C37C7B}"/>
              </a:ext>
            </a:extLst>
          </p:cNvPr>
          <p:cNvSpPr/>
          <p:nvPr/>
        </p:nvSpPr>
        <p:spPr>
          <a:xfrm>
            <a:off x="9054442" y="4308582"/>
            <a:ext cx="2489858" cy="13816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Thêm</a:t>
            </a:r>
            <a:r>
              <a:rPr lang="en-US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sửa</a:t>
            </a:r>
            <a:r>
              <a:rPr lang="en-US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xóa</a:t>
            </a:r>
            <a:r>
              <a:rPr lang="en-US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truyện</a:t>
            </a:r>
            <a:r>
              <a:rPr lang="en-US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chương,thể</a:t>
            </a:r>
            <a:r>
              <a:rPr lang="en-US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loại</a:t>
            </a:r>
            <a:endParaRPr lang="vi-VN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26B0FA2-2FAE-A1C3-ED5D-BD155682AB34}"/>
              </a:ext>
            </a:extLst>
          </p:cNvPr>
          <p:cNvCxnSpPr>
            <a:cxnSpLocks/>
          </p:cNvCxnSpPr>
          <p:nvPr/>
        </p:nvCxnSpPr>
        <p:spPr>
          <a:xfrm>
            <a:off x="0" y="124909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76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3DAD16-AC24-A68B-5100-3FD872DFB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529" y="168562"/>
            <a:ext cx="9212942" cy="881138"/>
          </a:xfrm>
        </p:spPr>
        <p:txBody>
          <a:bodyPr>
            <a:normAutofit/>
          </a:bodyPr>
          <a:lstStyle/>
          <a:p>
            <a:r>
              <a:rPr lang="vi-VN">
                <a:latin typeface="Verdana" panose="020B0604030504040204" pitchFamily="34" charset="0"/>
                <a:ea typeface="Verdana" panose="020B0604030504040204" pitchFamily="34" charset="0"/>
              </a:rPr>
              <a:t>Thiết kế Entity – Table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EBFB87-362E-3D9D-2115-560CAD5CB820}"/>
              </a:ext>
            </a:extLst>
          </p:cNvPr>
          <p:cNvCxnSpPr>
            <a:cxnSpLocks/>
          </p:cNvCxnSpPr>
          <p:nvPr/>
        </p:nvCxnSpPr>
        <p:spPr>
          <a:xfrm>
            <a:off x="0" y="124777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BF76000-776E-DC03-5EE1-AB4FC6320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812" y="1247775"/>
            <a:ext cx="6074229" cy="564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7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EEC18FA-9774-04DE-3383-4A4DE83C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822325"/>
          </a:xfrm>
        </p:spPr>
        <p:txBody>
          <a:bodyPr>
            <a:normAutofit/>
          </a:bodyPr>
          <a:lstStyle/>
          <a:p>
            <a:r>
              <a:rPr lang="en-US" err="1">
                <a:latin typeface="Verdana" panose="020B0604030504040204" pitchFamily="34" charset="0"/>
                <a:ea typeface="Verdana" panose="020B0604030504040204" pitchFamily="34" charset="0"/>
              </a:rPr>
              <a:t>Cấu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err="1">
                <a:latin typeface="Verdana" panose="020B0604030504040204" pitchFamily="34" charset="0"/>
                <a:ea typeface="Verdana" panose="020B0604030504040204" pitchFamily="34" charset="0"/>
              </a:rPr>
              <a:t>trúc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err="1">
                <a:latin typeface="Verdana" panose="020B0604030504040204" pitchFamily="34" charset="0"/>
                <a:ea typeface="Verdana" panose="020B0604030504040204" pitchFamily="34" charset="0"/>
              </a:rPr>
              <a:t>thư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err="1">
                <a:latin typeface="Verdana" panose="020B0604030504040204" pitchFamily="34" charset="0"/>
                <a:ea typeface="Verdana" panose="020B0604030504040204" pitchFamily="34" charset="0"/>
              </a:rPr>
              <a:t>mực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err="1">
                <a:latin typeface="Verdana" panose="020B0604030504040204" pitchFamily="34" charset="0"/>
                <a:ea typeface="Verdana" panose="020B0604030504040204" pitchFamily="34" charset="0"/>
              </a:rPr>
              <a:t>dự</a:t>
            </a:r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err="1">
                <a:latin typeface="Verdana" panose="020B0604030504040204" pitchFamily="34" charset="0"/>
                <a:ea typeface="Verdana" panose="020B0604030504040204" pitchFamily="34" charset="0"/>
              </a:rPr>
              <a:t>án</a:t>
            </a:r>
            <a:endParaRPr lang="vi-VN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42CC4-3497-CAD9-2694-DCEB471E645B}"/>
              </a:ext>
            </a:extLst>
          </p:cNvPr>
          <p:cNvCxnSpPr>
            <a:cxnSpLocks/>
          </p:cNvCxnSpPr>
          <p:nvPr/>
        </p:nvCxnSpPr>
        <p:spPr>
          <a:xfrm>
            <a:off x="0" y="746990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746D265-25EF-2505-12C8-6B20C174E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075" y="746990"/>
            <a:ext cx="4069497" cy="611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90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131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Helvetica Neue</vt:lpstr>
      <vt:lpstr>Times New Roman</vt:lpstr>
      <vt:lpstr>Verdana</vt:lpstr>
      <vt:lpstr>Wingdings</vt:lpstr>
      <vt:lpstr>Office Theme</vt:lpstr>
      <vt:lpstr>Đồ án  Website đọc truyện </vt:lpstr>
      <vt:lpstr>Mục đích – tổng quan ứng dụng </vt:lpstr>
      <vt:lpstr>UML Case</vt:lpstr>
      <vt:lpstr>Thiết kế Entity – Table</vt:lpstr>
      <vt:lpstr>Cấu trúc thư mực dự án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website đọc truyện chữ online https://aaa.bbb.ccc.ddd</dc:title>
  <dc:creator>Hoang Dat</dc:creator>
  <cp:lastModifiedBy>Hoang Dat</cp:lastModifiedBy>
  <cp:revision>10</cp:revision>
  <dcterms:created xsi:type="dcterms:W3CDTF">2022-08-12T12:50:00Z</dcterms:created>
  <dcterms:modified xsi:type="dcterms:W3CDTF">2022-09-08T18:13:45Z</dcterms:modified>
</cp:coreProperties>
</file>