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5B11D-9E46-4B86-9D4A-1AC8E96D252D}" type="datetimeFigureOut">
              <a:rPr lang="en-US" smtClean="0"/>
              <a:t>20/7/2015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B0A5C-E84B-457C-BAB8-1526208D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0A5C-E84B-457C-BAB8-1526208D21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58F88B8-6FF9-4520-A953-C40925CE8C2C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F976-FA43-4B06-ADF4-CFA038AA2D53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54C2-8C83-46C6-87CD-3F5175A6FB8F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C153-45FD-46DF-A54A-9B36AB1028E7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5292-5B30-437D-A31F-5B2E3F7C0083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E0FD-D110-44EE-986F-32F3064EFFB6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17C9-6656-4799-8276-5176CE292C1C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9882-0A23-490A-9334-2653BBC56DA8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0BE9-9BBD-4B2C-9BED-BB327340A3BD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B4EC-4291-45B8-81D1-644581E34167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D888-DB5A-4CC6-880E-C91D7180534A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67A9-3025-42DE-9CD6-896118E91596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04FE-956B-4DEE-B022-35EF40DD18EA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C61-3749-497C-8A4B-3CEA3DBEEAA5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E16D-463D-4BE1-888E-5A257F3D9B8F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71E6-DCFC-4B05-986B-B02D983848D8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AD3-470B-4EE2-B15C-A842858C1C39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05DE31-C9D6-4D2A-8DE0-965D452DBCFF}" type="datetime1">
              <a:rPr lang="en-US" smtClean="0"/>
              <a:t>20/7/2015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smtClean="0"/>
              <a:t>Golden Repository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smtClean="0"/>
              <a:t>Gameover team</a:t>
            </a:r>
            <a:r>
              <a:rPr lang="en-US" sz="3200" baseline="30000" smtClean="0"/>
              <a:t>®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I.    Idea</a:t>
            </a:r>
          </a:p>
          <a:p>
            <a:r>
              <a:rPr lang="en-US" sz="2400" smtClean="0"/>
              <a:t>II.   Story</a:t>
            </a:r>
          </a:p>
          <a:p>
            <a:r>
              <a:rPr lang="en-US" sz="2400" smtClean="0"/>
              <a:t>III.  Gameplay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Idea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1. Brain game</a:t>
            </a:r>
          </a:p>
          <a:p>
            <a:r>
              <a:rPr lang="en-US" sz="2400" smtClean="0"/>
              <a:t>2. Remember the path</a:t>
            </a:r>
          </a:p>
          <a:p>
            <a:r>
              <a:rPr lang="en-US" sz="2400" smtClean="0"/>
              <a:t>3. 3D game and third person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3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Story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smtClean="0"/>
              <a:t>	You are a antiquary and you found a map lead to golden repository in mystery pyramid. This is a mausoleum of a Pharaoh who is extremely evil, brutal and greedy.</a:t>
            </a:r>
          </a:p>
          <a:p>
            <a:pPr marL="0" indent="0" algn="just">
              <a:buNone/>
            </a:pPr>
            <a:r>
              <a:rPr lang="en-US" sz="2400" smtClean="0"/>
              <a:t>	When he died, many of escorts and pretty women were intered with him, especially gold and treasures.</a:t>
            </a:r>
          </a:p>
          <a:p>
            <a:pPr marL="0" indent="0" algn="just">
              <a:buNone/>
            </a:pPr>
            <a:r>
              <a:rPr lang="en-US" sz="2400" smtClean="0"/>
              <a:t>	Your mission is follow the map and find the golden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Gameplay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035784" cy="3416300"/>
          </a:xfrm>
        </p:spPr>
        <p:txBody>
          <a:bodyPr/>
          <a:lstStyle/>
          <a:p>
            <a:r>
              <a:rPr lang="en-US" sz="2000" smtClean="0"/>
              <a:t>1. Each level, you will see a map which contains a unique path and displays only once.</a:t>
            </a:r>
          </a:p>
          <a:p>
            <a:r>
              <a:rPr lang="en-US" sz="2000" smtClean="0"/>
              <a:t>2. You must remember exactly the path and follow it until reach the goal.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17965"/>
              </p:ext>
            </p:extLst>
          </p:nvPr>
        </p:nvGraphicFramePr>
        <p:xfrm>
          <a:off x="4018545" y="3596549"/>
          <a:ext cx="2394288" cy="2611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572"/>
                <a:gridCol w="598572"/>
                <a:gridCol w="598572"/>
                <a:gridCol w="598572"/>
              </a:tblGrid>
              <a:tr h="51660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noFill/>
                  </a:tcPr>
                </a:tc>
              </a:tr>
              <a:tr h="52378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2378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2378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2378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6641431" y="3501188"/>
            <a:ext cx="2189748" cy="1323473"/>
          </a:xfrm>
          <a:prstGeom prst="wedgeEllipse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This is a path which displays only once each level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724323" y="5662753"/>
            <a:ext cx="461289" cy="473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rgbClr val="00B050"/>
                </a:solidFill>
              </a:rPr>
              <a:t>x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5305014" y="5189291"/>
            <a:ext cx="461289" cy="473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rgbClr val="00B050"/>
                </a:solidFill>
              </a:rPr>
              <a:t>x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gray">
          <a:xfrm>
            <a:off x="4724322" y="4587930"/>
            <a:ext cx="461289" cy="473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rgbClr val="00B050"/>
                </a:solidFill>
              </a:rPr>
              <a:t>x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5325598" y="4074919"/>
            <a:ext cx="461289" cy="473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rgbClr val="00B050"/>
                </a:solidFill>
              </a:rPr>
              <a:t>x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gray">
          <a:xfrm>
            <a:off x="5955060" y="3561576"/>
            <a:ext cx="461289" cy="473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rgbClr val="00B050"/>
                </a:solidFill>
              </a:rPr>
              <a:t>x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9153" y="4668362"/>
            <a:ext cx="58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6662015" y="4006626"/>
            <a:ext cx="1785299" cy="10790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Right</a:t>
            </a:r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6662206" y="3982366"/>
            <a:ext cx="1785299" cy="1079026"/>
          </a:xfrm>
          <a:prstGeom prst="wedgeEllipse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Wrong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/>
      <p:bldP spid="6" grpId="1"/>
      <p:bldP spid="6" grpId="2"/>
      <p:bldP spid="9" grpId="0"/>
      <p:bldP spid="9" grpId="1"/>
      <p:bldP spid="9" grpId="2"/>
      <p:bldP spid="10" grpId="0"/>
      <p:bldP spid="10" grpId="1"/>
      <p:bldP spid="11" grpId="0" build="allAtOnce"/>
      <p:bldP spid="12" grpId="0" build="allAtOnce"/>
      <p:bldP spid="15" grpId="0"/>
      <p:bldP spid="15" grpId="1"/>
      <p:bldP spid="16" grpId="0" animBg="1"/>
      <p:bldP spid="16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From the yellow position, you only can choose to move to one of three possible positions (green cells)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07972"/>
              </p:ext>
            </p:extLst>
          </p:nvPr>
        </p:nvGraphicFramePr>
        <p:xfrm>
          <a:off x="4657173" y="3582036"/>
          <a:ext cx="2394288" cy="2611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572"/>
                <a:gridCol w="598572"/>
                <a:gridCol w="598572"/>
                <a:gridCol w="598572"/>
              </a:tblGrid>
              <a:tr h="51660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noFill/>
                  </a:tcPr>
                </a:tc>
              </a:tr>
              <a:tr h="52378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2378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2378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2378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X</a:t>
                      </a:r>
                      <a:endParaRPr lang="en-US" b="1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554514"/>
            <a:ext cx="8761412" cy="34652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4400"/>
          </a:p>
          <a:p>
            <a:pPr marL="0" indent="0" algn="ctr">
              <a:buNone/>
            </a:pPr>
            <a:r>
              <a:rPr lang="en-US" sz="8800" smtClean="0"/>
              <a:t> Thank you!</a:t>
            </a:r>
            <a:endParaRPr lang="en-US" sz="8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</TotalTime>
  <Words>128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Golden Repository</vt:lpstr>
      <vt:lpstr>Table of contents</vt:lpstr>
      <vt:lpstr>Game Idea</vt:lpstr>
      <vt:lpstr>Game Story </vt:lpstr>
      <vt:lpstr>Gameplay</vt:lpstr>
      <vt:lpstr>Gameplay</vt:lpstr>
      <vt:lpstr>PowerPoint Presentation</vt:lpstr>
    </vt:vector>
  </TitlesOfParts>
  <Company>GTEAM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Repository</dc:title>
  <dc:creator>Nô Em</dc:creator>
  <cp:lastModifiedBy>Nô Em</cp:lastModifiedBy>
  <cp:revision>18</cp:revision>
  <dcterms:created xsi:type="dcterms:W3CDTF">2015-07-20T02:39:55Z</dcterms:created>
  <dcterms:modified xsi:type="dcterms:W3CDTF">2015-07-20T04:13:13Z</dcterms:modified>
</cp:coreProperties>
</file>