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30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54988" autoAdjust="0"/>
  </p:normalViewPr>
  <p:slideViewPr>
    <p:cSldViewPr snapToGrid="0">
      <p:cViewPr varScale="1">
        <p:scale>
          <a:sx n="33" d="100"/>
          <a:sy n="33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-6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7AA6-0C07-420A-ACA4-C9F419E4684E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0071B-E719-46A4-BD29-2DD4CDCFB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8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/>
              <a:t>(</a:t>
            </a:r>
            <a:r>
              <a:rPr lang="en-SG" altLang="ko-KR" dirty="0"/>
              <a:t>narration plays</a:t>
            </a:r>
            <a:r>
              <a:rPr lang="en-US" altLang="ko-KR" dirty="0"/>
              <a:t>) “</a:t>
            </a:r>
            <a:r>
              <a:rPr lang="ko-KR" altLang="en-US" dirty="0"/>
              <a:t>두 가지 물건의 무게를 비교해 보세요</a:t>
            </a:r>
            <a:r>
              <a:rPr lang="en-US" altLang="ko-KR" dirty="0"/>
              <a:t>.” (reading the question sentence) [soundtrack: M3-16-1-1-s001]</a:t>
            </a:r>
          </a:p>
          <a:p>
            <a:pPr marL="228600" indent="-228600">
              <a:buAutoNum type="arabicParenR"/>
            </a:pPr>
            <a:r>
              <a:rPr lang="en-US" altLang="ko-KR" dirty="0"/>
              <a:t>#3 arrow blinking until users touch #2 image</a:t>
            </a:r>
          </a:p>
          <a:p>
            <a:pPr marL="228600" indent="-228600">
              <a:buAutoNum type="arabicParenR"/>
            </a:pPr>
            <a:r>
              <a:rPr lang="en-US" altLang="ko-KR" u="sng" dirty="0"/>
              <a:t>once users drag #2 to #4 basket. #3 arrow fades out (disappears) and the left part of the scale goes down. </a:t>
            </a:r>
          </a:p>
          <a:p>
            <a:pPr marL="228600" indent="-228600">
              <a:buAutoNum type="arabicParenR"/>
            </a:pPr>
            <a:r>
              <a:rPr lang="en-US" altLang="ko-KR" u="sng" dirty="0"/>
              <a:t>now #6 arrow is blinking until users touch </a:t>
            </a:r>
            <a:r>
              <a:rPr lang="en-US" altLang="ko-KR" dirty="0"/>
              <a:t>#5 image</a:t>
            </a:r>
          </a:p>
          <a:p>
            <a:pPr marL="228600" indent="-228600">
              <a:buAutoNum type="arabicParenR"/>
            </a:pPr>
            <a:r>
              <a:rPr lang="en-US" altLang="ko-KR" u="sng" dirty="0"/>
              <a:t>when users drag #5 to #7 basket, #6 arrow fades out (disappears)  and the right part of the scale goes down.</a:t>
            </a:r>
          </a:p>
          <a:p>
            <a:pPr marL="228600" indent="-228600">
              <a:buAutoNum type="arabicParenR"/>
            </a:pPr>
            <a:r>
              <a:rPr lang="en-US" altLang="ko-KR" dirty="0"/>
              <a:t>conclusion narration plays </a:t>
            </a:r>
            <a:r>
              <a:rPr lang="en-SG" altLang="ko-KR" dirty="0"/>
              <a:t>** blinking effects according to the narration.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SG" altLang="ko-KR" dirty="0"/>
              <a:t>narration plays</a:t>
            </a:r>
            <a:r>
              <a:rPr lang="en-US" altLang="ko-KR" dirty="0"/>
              <a:t>) </a:t>
            </a:r>
            <a:r>
              <a:rPr lang="ko-KR" altLang="en-US" dirty="0"/>
              <a:t>양팔 저울에서는 내려간 쪽이 더 무겁습니다</a:t>
            </a:r>
            <a:r>
              <a:rPr lang="en-US" altLang="ko-KR" dirty="0"/>
              <a:t>. [soundtrack: M3-16-1-1-s002]</a:t>
            </a:r>
          </a:p>
          <a:p>
            <a:r>
              <a:rPr lang="en-SG" altLang="ko-KR" dirty="0"/>
              <a:t>“</a:t>
            </a:r>
            <a:r>
              <a:rPr lang="ko-KR" altLang="en-US" dirty="0"/>
              <a:t>사과</a:t>
            </a:r>
            <a:r>
              <a:rPr lang="en-SG" altLang="ko-KR" dirty="0"/>
              <a:t>”</a:t>
            </a:r>
            <a:r>
              <a:rPr lang="ko-KR" altLang="en-US" dirty="0"/>
              <a:t>는 올라가 있으므로 더 가볍고</a:t>
            </a:r>
            <a:r>
              <a:rPr lang="en-US" altLang="ko-KR" dirty="0"/>
              <a:t>, (-&gt; the apple (#2) on the basket(#4) is blinking twice) [soundtrack:  [soundtrack: M3-16-1-1-s003]</a:t>
            </a:r>
          </a:p>
          <a:p>
            <a:r>
              <a:rPr lang="en-SG" altLang="ko-KR" dirty="0"/>
              <a:t>“</a:t>
            </a:r>
            <a:r>
              <a:rPr lang="ko-KR" altLang="en-US" dirty="0"/>
              <a:t>수박</a:t>
            </a:r>
            <a:r>
              <a:rPr lang="en-SG" altLang="ko-KR" dirty="0"/>
              <a:t>”</a:t>
            </a:r>
            <a:r>
              <a:rPr lang="ko-KR" altLang="en-US" dirty="0"/>
              <a:t>은 내려가 있으므로 더 무겁습니다</a:t>
            </a:r>
            <a:r>
              <a:rPr lang="en-US" altLang="ko-KR" dirty="0"/>
              <a:t>. (-&gt; the watermelon (#5) on the basket (#7) is blinking twice) [soundtrack:  [soundtrack: M3-16-1-1-s004]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9019A-525A-47AF-B4D9-3F9016AD7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7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05B5-8614-47A6-B34D-E76180E2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81052C-4345-4FAB-8798-D87A564A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033D2-41AF-4EE5-896E-01C48CA2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3381-BDED-4091-8586-55ECA1E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C280-99F6-4AF6-B7E1-4CC90E58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3D14-5660-4783-BC57-552F24B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FDEC-E8D9-4D69-9393-15D0712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49942-A535-415A-B3F5-AAC90800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475DD-A2D5-45F4-9553-D1DA8414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72C7C-16D8-4921-B3AA-5D562EA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FE65D-2500-4E48-90FA-6E05F6B2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43A86-8549-433C-BD6F-B95802404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2856-E062-4D66-A576-E6E8CC8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48F07-CDBC-4AB7-BCC9-A24D3967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78508-61A0-4895-BD36-CCD4519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0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DEA0-1C12-479A-AB49-9E418E90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>
            <a:normAutofit/>
          </a:bodyPr>
          <a:lstStyle>
            <a:lvl1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0D278-D8F3-4FBD-869B-DBC0A28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1EDF682-DA6C-4CF0-9595-EDF6ADC2F63E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F25D4-AE29-43E5-B7D5-7FA52029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65887-33B9-431B-A228-DAB4493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BD2843A-AE38-4D77-AB99-4360883B0F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24A7B30-21C4-4085-AB06-7FF158753033}"/>
              </a:ext>
            </a:extLst>
          </p:cNvPr>
          <p:cNvSpPr txBox="1">
            <a:spLocks/>
          </p:cNvSpPr>
          <p:nvPr userDrawn="1"/>
        </p:nvSpPr>
        <p:spPr>
          <a:xfrm>
            <a:off x="328863" y="365126"/>
            <a:ext cx="509337" cy="47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#1</a:t>
            </a:r>
            <a:endParaRPr lang="ko-KR" alt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6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3E5AE-16EF-419B-A629-D3680BC9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2B1DE-F023-4D91-9F20-5AEA4CCB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7D09F-6879-484E-A68A-EB0A213E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EC02-4B56-4984-92E4-58912A0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0BB7A-2898-4793-B96D-B010884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8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53D81-A2C0-44C7-A18F-42E1D12C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28252-8ECD-4479-80A8-59051329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D445C-3860-4223-B9D3-1513197F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692D-AA75-40C5-9810-D8657600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0D32-CAA5-432D-9516-B27CF2A0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3672-06CC-4C13-B6E9-249F7617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5E73E-2833-46D2-A2C2-93AD03DD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70F71-50C5-4203-ABAC-5C8013E2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B1753-E998-448F-A691-FEC15ED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24E6-6266-40C6-BE73-EC8547B4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DF0CE-8AD7-48E7-B324-0E8236C0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8CE0E-1D49-4170-A4E8-EBA66BAA5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2C532-836B-40F4-BAD5-6B95A694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50A26-5131-48FA-840B-088BACF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7B6DB-4F9B-4660-9AFD-CB2C69B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D5469-9D44-40FB-A554-6ACF1DD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52D6-140F-4E79-BC69-0D0AAA56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87033-4033-4F03-83DC-7662387E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E990D-EDFD-4FB8-96C0-15A7ADFD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267E4-FBAA-41BC-960B-D48B271A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80760-6B89-4CFF-8B88-9D8B6A8B8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6035D-0DDC-405E-B69E-106359A5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0F5AC-9384-4CD3-BF73-B22FA410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577FD-51FC-4AD4-BC93-AEEC6C5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9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86D0-FE8C-40CA-A47B-05EAB7ED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33D47-0A00-4C20-950A-C49A723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B3F1E-02B8-4AA9-AC0B-128993B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33F5C-D43F-4BDB-AA71-D252960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4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774ECA-B74C-4912-A2D2-DD78790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97BFA-0B61-4CD4-99A0-D7B1B90F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0CC8F-947D-4D85-A636-6CFE9412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1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5349-2982-4BA5-AF7A-867D0E66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F25F6-4F32-4363-960A-1DB009AE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D7568-5AB6-49FF-A18E-52AFEC4C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E55C3-B8F9-406B-A8F8-A9E59D8B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0B40C-56BA-4F84-8B86-6FAC52E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54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BBBD7-7034-4CAA-8BAD-DF815623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82D1E-15A1-47FE-8614-CAD9E32E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5DFFD-9502-4A9C-B618-33E92E1A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CE920-E4D8-4B67-8D21-463CE270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CD7EA-C4AB-438B-9B8C-8DF29A09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67ECD-EAD8-4862-A4DD-D5F28A8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05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FD45-C9B2-4A3D-975A-C28A44E8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6CD4E-7CFE-43F8-8C36-76B86DEE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E72BF-D072-4BF7-9881-3F25807C2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60023-D443-4CB5-A6BB-48B68493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6BDB3-B599-4349-A0E5-161B796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FA15C-0854-4D88-BE15-E119DA2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4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2ABD-0C34-487A-94CD-5D430FB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81E75-A752-4920-9825-A025F661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DE2C5-2A84-4AF9-B351-4DFF842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A6C0F-C677-4A02-BC08-228B59B2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7653-B949-4980-915B-CB3B46F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7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17B96-D9A0-4587-995A-8E89DDA07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E08821-B847-4827-853C-CFB3CAC4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96AF1-1AB8-4C34-826D-6D92E4E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0F2C8-54C4-4401-BCD2-2BD9BD2C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E26CC-21E8-4F4D-A520-79D56EF4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30E7-678A-4EE6-B7E7-88D5FB70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787A3-AC53-4BA3-BEF4-D1B4D2C7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8ED9C-73EB-4B6D-A7CA-9579DEED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DB5D1-920E-442D-A010-13DD0224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3CAF4-6457-4501-97B6-85666363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F1A5-E67F-4734-A891-76EB70C3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4FF6F-0E41-4CE0-9356-C86FC825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A6CE7-3518-4BBA-A943-726F1F16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83A62-10D8-4E8E-B831-B701473F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1DB56-4A8B-4230-8E0A-DED1B7C7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BAEF9-B725-48A3-A11E-6F2A1DE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3A44-B2E4-48FD-A815-3D0E5F5A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30EAE-2E1E-4CB4-B7A5-C0938990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4F65A-64DA-44E4-9A82-DA09A5BA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C74238-C7C3-4A2F-A6E4-DD51D867B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471D0-A134-4088-A7ED-5D6592D5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A958CA-5020-4888-A142-5B47E6F0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F2149-2FE8-4041-BC9C-E9FBC96C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2A522-3AE9-49C3-B845-5ADF85E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776D-64E4-4B18-BA15-366FEC1B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AAFCA-DD97-420F-A60E-D6231003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385139-7BE8-49B1-B012-728FDF1D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E91CF-6811-4503-84C5-4B5DDC9F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7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E8C16-3DA0-419F-80DA-B39D09CB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E9F41-CA1B-4473-9DA5-1320D1D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A1D79-E383-4267-B6F0-B6086F5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70350-8078-4B62-BF28-AFB095DD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82A62-803E-47EA-B789-0BE05E7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BE290-8E56-42E4-AAC9-635303F8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07911-A280-4D0D-B23A-9D6EB483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D0834-11F5-4C10-BD96-9F3161F6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5E30E-7958-4AFC-B0D5-F36C3D7D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7EBA-E6F1-4575-A5CE-A8E46EC0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600B00-34DC-4A5F-9D4D-76F5E198B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1138E-F3FB-4168-9ADE-3DDDDD76D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C3797-5EDC-4CD9-9BCC-782852C0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02C55-5B46-437B-BCA4-11AC73B1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005E1-6F66-4039-87B8-5BFBC776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4028-C332-4168-98BD-0B5ED032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24325-8B1F-4C5D-9636-0D274A9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A3CA4-FC24-4975-B46B-FA5622CE5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928-283A-494D-9A19-B0C6772AD85A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7AFCC-0116-42BA-93CF-E72B271E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2AC2E-4036-46BB-98AB-EBAA6EB7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C864-5FB1-4227-B98B-48C84FEAD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77100-B0BD-44E1-A9D5-0509D59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64EA4-03BA-4F99-AEE3-AA0B3207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63EB-8F64-4C74-82DE-C94E1D7FE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3BAF-CBEC-4440-A5EA-0723EB7B46C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60BEE-7F04-42B6-A6E5-1223D515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8CFC-01B5-4B77-85E8-8FB3DCCD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3935-9B5F-4503-8563-3FAC5EABA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5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638735BA-D2A3-4881-9F23-2D7753B85B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989">
            <a:off x="2742972" y="2975175"/>
            <a:ext cx="6706056" cy="57765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D3FDD80-DFF3-4FAF-A6DB-DE44727372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5911">
            <a:off x="2742971" y="2974918"/>
            <a:ext cx="6706056" cy="5776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357401-03E6-46DF-B60A-97BC55E1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/>
          <a:lstStyle/>
          <a:p>
            <a:r>
              <a:rPr lang="ko-KR" altLang="en-US" dirty="0"/>
              <a:t>두 가지 물건의 무게를 비교해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B68731E-00FC-4EE3-A220-7E89F23EB8C9}"/>
              </a:ext>
            </a:extLst>
          </p:cNvPr>
          <p:cNvGrpSpPr/>
          <p:nvPr/>
        </p:nvGrpSpPr>
        <p:grpSpPr>
          <a:xfrm>
            <a:off x="2742972" y="2071656"/>
            <a:ext cx="6706056" cy="3772156"/>
            <a:chOff x="591688" y="9367800"/>
            <a:chExt cx="12192000" cy="685800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64FE684-6077-40CD-9E1D-50CC19744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88" y="11010451"/>
              <a:ext cx="12192000" cy="1050206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0849A70-E353-44D7-ADD4-5F7789F22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399" y="9367800"/>
              <a:ext cx="2218579" cy="68580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B5A893B-7DA3-4C13-A947-F96171AA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540" y="11710421"/>
              <a:ext cx="1807104" cy="253440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E262C31-7DB1-4B41-AA2F-5B298FB9A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2948" y="11710421"/>
              <a:ext cx="1807104" cy="2534407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E2E563A9-6919-497D-B018-9A6D9D0C43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02" y="1442173"/>
            <a:ext cx="748756" cy="86939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BA3C2B8-8329-4DDD-B57A-6FA3B5E7E80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4" y="1642984"/>
            <a:ext cx="499718" cy="46777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3B9E963-60CD-4439-9D7E-49AF7D8E760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143" y="3851519"/>
            <a:ext cx="748756" cy="86939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6231042-9AD4-4C57-9EFE-90091C62C7C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39" y="4222459"/>
            <a:ext cx="499718" cy="46777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B304FC9-0A1C-4C7C-A4C1-ECDAB6B986E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1" y="4476718"/>
            <a:ext cx="996062" cy="27748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ECB50A8-667A-4DA9-916B-3F08CB44B08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33" y="4479252"/>
            <a:ext cx="993976" cy="2769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EAA9A37-B5DB-4D42-84E4-F216D16FAE90}"/>
              </a:ext>
            </a:extLst>
          </p:cNvPr>
          <p:cNvSpPr txBox="1"/>
          <p:nvPr/>
        </p:nvSpPr>
        <p:spPr>
          <a:xfrm>
            <a:off x="2512560" y="4261543"/>
            <a:ext cx="557934" cy="30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#4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C9CD806-942F-47DC-B145-D1AB18C14E8F}"/>
              </a:ext>
            </a:extLst>
          </p:cNvPr>
          <p:cNvSpPr/>
          <p:nvPr/>
        </p:nvSpPr>
        <p:spPr>
          <a:xfrm>
            <a:off x="1000343" y="1123732"/>
            <a:ext cx="1512217" cy="15062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AC430B-6561-4F1D-A547-775DF7857101}"/>
              </a:ext>
            </a:extLst>
          </p:cNvPr>
          <p:cNvSpPr txBox="1"/>
          <p:nvPr/>
        </p:nvSpPr>
        <p:spPr>
          <a:xfrm>
            <a:off x="585627" y="1147056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39F8698-E3C3-4C23-9C64-8145E42E76F2}"/>
              </a:ext>
            </a:extLst>
          </p:cNvPr>
          <p:cNvSpPr/>
          <p:nvPr/>
        </p:nvSpPr>
        <p:spPr>
          <a:xfrm>
            <a:off x="2952750" y="3990215"/>
            <a:ext cx="1141061" cy="88532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B9365B-9831-4267-B2D0-92D720E9E1D6}"/>
              </a:ext>
            </a:extLst>
          </p:cNvPr>
          <p:cNvSpPr txBox="1"/>
          <p:nvPr/>
        </p:nvSpPr>
        <p:spPr>
          <a:xfrm>
            <a:off x="9351149" y="1147056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#5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41DCA4-813C-4802-B44D-E02E2E7C9D16}"/>
              </a:ext>
            </a:extLst>
          </p:cNvPr>
          <p:cNvSpPr txBox="1"/>
          <p:nvPr/>
        </p:nvSpPr>
        <p:spPr>
          <a:xfrm>
            <a:off x="7672402" y="4167935"/>
            <a:ext cx="557934" cy="30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#7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7D95CCA-ECBF-4A9B-817D-208381EF9E49}"/>
              </a:ext>
            </a:extLst>
          </p:cNvPr>
          <p:cNvSpPr/>
          <p:nvPr/>
        </p:nvSpPr>
        <p:spPr>
          <a:xfrm>
            <a:off x="8040786" y="3851519"/>
            <a:ext cx="1257469" cy="9936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202C7E-6508-4DBC-B352-711CB266C5DC}"/>
              </a:ext>
            </a:extLst>
          </p:cNvPr>
          <p:cNvSpPr/>
          <p:nvPr/>
        </p:nvSpPr>
        <p:spPr>
          <a:xfrm>
            <a:off x="9719736" y="1123732"/>
            <a:ext cx="1512217" cy="150627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59F683F-73B0-4575-A8CE-1BF5EC62CD7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2487120" y="1808052"/>
            <a:ext cx="1067979" cy="93569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5BE0D977-268C-4064-8FD9-3A25A0E5173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566429" y="1808052"/>
            <a:ext cx="1067979" cy="935697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325113-B7B4-4CB4-B068-8F98AA6CD148}"/>
              </a:ext>
            </a:extLst>
          </p:cNvPr>
          <p:cNvSpPr/>
          <p:nvPr/>
        </p:nvSpPr>
        <p:spPr>
          <a:xfrm>
            <a:off x="2406378" y="1611540"/>
            <a:ext cx="1290232" cy="12851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CA5DCB-B3F0-4A71-8C05-0892C109B112}"/>
              </a:ext>
            </a:extLst>
          </p:cNvPr>
          <p:cNvSpPr txBox="1"/>
          <p:nvPr/>
        </p:nvSpPr>
        <p:spPr>
          <a:xfrm>
            <a:off x="2774551" y="1238578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#3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6A600F0D-5A20-4DF4-B392-36D1F8C1FAAD}"/>
              </a:ext>
            </a:extLst>
          </p:cNvPr>
          <p:cNvSpPr/>
          <p:nvPr/>
        </p:nvSpPr>
        <p:spPr>
          <a:xfrm>
            <a:off x="8414158" y="1579736"/>
            <a:ext cx="1354284" cy="134896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1706A1-09CB-4885-A214-517FDA749B86}"/>
              </a:ext>
            </a:extLst>
          </p:cNvPr>
          <p:cNvSpPr txBox="1"/>
          <p:nvPr/>
        </p:nvSpPr>
        <p:spPr>
          <a:xfrm>
            <a:off x="8414320" y="1238578"/>
            <a:ext cx="51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#6</a:t>
            </a:r>
            <a:endParaRPr lang="ko-KR" altLang="en-US" sz="1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8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나눔고딕</vt:lpstr>
      <vt:lpstr>Arial</vt:lpstr>
      <vt:lpstr>Office 테마</vt:lpstr>
      <vt:lpstr>디자인 사용자 지정</vt:lpstr>
      <vt:lpstr>두 가지 물건의 무게를 비교해 보세요.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 가지 물건의 무게를 비교해 보세요.</dc:title>
  <dc:creator>USER</dc:creator>
  <cp:lastModifiedBy>amelia lee</cp:lastModifiedBy>
  <cp:revision>9</cp:revision>
  <dcterms:created xsi:type="dcterms:W3CDTF">2018-12-21T01:10:37Z</dcterms:created>
  <dcterms:modified xsi:type="dcterms:W3CDTF">2019-01-14T03:25:35Z</dcterms:modified>
</cp:coreProperties>
</file>