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30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54988" autoAdjust="0"/>
  </p:normalViewPr>
  <p:slideViewPr>
    <p:cSldViewPr snapToGrid="0">
      <p:cViewPr varScale="1">
        <p:scale>
          <a:sx n="33" d="100"/>
          <a:sy n="33" d="100"/>
        </p:scale>
        <p:origin x="52" y="136"/>
      </p:cViewPr>
      <p:guideLst/>
    </p:cSldViewPr>
  </p:slideViewPr>
  <p:notesTextViewPr>
    <p:cViewPr>
      <p:scale>
        <a:sx n="1" d="1"/>
        <a:sy n="1" d="1"/>
      </p:scale>
      <p:origin x="0" y="-4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7AA6-0C07-420A-ACA4-C9F419E468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0071B-E719-46A4-BD29-2DD4CDCFB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8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1) (narration plays) </a:t>
            </a:r>
            <a:r>
              <a:rPr lang="ko-KR" altLang="en-US" dirty="0"/>
              <a:t>동물을 상자 위에 올려서 어떤 동물이 무거운지 알아보세요</a:t>
            </a:r>
            <a:r>
              <a:rPr lang="en-US" altLang="ko-KR" dirty="0"/>
              <a:t>. [soundtrack: M3-16-1-2-s001]</a:t>
            </a:r>
          </a:p>
          <a:p>
            <a:r>
              <a:rPr lang="en-US" altLang="ko-KR" dirty="0"/>
              <a:t>2) #3 arrow is blinking until users touch #2 image</a:t>
            </a:r>
          </a:p>
          <a:p>
            <a:r>
              <a:rPr lang="en-US" altLang="ko-KR" dirty="0"/>
              <a:t>3) when users drag #2 image to  #4 image , #3 fades out (disappears) and #4 images changed crumpled box. (1)</a:t>
            </a:r>
          </a:p>
          <a:p>
            <a:r>
              <a:rPr lang="en-US" altLang="ko-KR" dirty="0"/>
              <a:t>4) #6 arrow is blinking until users touch #5 image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5) when users drag #5 image to  #7 image , #6 fades out (disappears) and #7 images changed crumpled box. (2)</a:t>
            </a:r>
          </a:p>
          <a:p>
            <a:r>
              <a:rPr lang="en-US" altLang="ko-KR" dirty="0"/>
              <a:t>6) conclusion narration plays </a:t>
            </a:r>
            <a:r>
              <a:rPr lang="en-SG" altLang="ko-KR" dirty="0"/>
              <a:t>** blinking effects according to the narration.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SG" altLang="ko-KR" dirty="0"/>
              <a:t>narration</a:t>
            </a:r>
            <a:r>
              <a:rPr lang="en-US" altLang="ko-KR" dirty="0"/>
              <a:t>) </a:t>
            </a:r>
            <a:r>
              <a:rPr lang="ko-KR" altLang="en-US" dirty="0"/>
              <a:t>상자가 많이 찌그러질수록 동물이 더 무거우므로</a:t>
            </a:r>
            <a:r>
              <a:rPr lang="en-US" altLang="ko-KR" dirty="0"/>
              <a:t>, </a:t>
            </a:r>
            <a:r>
              <a:rPr lang="ko-KR" altLang="en-US" dirty="0"/>
              <a:t>소가 강아지보다 더 무겁습니다</a:t>
            </a:r>
            <a:r>
              <a:rPr lang="en-US" altLang="ko-KR" dirty="0"/>
              <a:t>. [soundtrack: M3-16-1-2-s002]</a:t>
            </a:r>
          </a:p>
          <a:p>
            <a:r>
              <a:rPr lang="en-US" altLang="ko-KR" dirty="0"/>
              <a:t>(-&gt; image #4(1) &amp; image</a:t>
            </a:r>
            <a:r>
              <a:rPr lang="ko-KR" altLang="en-US" dirty="0"/>
              <a:t> </a:t>
            </a:r>
            <a:r>
              <a:rPr lang="en-US" altLang="ko-KR" dirty="0"/>
              <a:t>#7(2) are blinking twice)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 meaning: since the cow is heavier than the dog, #7 box more crumpled than #4.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9019A-525A-47AF-B4D9-3F9016AD7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05B5-8614-47A6-B34D-E76180E23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1052C-4345-4FAB-8798-D87A564A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033D2-41AF-4EE5-896E-01C48CA2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F3381-BDED-4091-8586-55ECA1E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C280-99F6-4AF6-B7E1-4CC90E58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23D14-5660-4783-BC57-552F24B9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2FDEC-E8D9-4D69-9393-15D0712A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49942-A535-415A-B3F5-AAC90800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475DD-A2D5-45F4-9553-D1DA8414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72C7C-16D8-4921-B3AA-5D562EA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3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FE65D-2500-4E48-90FA-6E05F6B2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43A86-8549-433C-BD6F-B95802404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52856-E062-4D66-A576-E6E8CC8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48F07-CDBC-4AB7-BCC9-A24D3967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78508-61A0-4895-BD36-CCD45197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0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DEA0-1C12-479A-AB49-9E418E90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074"/>
          </a:xfrm>
        </p:spPr>
        <p:txBody>
          <a:bodyPr>
            <a:normAutofit/>
          </a:bodyPr>
          <a:lstStyle>
            <a:lvl1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0D278-D8F3-4FBD-869B-DBC0A28D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1EDF682-DA6C-4CF0-9595-EDF6ADC2F63E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F25D4-AE29-43E5-B7D5-7FA52029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65887-33B9-431B-A228-DAB4493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BD2843A-AE38-4D77-AB99-4360883B0F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24A7B30-21C4-4085-AB06-7FF158753033}"/>
              </a:ext>
            </a:extLst>
          </p:cNvPr>
          <p:cNvSpPr txBox="1">
            <a:spLocks/>
          </p:cNvSpPr>
          <p:nvPr userDrawn="1"/>
        </p:nvSpPr>
        <p:spPr>
          <a:xfrm>
            <a:off x="328863" y="365126"/>
            <a:ext cx="509337" cy="47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#1</a:t>
            </a:r>
            <a:endParaRPr lang="ko-KR" alt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76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3E5AE-16EF-419B-A629-D3680BC9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2B1DE-F023-4D91-9F20-5AEA4CCB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7D09F-6879-484E-A68A-EB0A213E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EC02-4B56-4984-92E4-58912A0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0BB7A-2898-4793-B96D-B010884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81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53D81-A2C0-44C7-A18F-42E1D12C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28252-8ECD-4479-80A8-59051329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D445C-3860-4223-B9D3-1513197F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692D-AA75-40C5-9810-D8657600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60D32-CAA5-432D-9516-B27CF2A0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6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3672-06CC-4C13-B6E9-249F7617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5E73E-2833-46D2-A2C2-93AD03DD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70F71-50C5-4203-ABAC-5C8013E2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B1753-E998-448F-A691-FEC15EDC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E24E6-6266-40C6-BE73-EC8547B4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24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DF0CE-8AD7-48E7-B324-0E8236C0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8CE0E-1D49-4170-A4E8-EBA66BAA5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2C532-836B-40F4-BAD5-6B95A694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50A26-5131-48FA-840B-088BACF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7B6DB-4F9B-4660-9AFD-CB2C69B9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D5469-9D44-40FB-A554-6ACF1DD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7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52D6-140F-4E79-BC69-0D0AAA56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87033-4033-4F03-83DC-7662387E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E990D-EDFD-4FB8-96C0-15A7ADFD3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7267E4-FBAA-41BC-960B-D48B271A0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280760-6B89-4CFF-8B88-9D8B6A8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6035D-0DDC-405E-B69E-106359A5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F0F5AC-9384-4CD3-BF73-B22FA410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F577FD-51FC-4AD4-BC93-AEEC6C56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98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286D0-FE8C-40CA-A47B-05EAB7ED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933D47-0A00-4C20-950A-C49A723C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1B3F1E-02B8-4AA9-AC0B-128993B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33F5C-D43F-4BDB-AA71-D2529601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4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774ECA-B74C-4912-A2D2-DD78790B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97BFA-0B61-4CD4-99A0-D7B1B90F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0CC8F-947D-4D85-A636-6CFE941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1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F5349-2982-4BA5-AF7A-867D0E66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F25F6-4F32-4363-960A-1DB009AE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D7568-5AB6-49FF-A18E-52AFEC4C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E55C3-B8F9-406B-A8F8-A9E59D8B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0B40C-56BA-4F84-8B86-6FAC52E6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54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BBBD7-7034-4CAA-8BAD-DF815623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82D1E-15A1-47FE-8614-CAD9E32E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5DFFD-9502-4A9C-B618-33E92E1A8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CE920-E4D8-4B67-8D21-463CE270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CD7EA-C4AB-438B-9B8C-8DF29A09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67ECD-EAD8-4862-A4DD-D5F28A8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05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BFD45-C9B2-4A3D-975A-C28A44E8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86CD4E-7CFE-43F8-8C36-76B86DEEB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E72BF-D072-4BF7-9881-3F25807C2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60023-D443-4CB5-A6BB-48B68493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6BDB3-B599-4349-A0E5-161B7969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FA15C-0854-4D88-BE15-E119DA22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4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2ABD-0C34-487A-94CD-5D430FBD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81E75-A752-4920-9825-A025F661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DE2C5-2A84-4AF9-B351-4DFF842A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A6C0F-C677-4A02-BC08-228B59B2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17653-B949-4980-915B-CB3B46F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79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E17B96-D9A0-4587-995A-8E89DDA07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E08821-B847-4827-853C-CFB3CAC4C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96AF1-1AB8-4C34-826D-6D92E4EA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0F2C8-54C4-4401-BCD2-2BD9BD2C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E26CC-21E8-4F4D-A520-79D56EF4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B30E7-678A-4EE6-B7E7-88D5FB70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787A3-AC53-4BA3-BEF4-D1B4D2C7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8ED9C-73EB-4B6D-A7CA-9579DEED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DB5D1-920E-442D-A010-13DD022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3CAF4-6457-4501-97B6-85666363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AF1A5-E67F-4734-A891-76EB70C3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4FF6F-0E41-4CE0-9356-C86FC825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A6CE7-3518-4BBA-A943-726F1F16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83A62-10D8-4E8E-B831-B701473F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1DB56-4A8B-4230-8E0A-DED1B7C7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BAEF9-B725-48A3-A11E-6F2A1DE3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C3A44-B2E4-48FD-A815-3D0E5F5A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30EAE-2E1E-4CB4-B7A5-C0938990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4F65A-64DA-44E4-9A82-DA09A5BAA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C74238-C7C3-4A2F-A6E4-DD51D867B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1471D0-A134-4088-A7ED-5D6592D5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A958CA-5020-4888-A142-5B47E6F0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F2149-2FE8-4041-BC9C-E9FBC96C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2A522-3AE9-49C3-B845-5ADF85E3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3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776D-64E4-4B18-BA15-366FEC1B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AAFCA-DD97-420F-A60E-D6231003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385139-7BE8-49B1-B012-728FDF1D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9E91CF-6811-4503-84C5-4B5DDC9F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7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E8C16-3DA0-419F-80DA-B39D09CB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CE9F41-CA1B-4473-9DA5-1320D1D4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A1D79-E383-4267-B6F0-B6086F5C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70350-8078-4B62-BF28-AFB095DD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82A62-803E-47EA-B789-0BE05E7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BE290-8E56-42E4-AAC9-635303F8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07911-A280-4D0D-B23A-9D6EB483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D0834-11F5-4C10-BD96-9F3161F6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5E30E-7958-4AFC-B0D5-F36C3D7D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9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7EBA-E6F1-4575-A5CE-A8E46EC0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600B00-34DC-4A5F-9D4D-76F5E198B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1138E-F3FB-4168-9ADE-3DDDDD76D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C3797-5EDC-4CD9-9BCC-782852C0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02C55-5B46-437B-BCA4-11AC73B1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005E1-6F66-4039-87B8-5BFBC776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3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394028-C332-4168-98BD-0B5ED032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24325-8B1F-4C5D-9636-0D274A91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A3CA4-FC24-4975-B46B-FA5622CE5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7AFCC-0116-42BA-93CF-E72B271E9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2AC2E-4036-46BB-98AB-EBAA6EB72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977100-B0BD-44E1-A9D5-0509D59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64EA4-03BA-4F99-AEE3-AA0B3207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163EB-8F64-4C74-82DE-C94E1D7FE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60BEE-7F04-42B6-A6E5-1223D515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8CFC-01B5-4B77-85E8-8FB3DCCD7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5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CDE44FC-32B4-45BA-AD66-4CAE2DA15666}"/>
              </a:ext>
            </a:extLst>
          </p:cNvPr>
          <p:cNvSpPr/>
          <p:nvPr/>
        </p:nvSpPr>
        <p:spPr>
          <a:xfrm>
            <a:off x="8420879" y="3280228"/>
            <a:ext cx="766666" cy="97245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9196306-D584-4F0C-8E20-A0001BEB292B}"/>
              </a:ext>
            </a:extLst>
          </p:cNvPr>
          <p:cNvSpPr/>
          <p:nvPr/>
        </p:nvSpPr>
        <p:spPr>
          <a:xfrm>
            <a:off x="3004457" y="3280228"/>
            <a:ext cx="766666" cy="97245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652C92-9E5E-4172-9F0A-DCD084AE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074"/>
          </a:xfrm>
        </p:spPr>
        <p:txBody>
          <a:bodyPr/>
          <a:lstStyle/>
          <a:p>
            <a:r>
              <a:rPr lang="ko-KR" altLang="en-US" dirty="0"/>
              <a:t>동물을 같은 상자 위에 올려서 어떤 동물이 무거운지 알아보세요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5FA25C-5C33-436A-8FF6-3A226D1529D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28" y="1078781"/>
            <a:ext cx="2316342" cy="19110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DFEF51-D201-43F8-9BA2-DB342F12D82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69" y="4554687"/>
            <a:ext cx="3208066" cy="1911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231B43-0F85-4392-AB4B-66F286AB9AA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67" y="4554687"/>
            <a:ext cx="3208066" cy="19110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04220C-9BFE-481D-AD10-8AEFC66B56F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67" y="4817310"/>
            <a:ext cx="3208064" cy="16755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0F37D3-F620-48AF-B303-382EEDC2EB4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67" y="4503863"/>
            <a:ext cx="3208066" cy="19618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580D22-259E-46A2-9773-0F3009237E6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619399"/>
            <a:ext cx="1329666" cy="13704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D8E2E9-345F-491F-8079-C7C739728788}"/>
              </a:ext>
            </a:extLst>
          </p:cNvPr>
          <p:cNvSpPr txBox="1"/>
          <p:nvPr/>
        </p:nvSpPr>
        <p:spPr>
          <a:xfrm>
            <a:off x="7908813" y="3270503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#6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3C05AB8-5CC7-4DA0-9A87-ADBFA893F54D}"/>
              </a:ext>
            </a:extLst>
          </p:cNvPr>
          <p:cNvSpPr/>
          <p:nvPr/>
        </p:nvSpPr>
        <p:spPr>
          <a:xfrm>
            <a:off x="3145474" y="3385407"/>
            <a:ext cx="484632" cy="722862"/>
          </a:xfrm>
          <a:prstGeom prst="down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9B536B1-A80A-47F0-A2C7-CBB7A3211DE0}"/>
              </a:ext>
            </a:extLst>
          </p:cNvPr>
          <p:cNvSpPr/>
          <p:nvPr/>
        </p:nvSpPr>
        <p:spPr>
          <a:xfrm>
            <a:off x="8561896" y="3385407"/>
            <a:ext cx="484632" cy="722862"/>
          </a:xfrm>
          <a:prstGeom prst="down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A180D-9CB5-4F5A-9C0C-4882B97EB1D1}"/>
              </a:ext>
            </a:extLst>
          </p:cNvPr>
          <p:cNvSpPr txBox="1"/>
          <p:nvPr/>
        </p:nvSpPr>
        <p:spPr>
          <a:xfrm>
            <a:off x="2468117" y="3273988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#3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1CB9B66-0609-4B69-A266-870DEB5F6346}"/>
              </a:ext>
            </a:extLst>
          </p:cNvPr>
          <p:cNvSpPr/>
          <p:nvPr/>
        </p:nvSpPr>
        <p:spPr>
          <a:xfrm>
            <a:off x="2596850" y="1452344"/>
            <a:ext cx="1583264" cy="15704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A1B03-304F-4C8D-86A3-316CC1584C1D}"/>
              </a:ext>
            </a:extLst>
          </p:cNvPr>
          <p:cNvSpPr txBox="1"/>
          <p:nvPr/>
        </p:nvSpPr>
        <p:spPr>
          <a:xfrm>
            <a:off x="2060510" y="1446104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#2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FD13E-A132-42EA-9EDE-9A88EBA0A705}"/>
              </a:ext>
            </a:extLst>
          </p:cNvPr>
          <p:cNvSpPr/>
          <p:nvPr/>
        </p:nvSpPr>
        <p:spPr>
          <a:xfrm>
            <a:off x="7469128" y="959875"/>
            <a:ext cx="2662362" cy="216621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665BB2-978B-464F-9B11-26D8676DE6E8}"/>
              </a:ext>
            </a:extLst>
          </p:cNvPr>
          <p:cNvSpPr txBox="1"/>
          <p:nvPr/>
        </p:nvSpPr>
        <p:spPr>
          <a:xfrm>
            <a:off x="6932788" y="953635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#5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91A4B5-8EFD-4434-8F9C-6AF659123FA5}"/>
              </a:ext>
            </a:extLst>
          </p:cNvPr>
          <p:cNvSpPr txBox="1"/>
          <p:nvPr/>
        </p:nvSpPr>
        <p:spPr>
          <a:xfrm>
            <a:off x="1010959" y="4324841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#4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6102B-AC49-4719-ACEE-76531E575052}"/>
              </a:ext>
            </a:extLst>
          </p:cNvPr>
          <p:cNvSpPr txBox="1"/>
          <p:nvPr/>
        </p:nvSpPr>
        <p:spPr>
          <a:xfrm>
            <a:off x="6445035" y="4324841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#7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ABBFE2C-2D19-425C-9B68-4823E51386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28" y="3898477"/>
            <a:ext cx="2316342" cy="19110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906A8EE-53B0-4C49-95BB-A42F82DE793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3898477"/>
            <a:ext cx="1329666" cy="137041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A1F582-6269-4C79-BE02-1029EFEA5819}"/>
              </a:ext>
            </a:extLst>
          </p:cNvPr>
          <p:cNvSpPr/>
          <p:nvPr/>
        </p:nvSpPr>
        <p:spPr>
          <a:xfrm>
            <a:off x="1590841" y="3832943"/>
            <a:ext cx="3576244" cy="28145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8D9EAEC-494C-4ADA-BA32-1921EFD130F6}"/>
              </a:ext>
            </a:extLst>
          </p:cNvPr>
          <p:cNvSpPr/>
          <p:nvPr/>
        </p:nvSpPr>
        <p:spPr>
          <a:xfrm>
            <a:off x="7024917" y="3832943"/>
            <a:ext cx="3576244" cy="28145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6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199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나눔고딕</vt:lpstr>
      <vt:lpstr>Arial</vt:lpstr>
      <vt:lpstr>Office 테마</vt:lpstr>
      <vt:lpstr>디자인 사용자 지정</vt:lpstr>
      <vt:lpstr>동물을 같은 상자 위에 올려서 어떤 동물이 무거운지 알아보세요.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 가지 물건의 무게를 비교해 보세요.</dc:title>
  <dc:creator>USER</dc:creator>
  <cp:lastModifiedBy>amelia lee</cp:lastModifiedBy>
  <cp:revision>8</cp:revision>
  <dcterms:created xsi:type="dcterms:W3CDTF">2018-12-21T01:10:37Z</dcterms:created>
  <dcterms:modified xsi:type="dcterms:W3CDTF">2019-01-14T03:28:16Z</dcterms:modified>
</cp:coreProperties>
</file>