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
  </p:notesMasterIdLst>
  <p:sldIdLst>
    <p:sldId id="304" r:id="rId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54988" autoAdjust="0"/>
  </p:normalViewPr>
  <p:slideViewPr>
    <p:cSldViewPr snapToGrid="0">
      <p:cViewPr varScale="1">
        <p:scale>
          <a:sx n="33" d="100"/>
          <a:sy n="33" d="100"/>
        </p:scale>
        <p:origin x="52" y="136"/>
      </p:cViewPr>
      <p:guideLst/>
    </p:cSldViewPr>
  </p:slideViewPr>
  <p:notesTextViewPr>
    <p:cViewPr>
      <p:scale>
        <a:sx n="1" d="1"/>
        <a:sy n="1" d="1"/>
      </p:scale>
      <p:origin x="0" y="-10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77AA6-0C07-420A-ACA4-C9F419E4684E}" type="datetimeFigureOut">
              <a:rPr lang="ko-KR" altLang="en-US" smtClean="0"/>
              <a:t>2019-01-14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0071B-E719-46A4-BD29-2DD4CDCFB1DE}" type="slidenum">
              <a:rPr lang="ko-KR" altLang="en-US" smtClean="0"/>
              <a:t>‹#›</a:t>
            </a:fld>
            <a:endParaRPr lang="ko-KR" altLang="en-US"/>
          </a:p>
        </p:txBody>
      </p:sp>
    </p:spTree>
    <p:extLst>
      <p:ext uri="{BB962C8B-B14F-4D97-AF65-F5344CB8AC3E}">
        <p14:creationId xmlns:p14="http://schemas.microsoft.com/office/powerpoint/2010/main" val="320068700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latin typeface="나눔고딕" panose="020D0604000000000000" pitchFamily="50" charset="-127"/>
                <a:ea typeface="나눔고딕" panose="020D0604000000000000" pitchFamily="50" charset="-127"/>
              </a:rPr>
              <a:t>1) (</a:t>
            </a:r>
            <a:r>
              <a:rPr lang="en-SG" altLang="ko-KR" sz="1000" dirty="0">
                <a:solidFill>
                  <a:schemeClr val="tx1"/>
                </a:solidFill>
                <a:latin typeface="나눔고딕" panose="020D0604000000000000" pitchFamily="50" charset="-127"/>
                <a:ea typeface="나눔고딕" panose="020D0604000000000000" pitchFamily="50" charset="-127"/>
              </a:rPr>
              <a:t>narration plays</a:t>
            </a:r>
            <a:r>
              <a:rPr lang="en-US" altLang="ko-KR" sz="1000" dirty="0">
                <a:solidFill>
                  <a:schemeClr val="tx1"/>
                </a:solidFill>
                <a:latin typeface="나눔고딕" panose="020D0604000000000000" pitchFamily="50" charset="-127"/>
                <a:ea typeface="나눔고딕" panose="020D0604000000000000" pitchFamily="50" charset="-127"/>
              </a:rPr>
              <a:t>)</a:t>
            </a:r>
            <a:r>
              <a:rPr lang="ko-KR" altLang="en-US" sz="1000" dirty="0">
                <a:solidFill>
                  <a:schemeClr val="tx1"/>
                </a:solidFill>
                <a:latin typeface="나눔고딕" panose="020D0604000000000000" pitchFamily="50" charset="-127"/>
                <a:ea typeface="나눔고딕" panose="020D0604000000000000" pitchFamily="50" charset="-127"/>
              </a:rPr>
              <a:t> 빵을 모으기 하려고 해요</a:t>
            </a:r>
            <a:r>
              <a:rPr lang="en-US" altLang="ko-KR" sz="1000" dirty="0">
                <a:solidFill>
                  <a:schemeClr val="tx1"/>
                </a:solidFill>
                <a:latin typeface="나눔고딕" panose="020D0604000000000000" pitchFamily="50" charset="-127"/>
                <a:ea typeface="나눔고딕" panose="020D0604000000000000" pitchFamily="50" charset="-127"/>
              </a:rPr>
              <a:t>. </a:t>
            </a:r>
            <a:r>
              <a:rPr lang="ko-KR" altLang="en-US" sz="1000" dirty="0">
                <a:solidFill>
                  <a:schemeClr val="tx1"/>
                </a:solidFill>
                <a:latin typeface="나눔고딕" panose="020D0604000000000000" pitchFamily="50" charset="-127"/>
                <a:ea typeface="나눔고딕" panose="020D0604000000000000" pitchFamily="50" charset="-127"/>
              </a:rPr>
              <a:t>빈칸에 빵을 모두 끌어다 넣어 보세요</a:t>
            </a:r>
            <a:r>
              <a:rPr lang="en-US" altLang="ko-KR" sz="1000" dirty="0">
                <a:solidFill>
                  <a:schemeClr val="tx1"/>
                </a:solidFill>
                <a:latin typeface="나눔고딕" panose="020D0604000000000000" pitchFamily="50" charset="-127"/>
                <a:ea typeface="나눔고딕" panose="020D0604000000000000" pitchFamily="50" charset="-127"/>
              </a:rPr>
              <a:t>. [sound track name : M3-8-1-1-s001]</a:t>
            </a:r>
          </a:p>
          <a:p>
            <a:r>
              <a:rPr lang="en-US" altLang="ko-KR" sz="1000" dirty="0">
                <a:solidFill>
                  <a:schemeClr val="tx1"/>
                </a:solidFill>
                <a:latin typeface="나눔고딕" panose="020D0604000000000000" pitchFamily="50" charset="-127"/>
                <a:ea typeface="나눔고딕" panose="020D0604000000000000" pitchFamily="50" charset="-127"/>
              </a:rPr>
              <a:t>2) users drag #2 (breads) and #3 (breads) to #4 (magnet effect**), and when they put the bread on #4, #5 is automatically calculated. (</a:t>
            </a:r>
            <a:r>
              <a:rPr lang="en-US" altLang="ko-KR" sz="1000" dirty="0" err="1">
                <a:solidFill>
                  <a:schemeClr val="tx1"/>
                </a:solidFill>
                <a:latin typeface="나눔고딕" panose="020D0604000000000000" pitchFamily="50" charset="-127"/>
                <a:ea typeface="나눔고딕" panose="020D0604000000000000" pitchFamily="50" charset="-127"/>
              </a:rPr>
              <a:t>auto_increment</a:t>
            </a:r>
            <a:r>
              <a:rPr lang="en-US" altLang="ko-KR" sz="1000" dirty="0">
                <a:solidFill>
                  <a:schemeClr val="tx1"/>
                </a:solidFill>
                <a:latin typeface="나눔고딕" panose="020D0604000000000000" pitchFamily="50" charset="-127"/>
                <a:ea typeface="나눔고딕" panose="020D0604000000000000" pitchFamily="50" charset="-127"/>
              </a:rPr>
              <a:t>: 1,2,3,4,5,6)</a:t>
            </a:r>
          </a:p>
          <a:p>
            <a:endParaRPr lang="en-US" altLang="ko-KR" sz="1000" dirty="0">
              <a:solidFill>
                <a:schemeClr val="tx1"/>
              </a:solidFill>
              <a:latin typeface="나눔고딕" panose="020D0604000000000000" pitchFamily="50" charset="-127"/>
              <a:ea typeface="나눔고딕" panose="020D0604000000000000" pitchFamily="50" charset="-127"/>
            </a:endParaRPr>
          </a:p>
          <a:p>
            <a:r>
              <a:rPr lang="en-US" altLang="ko-KR" sz="1000" dirty="0">
                <a:solidFill>
                  <a:schemeClr val="tx1"/>
                </a:solidFill>
                <a:latin typeface="나눔고딕" panose="020D0604000000000000" pitchFamily="50" charset="-127"/>
                <a:ea typeface="나눔고딕" panose="020D0604000000000000" pitchFamily="50" charset="-127"/>
              </a:rPr>
              <a:t>** magnet effect means users don’t necessarily put it on the exact place. as long as the bread is near enough to the place (gray area) and the same bread area, it goes to the place exactly. </a:t>
            </a:r>
          </a:p>
          <a:p>
            <a:r>
              <a:rPr lang="en-US" altLang="ko-KR" sz="1000" dirty="0">
                <a:solidFill>
                  <a:schemeClr val="tx1"/>
                </a:solidFill>
                <a:latin typeface="나눔고딕" panose="020D0604000000000000" pitchFamily="50" charset="-127"/>
                <a:ea typeface="나눔고딕" panose="020D0604000000000000" pitchFamily="50" charset="-127"/>
              </a:rPr>
              <a:t>otherwise, the image goes back to the original place.</a:t>
            </a:r>
          </a:p>
          <a:p>
            <a:r>
              <a:rPr lang="en-US" altLang="ko-KR" sz="1000" dirty="0">
                <a:solidFill>
                  <a:schemeClr val="tx1"/>
                </a:solidFill>
                <a:latin typeface="나눔고딕" panose="020D0604000000000000" pitchFamily="50" charset="-127"/>
                <a:ea typeface="나눔고딕" panose="020D0604000000000000" pitchFamily="50" charset="-127"/>
              </a:rPr>
              <a:t> </a:t>
            </a:r>
          </a:p>
          <a:p>
            <a:endParaRPr lang="en-US" altLang="ko-KR" sz="1000" dirty="0">
              <a:solidFill>
                <a:schemeClr val="tx1"/>
              </a:solidFill>
              <a:latin typeface="나눔고딕" panose="020D0604000000000000" pitchFamily="50" charset="-127"/>
              <a:ea typeface="나눔고딕" panose="020D0604000000000000" pitchFamily="50" charset="-127"/>
            </a:endParaRPr>
          </a:p>
          <a:p>
            <a:r>
              <a:rPr lang="en-SG" altLang="ko-KR" sz="1000" dirty="0">
                <a:solidFill>
                  <a:schemeClr val="tx1"/>
                </a:solidFill>
                <a:latin typeface="나눔고딕" panose="020D0604000000000000" pitchFamily="50" charset="-127"/>
                <a:ea typeface="나눔고딕" panose="020D0604000000000000" pitchFamily="50" charset="-127"/>
              </a:rPr>
              <a:t>3) conclusion narration plays </a:t>
            </a:r>
            <a:endParaRPr lang="en-US" altLang="ko-KR" sz="1000" dirty="0">
              <a:solidFill>
                <a:schemeClr val="tx1"/>
              </a:solidFill>
              <a:latin typeface="나눔고딕" panose="020D0604000000000000" pitchFamily="50" charset="-127"/>
              <a:ea typeface="나눔고딕" panose="020D0604000000000000"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나눔고딕" panose="020D0604000000000000" pitchFamily="50" charset="-127"/>
                <a:ea typeface="나눔고딕" panose="020D0604000000000000" pitchFamily="50" charset="-127"/>
              </a:rPr>
              <a:t>빵 </a:t>
            </a:r>
            <a:r>
              <a:rPr lang="en-US" altLang="ko-KR" sz="1000" dirty="0">
                <a:solidFill>
                  <a:schemeClr val="tx1"/>
                </a:solidFill>
                <a:latin typeface="나눔고딕" panose="020D0604000000000000" pitchFamily="50" charset="-127"/>
                <a:ea typeface="나눔고딕" panose="020D0604000000000000" pitchFamily="50" charset="-127"/>
              </a:rPr>
              <a:t>4</a:t>
            </a:r>
            <a:r>
              <a:rPr lang="ko-KR" altLang="en-US" sz="1000" dirty="0">
                <a:solidFill>
                  <a:schemeClr val="tx1"/>
                </a:solidFill>
                <a:latin typeface="나눔고딕" panose="020D0604000000000000" pitchFamily="50" charset="-127"/>
                <a:ea typeface="나눔고딕" panose="020D0604000000000000" pitchFamily="50" charset="-127"/>
              </a:rPr>
              <a:t>개와</a:t>
            </a:r>
            <a:r>
              <a:rPr lang="en-US" altLang="ko-KR" sz="1000" dirty="0">
                <a:solidFill>
                  <a:schemeClr val="tx1"/>
                </a:solidFill>
                <a:latin typeface="나눔고딕" panose="020D0604000000000000" pitchFamily="50" charset="-127"/>
                <a:ea typeface="나눔고딕" panose="020D0604000000000000" pitchFamily="50" charset="-127"/>
              </a:rPr>
              <a:t>, (-&gt; #2 the whole images blinking twice according to the narration) [soundtrack: M3-8-1-1-s002]</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나눔고딕" panose="020D0604000000000000" pitchFamily="50" charset="-127"/>
                <a:ea typeface="나눔고딕" panose="020D0604000000000000" pitchFamily="50" charset="-127"/>
              </a:rPr>
              <a:t>2</a:t>
            </a:r>
            <a:r>
              <a:rPr lang="ko-KR" altLang="en-US" sz="1000" dirty="0">
                <a:solidFill>
                  <a:schemeClr val="tx1"/>
                </a:solidFill>
                <a:latin typeface="나눔고딕" panose="020D0604000000000000" pitchFamily="50" charset="-127"/>
                <a:ea typeface="나눔고딕" panose="020D0604000000000000" pitchFamily="50" charset="-127"/>
              </a:rPr>
              <a:t>개를 모으기 하면</a:t>
            </a:r>
            <a:r>
              <a:rPr lang="en-US" altLang="ko-KR" sz="1000" dirty="0">
                <a:solidFill>
                  <a:schemeClr val="tx1"/>
                </a:solidFill>
                <a:latin typeface="나눔고딕" panose="020D0604000000000000" pitchFamily="50" charset="-127"/>
                <a:ea typeface="나눔고딕" panose="020D0604000000000000" pitchFamily="50" charset="-127"/>
              </a:rPr>
              <a:t>, (-&gt; #3 the whole images blinking twice according to the narration) [soundtrack: M3-8-1-1-s003]</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나눔고딕" panose="020D0604000000000000" pitchFamily="50" charset="-127"/>
                <a:ea typeface="나눔고딕" panose="020D0604000000000000" pitchFamily="50" charset="-127"/>
              </a:rPr>
              <a:t>빵 </a:t>
            </a:r>
            <a:r>
              <a:rPr lang="en-US" altLang="ko-KR" sz="1000" dirty="0">
                <a:solidFill>
                  <a:schemeClr val="tx1"/>
                </a:solidFill>
                <a:latin typeface="나눔고딕" panose="020D0604000000000000" pitchFamily="50" charset="-127"/>
                <a:ea typeface="나눔고딕" panose="020D0604000000000000" pitchFamily="50" charset="-127"/>
              </a:rPr>
              <a:t>6</a:t>
            </a:r>
            <a:r>
              <a:rPr lang="ko-KR" altLang="en-US" sz="1000" dirty="0">
                <a:solidFill>
                  <a:schemeClr val="tx1"/>
                </a:solidFill>
                <a:latin typeface="나눔고딕" panose="020D0604000000000000" pitchFamily="50" charset="-127"/>
                <a:ea typeface="나눔고딕" panose="020D0604000000000000" pitchFamily="50" charset="-127"/>
              </a:rPr>
              <a:t>개가 되므로</a:t>
            </a:r>
            <a:r>
              <a:rPr lang="en-US" altLang="ko-KR" sz="1000" dirty="0">
                <a:solidFill>
                  <a:schemeClr val="tx1"/>
                </a:solidFill>
                <a:latin typeface="나눔고딕" panose="020D0604000000000000" pitchFamily="50" charset="-127"/>
                <a:ea typeface="나눔고딕" panose="020D0604000000000000" pitchFamily="50" charset="-127"/>
              </a:rPr>
              <a:t>, (-&gt; #4 the whole images blinking twice according to the narration) [soundtrack: M3-8-1-1-s004]</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나눔고딕" panose="020D0604000000000000" pitchFamily="50" charset="-127"/>
                <a:ea typeface="나눔고딕" panose="020D0604000000000000" pitchFamily="50" charset="-127"/>
              </a:rPr>
              <a:t>4</a:t>
            </a:r>
            <a:r>
              <a:rPr lang="ko-KR" altLang="en-US" sz="1000" dirty="0">
                <a:solidFill>
                  <a:schemeClr val="tx1"/>
                </a:solidFill>
                <a:latin typeface="나눔고딕" panose="020D0604000000000000" pitchFamily="50" charset="-127"/>
                <a:ea typeface="나눔고딕" panose="020D0604000000000000" pitchFamily="50" charset="-127"/>
              </a:rPr>
              <a:t>와 </a:t>
            </a:r>
            <a:r>
              <a:rPr lang="en-US" altLang="ko-KR" sz="1000" dirty="0">
                <a:solidFill>
                  <a:schemeClr val="tx1"/>
                </a:solidFill>
                <a:latin typeface="나눔고딕" panose="020D0604000000000000" pitchFamily="50" charset="-127"/>
                <a:ea typeface="나눔고딕" panose="020D0604000000000000" pitchFamily="50" charset="-127"/>
              </a:rPr>
              <a:t>2</a:t>
            </a:r>
            <a:r>
              <a:rPr lang="ko-KR" altLang="en-US" sz="1000" dirty="0">
                <a:solidFill>
                  <a:schemeClr val="tx1"/>
                </a:solidFill>
                <a:latin typeface="나눔고딕" panose="020D0604000000000000" pitchFamily="50" charset="-127"/>
                <a:ea typeface="나눔고딕" panose="020D0604000000000000" pitchFamily="50" charset="-127"/>
              </a:rPr>
              <a:t>를 모으기 하면 </a:t>
            </a:r>
            <a:r>
              <a:rPr lang="en-US" altLang="ko-KR" sz="1000" dirty="0">
                <a:solidFill>
                  <a:schemeClr val="tx1"/>
                </a:solidFill>
                <a:latin typeface="나눔고딕" panose="020D0604000000000000" pitchFamily="50" charset="-127"/>
                <a:ea typeface="나눔고딕" panose="020D0604000000000000" pitchFamily="50" charset="-127"/>
              </a:rPr>
              <a:t>6</a:t>
            </a:r>
            <a:r>
              <a:rPr lang="ko-KR" altLang="en-US" sz="1000" dirty="0">
                <a:solidFill>
                  <a:schemeClr val="tx1"/>
                </a:solidFill>
                <a:latin typeface="나눔고딕" panose="020D0604000000000000" pitchFamily="50" charset="-127"/>
                <a:ea typeface="나눔고딕" panose="020D0604000000000000" pitchFamily="50" charset="-127"/>
              </a:rPr>
              <a:t>이 됩니다</a:t>
            </a:r>
            <a:r>
              <a:rPr lang="en-US" altLang="ko-KR" sz="1000" dirty="0">
                <a:solidFill>
                  <a:schemeClr val="tx1"/>
                </a:solidFill>
                <a:latin typeface="나눔고딕" panose="020D0604000000000000" pitchFamily="50" charset="-127"/>
                <a:ea typeface="나눔고딕" panose="020D0604000000000000" pitchFamily="50" charset="-127"/>
              </a:rPr>
              <a:t>. (-&gt; text #5 is blinking twice) [soundtrack: M3-8-1-1-s005]</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000" dirty="0">
              <a:solidFill>
                <a:schemeClr val="tx1"/>
              </a:solidFill>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5"/>
          </p:nvPr>
        </p:nvSpPr>
        <p:spPr/>
        <p:txBody>
          <a:bodyPr/>
          <a:lstStyle/>
          <a:p>
            <a:fld id="{EC59019A-525A-47AF-B4D9-3F9016AD7285}" type="slidenum">
              <a:rPr lang="ko-KR" altLang="en-US" smtClean="0"/>
              <a:t>1</a:t>
            </a:fld>
            <a:endParaRPr lang="ko-KR" altLang="en-US"/>
          </a:p>
        </p:txBody>
      </p:sp>
    </p:spTree>
    <p:extLst>
      <p:ext uri="{BB962C8B-B14F-4D97-AF65-F5344CB8AC3E}">
        <p14:creationId xmlns:p14="http://schemas.microsoft.com/office/powerpoint/2010/main" val="6952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F705B5-8614-47A6-B34D-E76180E23C5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F81052C-4345-4FAB-8798-D87A564A7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BD033D2-41AF-4EE5-896E-01C48CA22A48}"/>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997F3381-BDED-4091-8586-55ECA1EAA7E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D92C280-99F6-4AF6-B7E1-4CC90E58D4B8}"/>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38709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223D14-5660-4783-BC57-552F24B9851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3C2FDEC-E8D9-4D69-9393-15D0712A5CDE}"/>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C949942-A535-415A-B3F5-AAC90800DC34}"/>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C6E475DD-A2D5-45F4-9553-D1DA8414B2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272C7C-16D8-4921-B3AA-5D562EA51BE9}"/>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310733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D4FE65D-2500-4E48-90FA-6E05F6B2374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C643A86-8549-433C-BD6F-B9580240439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FF52856-E062-4D66-A576-E6E8CC8BA896}"/>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11548F07-CDBC-4AB7-BCC9-A24D396767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F78508-61A0-4895-BD36-CCD451977103}"/>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176850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및 내용">
    <p:bg>
      <p:bgRef idx="1001">
        <a:schemeClr val="bg1"/>
      </p:bgRef>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3DEA0-1C12-479A-AB49-9E418E90DAFE}"/>
              </a:ext>
            </a:extLst>
          </p:cNvPr>
          <p:cNvSpPr>
            <a:spLocks noGrp="1"/>
          </p:cNvSpPr>
          <p:nvPr>
            <p:ph type="title"/>
          </p:nvPr>
        </p:nvSpPr>
        <p:spPr>
          <a:xfrm>
            <a:off x="838200" y="365126"/>
            <a:ext cx="10515600" cy="473074"/>
          </a:xfrm>
        </p:spPr>
        <p:txBody>
          <a:bodyPr>
            <a:normAutofit/>
          </a:bodyPr>
          <a:lstStyle>
            <a:lvl1pPr>
              <a:defRPr sz="1800">
                <a:latin typeface="나눔고딕" panose="020D0604000000000000" pitchFamily="50" charset="-127"/>
                <a:ea typeface="나눔고딕" panose="020D0604000000000000" pitchFamily="50" charset="-127"/>
              </a:defRPr>
            </a:lvl1pPr>
          </a:lstStyle>
          <a:p>
            <a:r>
              <a:rPr lang="ko-KR" altLang="en-US" dirty="0"/>
              <a:t>마스터 제목 스타일 편집</a:t>
            </a:r>
          </a:p>
        </p:txBody>
      </p:sp>
      <p:sp>
        <p:nvSpPr>
          <p:cNvPr id="4" name="날짜 개체 틀 3">
            <a:extLst>
              <a:ext uri="{FF2B5EF4-FFF2-40B4-BE49-F238E27FC236}">
                <a16:creationId xmlns:a16="http://schemas.microsoft.com/office/drawing/2014/main" id="{4D80D278-D8F3-4FBD-869B-DBC0A28D3113}"/>
              </a:ext>
            </a:extLst>
          </p:cNvPr>
          <p:cNvSpPr>
            <a:spLocks noGrp="1"/>
          </p:cNvSpPr>
          <p:nvPr>
            <p:ph type="dt" sz="half" idx="10"/>
          </p:nvPr>
        </p:nvSpPr>
        <p:spPr/>
        <p:txBody>
          <a:bodyPr/>
          <a:lstStyle>
            <a:lvl1pPr>
              <a:defRPr>
                <a:latin typeface="나눔고딕" panose="020D0604000000000000" pitchFamily="50" charset="-127"/>
                <a:ea typeface="나눔고딕" panose="020D0604000000000000" pitchFamily="50" charset="-127"/>
              </a:defRPr>
            </a:lvl1pPr>
          </a:lstStyle>
          <a:p>
            <a:fld id="{A1EDF682-DA6C-4CF0-9595-EDF6ADC2F63E}" type="datetimeFigureOut">
              <a:rPr lang="ko-KR" altLang="en-US" smtClean="0"/>
              <a:pPr/>
              <a:t>2019-01-14</a:t>
            </a:fld>
            <a:endParaRPr lang="ko-KR" altLang="en-US"/>
          </a:p>
        </p:txBody>
      </p:sp>
      <p:sp>
        <p:nvSpPr>
          <p:cNvPr id="5" name="바닥글 개체 틀 4">
            <a:extLst>
              <a:ext uri="{FF2B5EF4-FFF2-40B4-BE49-F238E27FC236}">
                <a16:creationId xmlns:a16="http://schemas.microsoft.com/office/drawing/2014/main" id="{4CDF25D4-AE29-43E5-B7D5-7FA52029F6C5}"/>
              </a:ext>
            </a:extLst>
          </p:cNvPr>
          <p:cNvSpPr>
            <a:spLocks noGrp="1"/>
          </p:cNvSpPr>
          <p:nvPr>
            <p:ph type="ftr" sz="quarter" idx="11"/>
          </p:nvPr>
        </p:nvSpPr>
        <p:spPr/>
        <p:txBody>
          <a:bodyPr/>
          <a:lstStyle>
            <a:lvl1pPr>
              <a:defRPr>
                <a:latin typeface="나눔고딕" panose="020D0604000000000000" pitchFamily="50" charset="-127"/>
                <a:ea typeface="나눔고딕" panose="020D0604000000000000" pitchFamily="50" charset="-127"/>
              </a:defRPr>
            </a:lvl1pPr>
          </a:lstStyle>
          <a:p>
            <a:endParaRPr lang="ko-KR" altLang="en-US" dirty="0"/>
          </a:p>
        </p:txBody>
      </p:sp>
      <p:sp>
        <p:nvSpPr>
          <p:cNvPr id="6" name="슬라이드 번호 개체 틀 5">
            <a:extLst>
              <a:ext uri="{FF2B5EF4-FFF2-40B4-BE49-F238E27FC236}">
                <a16:creationId xmlns:a16="http://schemas.microsoft.com/office/drawing/2014/main" id="{25865887-33B9-431B-A228-DAB4493224F5}"/>
              </a:ext>
            </a:extLst>
          </p:cNvPr>
          <p:cNvSpPr>
            <a:spLocks noGrp="1"/>
          </p:cNvSpPr>
          <p:nvPr>
            <p:ph type="sldNum" sz="quarter" idx="12"/>
          </p:nvPr>
        </p:nvSpPr>
        <p:spPr/>
        <p:txBody>
          <a:bodyPr/>
          <a:lstStyle>
            <a:lvl1pPr>
              <a:defRPr>
                <a:latin typeface="나눔고딕" panose="020D0604000000000000" pitchFamily="50" charset="-127"/>
                <a:ea typeface="나눔고딕" panose="020D0604000000000000" pitchFamily="50" charset="-127"/>
              </a:defRPr>
            </a:lvl1pPr>
          </a:lstStyle>
          <a:p>
            <a:fld id="{6BD2843A-AE38-4D77-AB99-4360883B0FFF}" type="slidenum">
              <a:rPr lang="ko-KR" altLang="en-US" smtClean="0"/>
              <a:pPr/>
              <a:t>‹#›</a:t>
            </a:fld>
            <a:endParaRPr lang="ko-KR" altLang="en-US"/>
          </a:p>
        </p:txBody>
      </p:sp>
      <p:sp>
        <p:nvSpPr>
          <p:cNvPr id="8" name="제목 1">
            <a:extLst>
              <a:ext uri="{FF2B5EF4-FFF2-40B4-BE49-F238E27FC236}">
                <a16:creationId xmlns:a16="http://schemas.microsoft.com/office/drawing/2014/main" id="{624A7B30-21C4-4085-AB06-7FF158753033}"/>
              </a:ext>
            </a:extLst>
          </p:cNvPr>
          <p:cNvSpPr txBox="1">
            <a:spLocks/>
          </p:cNvSpPr>
          <p:nvPr userDrawn="1"/>
        </p:nvSpPr>
        <p:spPr>
          <a:xfrm>
            <a:off x="328863" y="365126"/>
            <a:ext cx="509337" cy="473074"/>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1800" kern="1200">
                <a:solidFill>
                  <a:schemeClr val="tx1"/>
                </a:solidFill>
                <a:latin typeface="나눔고딕" panose="020D0604000000000000" pitchFamily="50" charset="-127"/>
                <a:ea typeface="나눔고딕" panose="020D0604000000000000" pitchFamily="50" charset="-127"/>
                <a:cs typeface="+mj-cs"/>
              </a:defRPr>
            </a:lvl1pPr>
          </a:lstStyle>
          <a:p>
            <a:r>
              <a:rPr lang="en-US" altLang="ko-KR" dirty="0">
                <a:effectLst>
                  <a:glow rad="228600">
                    <a:schemeClr val="accent4">
                      <a:satMod val="175000"/>
                      <a:alpha val="40000"/>
                    </a:schemeClr>
                  </a:glow>
                </a:effectLst>
              </a:rPr>
              <a:t>#1</a:t>
            </a:r>
            <a:endParaRPr lang="ko-KR" altLang="en-US" dirty="0">
              <a:effectLst>
                <a:glow rad="228600">
                  <a:schemeClr val="accent4">
                    <a:satMod val="175000"/>
                    <a:alpha val="40000"/>
                  </a:schemeClr>
                </a:glow>
              </a:effectLst>
            </a:endParaRPr>
          </a:p>
        </p:txBody>
      </p:sp>
    </p:spTree>
    <p:extLst>
      <p:ext uri="{BB962C8B-B14F-4D97-AF65-F5344CB8AC3E}">
        <p14:creationId xmlns:p14="http://schemas.microsoft.com/office/powerpoint/2010/main" val="180076314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73E5AE-16EF-419B-A629-D3680BC99F9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A12B1DE-F023-4D91-9F20-5AEA4CCB1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397D09F-6879-484E-A68A-EB0A213E6FC7}"/>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F685EC02-4B56-4984-92E4-58912A05A2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A0BB7A-2898-4793-B96D-B010884F66D5}"/>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130528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D53D81-A2C0-44C7-A18F-42E1D12C3AA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BA28252-8ECD-4479-80A8-590513294B02}"/>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12D445C-3860-4223-B9D3-1513197F870E}"/>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B9B0692D-AA75-40C5-9810-D8657600BD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C460D32-CAA5-432D-9516-B27CF2A08C24}"/>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7512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C3672-06CC-4C13-B6E9-249F76170B9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DA5E73E-2833-46D2-A2C2-93AD03DD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ED70F71-50C5-4203-ABAC-5C8013E2671F}"/>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73CB1753-E998-448F-A691-FEC15EDC5E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9E24E6-6266-40C6-BE73-EC8547B49086}"/>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43692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4DF0CE-8AD7-48E7-B324-0E8236C0603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18CE0E-1D49-4170-A4E8-EBA66BAA577D}"/>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23F2C532-836B-40F4-BAD5-6B95A694D724}"/>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3450A26-5131-48FA-840B-088BACF4008A}"/>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62E7B6DB-4F9B-4660-9AFD-CB2C69B9B0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9DD5469-9D44-40FB-A554-6ACF1DDE2EFA}"/>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256007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2D52D6-140F-4E79-BC69-0D0AAA56551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4987033-4033-4F03-83DC-7662387E6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44E990D-EDFD-4FB8-96C0-15A7ADFD3310}"/>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977267E4-FBAA-41BC-960B-D48B271A0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72280760-6B89-4CFF-8B88-9D8B6A8B854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6156035D-0DDC-405E-B69E-106359A50A0C}"/>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8" name="바닥글 개체 틀 7">
            <a:extLst>
              <a:ext uri="{FF2B5EF4-FFF2-40B4-BE49-F238E27FC236}">
                <a16:creationId xmlns:a16="http://schemas.microsoft.com/office/drawing/2014/main" id="{01F0F5AC-9384-4CD3-BF73-B22FA410C83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9F577FD-51FC-4AD4-BC93-AEEC6C5678DD}"/>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3608798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6286D0-FE8C-40CA-A47B-05EAB7ED3FE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E933D47-0A00-4C20-950A-C49A723CEDFC}"/>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4" name="바닥글 개체 틀 3">
            <a:extLst>
              <a:ext uri="{FF2B5EF4-FFF2-40B4-BE49-F238E27FC236}">
                <a16:creationId xmlns:a16="http://schemas.microsoft.com/office/drawing/2014/main" id="{881B3F1E-02B8-4AA9-AC0B-128993B0585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0B33F5C-D43F-4BDB-AA71-D25296018C02}"/>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2330442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4774ECA-B74C-4912-A2D2-DD78790BD568}"/>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3" name="바닥글 개체 틀 2">
            <a:extLst>
              <a:ext uri="{FF2B5EF4-FFF2-40B4-BE49-F238E27FC236}">
                <a16:creationId xmlns:a16="http://schemas.microsoft.com/office/drawing/2014/main" id="{85097BFA-0B61-4CD4-99A0-D7B1B90F493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000CC8F-947D-4D85-A636-6CFE9412B5C6}"/>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256121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FF5349-2982-4BA5-AF7A-867D0E667F7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65F25F6-4F32-4363-960A-1DB009AE36BC}"/>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EDD7568-5AB6-49FF-A18E-52AFEC4CE8D7}"/>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04EE55C3-B8F9-406B-A8F8-A9E59D8B06F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B0B40C-56BA-4F84-8B86-6FAC52E67AFD}"/>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2901654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8BBBD7-7034-4CAA-8BAD-DF815623D14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D182D1E-15A1-47FE-8614-CAD9E32E7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33C5DFFD-9502-4A9C-B618-33E92E1A8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47CE920-E4D8-4B67-8D21-463CE2704DC0}"/>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97FCD7EA-C4AB-438B-9B8C-8DF29A095A5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E267ECD-EAD8-4862-A4DD-D5F28A805210}"/>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1434205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5BFD45-C9B2-4A3D-975A-C28A44E86AC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A86CD4E-7CFE-43F8-8C36-76B86DEEB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07E72BF-D072-4BF7-9881-3F25807C2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8660023-D443-4CB5-A6BB-48B684932D99}"/>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80A6BDB3-B599-4349-A0E5-161B7969C8B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C9FA15C-0854-4D88-BE15-E119DA22B29D}"/>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1948548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C52ABD-0C34-487A-94CD-5D430FBD5F4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3C81E75-A752-4920-9825-A025F661E02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D4DE2C5-2A84-4AF9-B351-4DFF842AAA87}"/>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2A0A6C0F-C677-4A02-BC08-228B59B255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717653-B949-4980-915B-CB3B46FF0721}"/>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4041779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7E17B96-D9A0-4587-995A-8E89DDA0771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AE08821-B847-4827-853C-CFB3CAC4C93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4696AF1-1AB8-4C34-826D-6D92E4EA6AE2}"/>
              </a:ext>
            </a:extLst>
          </p:cNvPr>
          <p:cNvSpPr>
            <a:spLocks noGrp="1"/>
          </p:cNvSpPr>
          <p:nvPr>
            <p:ph type="dt" sz="half" idx="10"/>
          </p:nvPr>
        </p:nvSpPr>
        <p:spPr/>
        <p:txBody>
          <a:body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0ED0F2C8-54C4-4401-BCD2-2BD9BD2C3D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5E26CC-21E8-4F4D-A520-79D56EF4AC2A}"/>
              </a:ext>
            </a:extLst>
          </p:cNvPr>
          <p:cNvSpPr>
            <a:spLocks noGrp="1"/>
          </p:cNvSpPr>
          <p:nvPr>
            <p:ph type="sldNum" sz="quarter" idx="12"/>
          </p:nvPr>
        </p:nvSpPr>
        <p:spPr/>
        <p:txBody>
          <a:body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24636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CB30E7-678A-4EE6-B7E7-88D5FB70989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21787A3-AC53-4BA3-BEF4-D1B4D2C73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ACF8ED9C-73EB-4B6D-A7CA-9579DEEDD518}"/>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4DDDB5D1-920E-442D-A010-13DD022408F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A3CAF4-6457-4501-97B6-856663632557}"/>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34312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AAF1A5-E67F-4734-A891-76EB70C3298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A4FF6F-0E41-4CE0-9356-C86FC8255F42}"/>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8A5A6CE7-3518-4BBA-A943-726F1F1610B4}"/>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92383A62-10D8-4E8E-B831-B701473F1387}"/>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3481DB56-4A8B-4230-8E0A-DED1B7C7E8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43BAEF9-B725-48A3-A11E-6F2A1DE3366C}"/>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4607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AC3A44-B2E4-48FD-A815-3D0E5F5ACE0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D530EAE-2E1E-4CB4-B7A5-C0938990D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6F4F65A-64DA-44E4-9A82-DA09A5BAA502}"/>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7C74238-C7C3-4A2F-A6E4-DD51D867B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31471D0-A134-4088-A7ED-5D6592D5B76D}"/>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F1A958CA-5020-4888-A142-5B47E6F0D50E}"/>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8" name="바닥글 개체 틀 7">
            <a:extLst>
              <a:ext uri="{FF2B5EF4-FFF2-40B4-BE49-F238E27FC236}">
                <a16:creationId xmlns:a16="http://schemas.microsoft.com/office/drawing/2014/main" id="{FB8F2149-2FE8-4041-BC9C-E9FBC96CDC5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DB2A522-3AE9-49C3-B845-5ADF85E3847B}"/>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60923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C5776D-64E4-4B18-BA15-366FEC1B72C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52AAFCA-DD97-420F-A60E-D623100354A2}"/>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4" name="바닥글 개체 틀 3">
            <a:extLst>
              <a:ext uri="{FF2B5EF4-FFF2-40B4-BE49-F238E27FC236}">
                <a16:creationId xmlns:a16="http://schemas.microsoft.com/office/drawing/2014/main" id="{60385139-7BE8-49B1-B012-728FDF1D89C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E9E91CF-6811-4503-84C5-4B5DDC9FF200}"/>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264737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39E8C16-3DA0-419F-80DA-B39D09CB44D4}"/>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3" name="바닥글 개체 틀 2">
            <a:extLst>
              <a:ext uri="{FF2B5EF4-FFF2-40B4-BE49-F238E27FC236}">
                <a16:creationId xmlns:a16="http://schemas.microsoft.com/office/drawing/2014/main" id="{B9CE9F41-CA1B-4473-9DA5-1320D1D4ECB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2CA1D79-E383-4267-B6F0-B6086F5C4A4B}"/>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3771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570350-8078-4B62-BF28-AFB095DD94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5E82A62-803E-47EA-B789-0BE05E710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7F1BE290-8E56-42E4-AAC9-635303F86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CA07911-A280-4D0D-B23A-9D6EB483927F}"/>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1D8D0834-11F5-4C10-BD96-9F3161F6D76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D95E30E-7958-4AFC-B0D5-F36C3D7DEC64}"/>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404909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DF7EBA-E6F1-4575-A5CE-A8E46EC052A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C600B00-34DC-4A5F-9D4D-76F5E198B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E51138E-F3FB-4168-9ADE-3DDDDD76D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67C3797-5EDC-4CD9-9BCC-782852C02636}"/>
              </a:ext>
            </a:extLst>
          </p:cNvPr>
          <p:cNvSpPr>
            <a:spLocks noGrp="1"/>
          </p:cNvSpPr>
          <p:nvPr>
            <p:ph type="dt" sz="half" idx="10"/>
          </p:nvPr>
        </p:nvSpPr>
        <p:spPr/>
        <p:txBody>
          <a:bodyPr/>
          <a:lstStyle/>
          <a:p>
            <a:fld id="{29AD6928-283A-494D-9A19-B0C6772AD85A}" type="datetimeFigureOut">
              <a:rPr lang="ko-KR" altLang="en-US" smtClean="0"/>
              <a:t>2019-01-14</a:t>
            </a:fld>
            <a:endParaRPr lang="ko-KR" altLang="en-US"/>
          </a:p>
        </p:txBody>
      </p:sp>
      <p:sp>
        <p:nvSpPr>
          <p:cNvPr id="6" name="바닥글 개체 틀 5">
            <a:extLst>
              <a:ext uri="{FF2B5EF4-FFF2-40B4-BE49-F238E27FC236}">
                <a16:creationId xmlns:a16="http://schemas.microsoft.com/office/drawing/2014/main" id="{15D02C55-5B46-437B-BCA4-11AC73B1BD5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1D005E1-6F66-4039-87B8-5BFBC776C928}"/>
              </a:ext>
            </a:extLst>
          </p:cNvPr>
          <p:cNvSpPr>
            <a:spLocks noGrp="1"/>
          </p:cNvSpPr>
          <p:nvPr>
            <p:ph type="sldNum" sz="quarter" idx="12"/>
          </p:nvPr>
        </p:nvSpPr>
        <p:spPr/>
        <p:txBody>
          <a:body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317243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0394028-C332-4168-98BD-0B5ED0325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E124325-8B1F-4C5D-9636-0D274A91F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43A3CA4-FC24-4975-B46B-FA5622CE5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D6928-283A-494D-9A19-B0C6772AD85A}"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EBF7AFCC-0116-42BA-93CF-E72B271E9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F72AC2E-4036-46BB-98AB-EBAA6EB72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BC864-5FB1-4227-B98B-48C84FEAD5F2}" type="slidenum">
              <a:rPr lang="ko-KR" altLang="en-US" smtClean="0"/>
              <a:t>‹#›</a:t>
            </a:fld>
            <a:endParaRPr lang="ko-KR" altLang="en-US"/>
          </a:p>
        </p:txBody>
      </p:sp>
    </p:spTree>
    <p:extLst>
      <p:ext uri="{BB962C8B-B14F-4D97-AF65-F5344CB8AC3E}">
        <p14:creationId xmlns:p14="http://schemas.microsoft.com/office/powerpoint/2010/main" val="117965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977100-B0BD-44E1-A9D5-0509D5917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C664EA4-03BA-4F99-AEE3-AA0B32077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06163EB-8F64-4C74-82DE-C94E1D7FE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3BAF-CBEC-4440-A5EA-0723EB7B46CC}" type="datetimeFigureOut">
              <a:rPr lang="ko-KR" altLang="en-US" smtClean="0"/>
              <a:t>2019-01-14</a:t>
            </a:fld>
            <a:endParaRPr lang="ko-KR" altLang="en-US"/>
          </a:p>
        </p:txBody>
      </p:sp>
      <p:sp>
        <p:nvSpPr>
          <p:cNvPr id="5" name="바닥글 개체 틀 4">
            <a:extLst>
              <a:ext uri="{FF2B5EF4-FFF2-40B4-BE49-F238E27FC236}">
                <a16:creationId xmlns:a16="http://schemas.microsoft.com/office/drawing/2014/main" id="{C1860BEE-7F04-42B6-A6E5-1223D5157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6EF8CFC-01B5-4B77-85E8-8FB3DCCD7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03935-9B5F-4503-8563-3FAC5EABA2D2}" type="slidenum">
              <a:rPr lang="ko-KR" altLang="en-US" smtClean="0"/>
              <a:t>‹#›</a:t>
            </a:fld>
            <a:endParaRPr lang="ko-KR" altLang="en-US"/>
          </a:p>
        </p:txBody>
      </p:sp>
    </p:spTree>
    <p:extLst>
      <p:ext uri="{BB962C8B-B14F-4D97-AF65-F5344CB8AC3E}">
        <p14:creationId xmlns:p14="http://schemas.microsoft.com/office/powerpoint/2010/main" val="6472501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7D62D0-FA30-4A16-9502-61BDA2BC2E11}"/>
              </a:ext>
            </a:extLst>
          </p:cNvPr>
          <p:cNvSpPr>
            <a:spLocks noGrp="1"/>
          </p:cNvSpPr>
          <p:nvPr>
            <p:ph type="title"/>
          </p:nvPr>
        </p:nvSpPr>
        <p:spPr/>
        <p:txBody>
          <a:bodyPr/>
          <a:lstStyle/>
          <a:p>
            <a:r>
              <a:rPr lang="ko-KR" altLang="en-US" dirty="0"/>
              <a:t>빵을 모으기 하려고 해요</a:t>
            </a:r>
            <a:r>
              <a:rPr lang="en-US" altLang="ko-KR" dirty="0"/>
              <a:t>. </a:t>
            </a:r>
            <a:r>
              <a:rPr lang="ko-KR" altLang="en-US" dirty="0"/>
              <a:t>빈칸에 빵을 모두 </a:t>
            </a:r>
            <a:r>
              <a:rPr lang="ko-KR" altLang="en-US" dirty="0" err="1"/>
              <a:t>끌어다</a:t>
            </a:r>
            <a:r>
              <a:rPr lang="ko-KR" altLang="en-US" dirty="0"/>
              <a:t> 넣어 보세요</a:t>
            </a:r>
            <a:r>
              <a:rPr lang="en-US" altLang="ko-KR" dirty="0"/>
              <a:t>.</a:t>
            </a:r>
            <a:endParaRPr lang="ko-KR" altLang="en-US" dirty="0"/>
          </a:p>
        </p:txBody>
      </p:sp>
      <p:grpSp>
        <p:nvGrpSpPr>
          <p:cNvPr id="4" name="그룹 3">
            <a:extLst>
              <a:ext uri="{FF2B5EF4-FFF2-40B4-BE49-F238E27FC236}">
                <a16:creationId xmlns:a16="http://schemas.microsoft.com/office/drawing/2014/main" id="{E936F258-C84D-41FB-B353-F6CB35F93D0F}"/>
              </a:ext>
            </a:extLst>
          </p:cNvPr>
          <p:cNvGrpSpPr/>
          <p:nvPr/>
        </p:nvGrpSpPr>
        <p:grpSpPr>
          <a:xfrm>
            <a:off x="7832557" y="1921365"/>
            <a:ext cx="2743200" cy="3015268"/>
            <a:chOff x="1752599" y="2062327"/>
            <a:chExt cx="2743200" cy="3015268"/>
          </a:xfrm>
        </p:grpSpPr>
        <p:sp>
          <p:nvSpPr>
            <p:cNvPr id="27" name="사각형: 둥근 모서리 26">
              <a:extLst>
                <a:ext uri="{FF2B5EF4-FFF2-40B4-BE49-F238E27FC236}">
                  <a16:creationId xmlns:a16="http://schemas.microsoft.com/office/drawing/2014/main" id="{13A4199B-8764-4564-994C-30F91D7E7BE7}"/>
                </a:ext>
              </a:extLst>
            </p:cNvPr>
            <p:cNvSpPr/>
            <p:nvPr/>
          </p:nvSpPr>
          <p:spPr>
            <a:xfrm>
              <a:off x="1752599" y="2062327"/>
              <a:ext cx="914400" cy="91440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ko-KR" sz="4000" dirty="0">
                  <a:solidFill>
                    <a:schemeClr val="tx1"/>
                  </a:solidFill>
                  <a:latin typeface="태-산수둥근고딕B" panose="02030603000101010101" pitchFamily="18" charset="-127"/>
                  <a:ea typeface="태-산수둥근고딕B" panose="02030603000101010101" pitchFamily="18" charset="-127"/>
                </a:rPr>
                <a:t>4</a:t>
              </a:r>
              <a:endParaRPr lang="ko-KR" altLang="en-US" sz="4000" dirty="0">
                <a:solidFill>
                  <a:schemeClr val="tx1"/>
                </a:solidFill>
                <a:latin typeface="태-산수둥근고딕B" panose="02030603000101010101" pitchFamily="18" charset="-127"/>
                <a:ea typeface="태-산수둥근고딕B" panose="02030603000101010101" pitchFamily="18" charset="-127"/>
              </a:endParaRPr>
            </a:p>
          </p:txBody>
        </p:sp>
        <p:sp>
          <p:nvSpPr>
            <p:cNvPr id="28" name="사각형: 둥근 모서리 27">
              <a:extLst>
                <a:ext uri="{FF2B5EF4-FFF2-40B4-BE49-F238E27FC236}">
                  <a16:creationId xmlns:a16="http://schemas.microsoft.com/office/drawing/2014/main" id="{76B8A84D-757A-4845-83CC-C9E2E8D38992}"/>
                </a:ext>
              </a:extLst>
            </p:cNvPr>
            <p:cNvSpPr/>
            <p:nvPr/>
          </p:nvSpPr>
          <p:spPr>
            <a:xfrm>
              <a:off x="3581399" y="2062327"/>
              <a:ext cx="914400" cy="91440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ko-KR" sz="4000" dirty="0">
                  <a:solidFill>
                    <a:schemeClr val="tx1"/>
                  </a:solidFill>
                  <a:latin typeface="태-산수둥근고딕B" panose="02030603000101010101" pitchFamily="18" charset="-127"/>
                  <a:ea typeface="태-산수둥근고딕B" panose="02030603000101010101" pitchFamily="18" charset="-127"/>
                </a:rPr>
                <a:t>2</a:t>
              </a:r>
              <a:endParaRPr lang="ko-KR" altLang="en-US" sz="4000" dirty="0">
                <a:solidFill>
                  <a:schemeClr val="tx1"/>
                </a:solidFill>
                <a:latin typeface="태-산수둥근고딕B" panose="02030603000101010101" pitchFamily="18" charset="-127"/>
                <a:ea typeface="태-산수둥근고딕B" panose="02030603000101010101" pitchFamily="18" charset="-127"/>
              </a:endParaRPr>
            </a:p>
          </p:txBody>
        </p:sp>
        <p:sp>
          <p:nvSpPr>
            <p:cNvPr id="29" name="사각형: 둥근 모서리 28">
              <a:extLst>
                <a:ext uri="{FF2B5EF4-FFF2-40B4-BE49-F238E27FC236}">
                  <a16:creationId xmlns:a16="http://schemas.microsoft.com/office/drawing/2014/main" id="{271160D7-B37F-436D-8DA8-F678D0962071}"/>
                </a:ext>
              </a:extLst>
            </p:cNvPr>
            <p:cNvSpPr/>
            <p:nvPr/>
          </p:nvSpPr>
          <p:spPr>
            <a:xfrm>
              <a:off x="2666999" y="3884557"/>
              <a:ext cx="914400" cy="91440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ko-KR" sz="4000" dirty="0">
                  <a:solidFill>
                    <a:schemeClr val="accent3"/>
                  </a:solidFill>
                  <a:latin typeface="태-산수둥근고딕B" panose="02030603000101010101" pitchFamily="18" charset="-127"/>
                  <a:ea typeface="태-산수둥근고딕B" panose="02030603000101010101" pitchFamily="18" charset="-127"/>
                </a:rPr>
                <a:t>6</a:t>
              </a:r>
              <a:endParaRPr lang="ko-KR" altLang="en-US" sz="4000" dirty="0">
                <a:solidFill>
                  <a:schemeClr val="accent3"/>
                </a:solidFill>
                <a:latin typeface="태-산수둥근고딕B" panose="02030603000101010101" pitchFamily="18" charset="-127"/>
                <a:ea typeface="태-산수둥근고딕B" panose="02030603000101010101" pitchFamily="18" charset="-127"/>
              </a:endParaRPr>
            </a:p>
          </p:txBody>
        </p:sp>
        <p:cxnSp>
          <p:nvCxnSpPr>
            <p:cNvPr id="55" name="직선 화살표 연결선 54">
              <a:extLst>
                <a:ext uri="{FF2B5EF4-FFF2-40B4-BE49-F238E27FC236}">
                  <a16:creationId xmlns:a16="http://schemas.microsoft.com/office/drawing/2014/main" id="{0D86DFE3-B65E-4175-92F3-0684E8C6DA3E}"/>
                </a:ext>
              </a:extLst>
            </p:cNvPr>
            <p:cNvCxnSpPr>
              <a:stCxn id="27" idx="2"/>
              <a:endCxn id="29" idx="0"/>
            </p:cNvCxnSpPr>
            <p:nvPr/>
          </p:nvCxnSpPr>
          <p:spPr>
            <a:xfrm>
              <a:off x="2209799" y="2976727"/>
              <a:ext cx="914400" cy="90783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618476E6-E630-424A-8ED9-6A120C63CE16}"/>
                </a:ext>
              </a:extLst>
            </p:cNvPr>
            <p:cNvCxnSpPr>
              <a:stCxn id="28" idx="2"/>
              <a:endCxn id="29" idx="0"/>
            </p:cNvCxnSpPr>
            <p:nvPr/>
          </p:nvCxnSpPr>
          <p:spPr>
            <a:xfrm flipH="1">
              <a:off x="3124199" y="2976727"/>
              <a:ext cx="914400" cy="90783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128D1BF-70F4-4EAD-AD5E-931CDC2DE8CE}"/>
                </a:ext>
              </a:extLst>
            </p:cNvPr>
            <p:cNvSpPr txBox="1"/>
            <p:nvPr/>
          </p:nvSpPr>
          <p:spPr>
            <a:xfrm>
              <a:off x="1887127" y="3707706"/>
              <a:ext cx="430234" cy="307777"/>
            </a:xfrm>
            <a:prstGeom prst="rect">
              <a:avLst/>
            </a:prstGeom>
            <a:noFill/>
          </p:spPr>
          <p:txBody>
            <a:bodyPr wrap="square" rtlCol="0">
              <a:spAutoFit/>
            </a:bodyPr>
            <a:lstStyle/>
            <a:p>
              <a:r>
                <a:rPr lang="en-US" altLang="ko-KR"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rPr>
                <a:t>#5</a:t>
              </a:r>
              <a:endParaRPr lang="ko-KR" altLang="en-US"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endParaRPr>
            </a:p>
          </p:txBody>
        </p:sp>
        <p:sp>
          <p:nvSpPr>
            <p:cNvPr id="73" name="사각형: 둥근 모서리 72">
              <a:extLst>
                <a:ext uri="{FF2B5EF4-FFF2-40B4-BE49-F238E27FC236}">
                  <a16:creationId xmlns:a16="http://schemas.microsoft.com/office/drawing/2014/main" id="{B7A9D8B8-651C-4332-968A-8DAA8B3AA350}"/>
                </a:ext>
              </a:extLst>
            </p:cNvPr>
            <p:cNvSpPr/>
            <p:nvPr/>
          </p:nvSpPr>
          <p:spPr>
            <a:xfrm>
              <a:off x="2378853" y="3605919"/>
              <a:ext cx="1490698" cy="1471676"/>
            </a:xfrm>
            <a:prstGeom prst="roundRect">
              <a:avLst>
                <a:gd name="adj" fmla="val 6408"/>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6" name="그룹 35">
            <a:extLst>
              <a:ext uri="{FF2B5EF4-FFF2-40B4-BE49-F238E27FC236}">
                <a16:creationId xmlns:a16="http://schemas.microsoft.com/office/drawing/2014/main" id="{FA7B3746-AA3A-49EE-9ACE-5759838A7C1C}"/>
              </a:ext>
            </a:extLst>
          </p:cNvPr>
          <p:cNvGrpSpPr/>
          <p:nvPr/>
        </p:nvGrpSpPr>
        <p:grpSpPr>
          <a:xfrm>
            <a:off x="878489" y="1429187"/>
            <a:ext cx="5408102" cy="4890667"/>
            <a:chOff x="6109486" y="983666"/>
            <a:chExt cx="5408102" cy="4890667"/>
          </a:xfrm>
        </p:grpSpPr>
        <p:sp>
          <p:nvSpPr>
            <p:cNvPr id="44" name="사각형: 둥근 모서리 43">
              <a:extLst>
                <a:ext uri="{FF2B5EF4-FFF2-40B4-BE49-F238E27FC236}">
                  <a16:creationId xmlns:a16="http://schemas.microsoft.com/office/drawing/2014/main" id="{7AEED093-73F0-4FA5-A593-267E13B60D29}"/>
                </a:ext>
              </a:extLst>
            </p:cNvPr>
            <p:cNvSpPr/>
            <p:nvPr/>
          </p:nvSpPr>
          <p:spPr>
            <a:xfrm>
              <a:off x="6781802" y="1147927"/>
              <a:ext cx="1828800" cy="1828800"/>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7015F2BD-DC60-4A70-86BD-0CC0C8AAB25A}"/>
                </a:ext>
              </a:extLst>
            </p:cNvPr>
            <p:cNvSpPr/>
            <p:nvPr/>
          </p:nvSpPr>
          <p:spPr>
            <a:xfrm>
              <a:off x="9525001" y="1147927"/>
              <a:ext cx="1828799" cy="1828800"/>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사각형: 둥근 모서리 47">
              <a:extLst>
                <a:ext uri="{FF2B5EF4-FFF2-40B4-BE49-F238E27FC236}">
                  <a16:creationId xmlns:a16="http://schemas.microsoft.com/office/drawing/2014/main" id="{C0A06C13-87C3-4C16-9C87-45012C0B465E}"/>
                </a:ext>
              </a:extLst>
            </p:cNvPr>
            <p:cNvSpPr/>
            <p:nvPr/>
          </p:nvSpPr>
          <p:spPr>
            <a:xfrm>
              <a:off x="7552548" y="3881272"/>
              <a:ext cx="3030508" cy="1828800"/>
            </a:xfrm>
            <a:prstGeom prst="round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그림 48">
              <a:extLst>
                <a:ext uri="{FF2B5EF4-FFF2-40B4-BE49-F238E27FC236}">
                  <a16:creationId xmlns:a16="http://schemas.microsoft.com/office/drawing/2014/main" id="{E3A1A418-84F7-4E8F-9297-AD433A20DFF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35890" y="1343455"/>
              <a:ext cx="658756" cy="563104"/>
            </a:xfrm>
            <a:prstGeom prst="rect">
              <a:avLst/>
            </a:prstGeom>
          </p:spPr>
        </p:pic>
        <p:pic>
          <p:nvPicPr>
            <p:cNvPr id="50" name="그림 49">
              <a:extLst>
                <a:ext uri="{FF2B5EF4-FFF2-40B4-BE49-F238E27FC236}">
                  <a16:creationId xmlns:a16="http://schemas.microsoft.com/office/drawing/2014/main" id="{A17123CF-056D-47CC-8362-1D897CCCCAC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796719" y="1343455"/>
              <a:ext cx="658756" cy="563104"/>
            </a:xfrm>
            <a:prstGeom prst="rect">
              <a:avLst/>
            </a:prstGeom>
          </p:spPr>
        </p:pic>
        <p:pic>
          <p:nvPicPr>
            <p:cNvPr id="53" name="그림 52">
              <a:extLst>
                <a:ext uri="{FF2B5EF4-FFF2-40B4-BE49-F238E27FC236}">
                  <a16:creationId xmlns:a16="http://schemas.microsoft.com/office/drawing/2014/main" id="{5B11F301-44ED-473F-85C9-626BEFDD1BB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35890" y="2248000"/>
              <a:ext cx="658756" cy="563104"/>
            </a:xfrm>
            <a:prstGeom prst="rect">
              <a:avLst/>
            </a:prstGeom>
          </p:spPr>
        </p:pic>
        <p:pic>
          <p:nvPicPr>
            <p:cNvPr id="54" name="그림 53">
              <a:extLst>
                <a:ext uri="{FF2B5EF4-FFF2-40B4-BE49-F238E27FC236}">
                  <a16:creationId xmlns:a16="http://schemas.microsoft.com/office/drawing/2014/main" id="{E43D9E63-362F-4A5B-8A41-8EA2C39D2C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796719" y="2248000"/>
              <a:ext cx="658756" cy="563104"/>
            </a:xfrm>
            <a:prstGeom prst="rect">
              <a:avLst/>
            </a:prstGeom>
          </p:spPr>
        </p:pic>
        <p:cxnSp>
          <p:nvCxnSpPr>
            <p:cNvPr id="56" name="직선 화살표 연결선 55">
              <a:extLst>
                <a:ext uri="{FF2B5EF4-FFF2-40B4-BE49-F238E27FC236}">
                  <a16:creationId xmlns:a16="http://schemas.microsoft.com/office/drawing/2014/main" id="{D91AD1C6-F8FD-4FED-B2C7-CA0B4249070A}"/>
                </a:ext>
              </a:extLst>
            </p:cNvPr>
            <p:cNvCxnSpPr>
              <a:cxnSpLocks/>
              <a:stCxn id="44" idx="2"/>
              <a:endCxn id="48" idx="0"/>
            </p:cNvCxnSpPr>
            <p:nvPr/>
          </p:nvCxnSpPr>
          <p:spPr>
            <a:xfrm>
              <a:off x="7696202" y="2976727"/>
              <a:ext cx="1371600" cy="90454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18CA4267-6232-401E-A728-595C376CC87B}"/>
                </a:ext>
              </a:extLst>
            </p:cNvPr>
            <p:cNvCxnSpPr>
              <a:cxnSpLocks/>
              <a:stCxn id="45" idx="2"/>
              <a:endCxn id="48" idx="0"/>
            </p:cNvCxnSpPr>
            <p:nvPr/>
          </p:nvCxnSpPr>
          <p:spPr>
            <a:xfrm flipH="1">
              <a:off x="9067802" y="2976727"/>
              <a:ext cx="1371599" cy="90454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967158D-F69F-46FB-8594-82CF2A2AE026}"/>
                </a:ext>
              </a:extLst>
            </p:cNvPr>
            <p:cNvSpPr txBox="1"/>
            <p:nvPr/>
          </p:nvSpPr>
          <p:spPr>
            <a:xfrm>
              <a:off x="6109486" y="1054728"/>
              <a:ext cx="430234" cy="307777"/>
            </a:xfrm>
            <a:prstGeom prst="rect">
              <a:avLst/>
            </a:prstGeom>
            <a:noFill/>
          </p:spPr>
          <p:txBody>
            <a:bodyPr wrap="square" rtlCol="0">
              <a:spAutoFit/>
            </a:bodyPr>
            <a:lstStyle/>
            <a:p>
              <a:r>
                <a:rPr lang="en-US" altLang="ko-KR"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rPr>
                <a:t>#2</a:t>
              </a:r>
              <a:endParaRPr lang="ko-KR" altLang="en-US"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endParaRPr>
            </a:p>
          </p:txBody>
        </p:sp>
        <p:sp>
          <p:nvSpPr>
            <p:cNvPr id="62" name="사각형: 둥근 모서리 61">
              <a:extLst>
                <a:ext uri="{FF2B5EF4-FFF2-40B4-BE49-F238E27FC236}">
                  <a16:creationId xmlns:a16="http://schemas.microsoft.com/office/drawing/2014/main" id="{550BBB72-D7A2-4709-BFD1-64768B670D1A}"/>
                </a:ext>
              </a:extLst>
            </p:cNvPr>
            <p:cNvSpPr/>
            <p:nvPr/>
          </p:nvSpPr>
          <p:spPr>
            <a:xfrm>
              <a:off x="6601212" y="990600"/>
              <a:ext cx="2176319" cy="2137611"/>
            </a:xfrm>
            <a:prstGeom prst="roundRect">
              <a:avLst>
                <a:gd name="adj" fmla="val 6408"/>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3" name="그림 62">
              <a:extLst>
                <a:ext uri="{FF2B5EF4-FFF2-40B4-BE49-F238E27FC236}">
                  <a16:creationId xmlns:a16="http://schemas.microsoft.com/office/drawing/2014/main" id="{D017D213-690D-4185-A0C5-9CE80369ACA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39667" y="2062327"/>
              <a:ext cx="747469" cy="593400"/>
            </a:xfrm>
            <a:prstGeom prst="rect">
              <a:avLst/>
            </a:prstGeom>
          </p:spPr>
        </p:pic>
        <p:pic>
          <p:nvPicPr>
            <p:cNvPr id="64" name="그림 63">
              <a:extLst>
                <a:ext uri="{FF2B5EF4-FFF2-40B4-BE49-F238E27FC236}">
                  <a16:creationId xmlns:a16="http://schemas.microsoft.com/office/drawing/2014/main" id="{3716F8DC-A997-4AB5-9A65-CC506CA8A20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91931" y="1468927"/>
              <a:ext cx="747469" cy="593400"/>
            </a:xfrm>
            <a:prstGeom prst="rect">
              <a:avLst/>
            </a:prstGeom>
          </p:spPr>
        </p:pic>
        <p:pic>
          <p:nvPicPr>
            <p:cNvPr id="65" name="그림 64">
              <a:extLst>
                <a:ext uri="{FF2B5EF4-FFF2-40B4-BE49-F238E27FC236}">
                  <a16:creationId xmlns:a16="http://schemas.microsoft.com/office/drawing/2014/main" id="{337DD951-8E8D-4717-911E-28530B510207}"/>
                </a:ext>
              </a:extLst>
            </p:cNvPr>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48986" y="4058021"/>
              <a:ext cx="658756" cy="563104"/>
            </a:xfrm>
            <a:prstGeom prst="rect">
              <a:avLst/>
            </a:prstGeom>
          </p:spPr>
        </p:pic>
        <p:pic>
          <p:nvPicPr>
            <p:cNvPr id="66" name="그림 65">
              <a:extLst>
                <a:ext uri="{FF2B5EF4-FFF2-40B4-BE49-F238E27FC236}">
                  <a16:creationId xmlns:a16="http://schemas.microsoft.com/office/drawing/2014/main" id="{0B5CC4E6-1F31-4BB0-8538-0A2A0A025AB2}"/>
                </a:ext>
              </a:extLst>
            </p:cNvPr>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09815" y="4058021"/>
              <a:ext cx="658756" cy="563104"/>
            </a:xfrm>
            <a:prstGeom prst="rect">
              <a:avLst/>
            </a:prstGeom>
          </p:spPr>
        </p:pic>
        <p:pic>
          <p:nvPicPr>
            <p:cNvPr id="67" name="그림 66">
              <a:extLst>
                <a:ext uri="{FF2B5EF4-FFF2-40B4-BE49-F238E27FC236}">
                  <a16:creationId xmlns:a16="http://schemas.microsoft.com/office/drawing/2014/main" id="{60071455-9191-4644-A88E-A7897EB2FE65}"/>
                </a:ext>
              </a:extLst>
            </p:cNvPr>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48986" y="4962566"/>
              <a:ext cx="658756" cy="563104"/>
            </a:xfrm>
            <a:prstGeom prst="rect">
              <a:avLst/>
            </a:prstGeom>
          </p:spPr>
        </p:pic>
        <p:pic>
          <p:nvPicPr>
            <p:cNvPr id="68" name="그림 67">
              <a:extLst>
                <a:ext uri="{FF2B5EF4-FFF2-40B4-BE49-F238E27FC236}">
                  <a16:creationId xmlns:a16="http://schemas.microsoft.com/office/drawing/2014/main" id="{031FACB2-1193-4CFE-B5DF-BD32850BDEA3}"/>
                </a:ext>
              </a:extLst>
            </p:cNvPr>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09815" y="4962566"/>
              <a:ext cx="658756" cy="563104"/>
            </a:xfrm>
            <a:prstGeom prst="rect">
              <a:avLst/>
            </a:prstGeom>
          </p:spPr>
        </p:pic>
        <p:pic>
          <p:nvPicPr>
            <p:cNvPr id="69" name="그림 68">
              <a:extLst>
                <a:ext uri="{FF2B5EF4-FFF2-40B4-BE49-F238E27FC236}">
                  <a16:creationId xmlns:a16="http://schemas.microsoft.com/office/drawing/2014/main" id="{CAE896D7-7DEC-4453-A97C-148FFF8308D0}"/>
                </a:ext>
              </a:extLst>
            </p:cNvPr>
            <p:cNvPicPr>
              <a:picLocks noChangeAspect="1"/>
            </p:cNvPicPr>
            <p:nvPr/>
          </p:nvPicPr>
          <p:blipFill>
            <a:blip r:embed="rId4"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525001" y="4917884"/>
              <a:ext cx="747469" cy="593400"/>
            </a:xfrm>
            <a:prstGeom prst="rect">
              <a:avLst/>
            </a:prstGeom>
          </p:spPr>
        </p:pic>
        <p:pic>
          <p:nvPicPr>
            <p:cNvPr id="74" name="그림 73">
              <a:extLst>
                <a:ext uri="{FF2B5EF4-FFF2-40B4-BE49-F238E27FC236}">
                  <a16:creationId xmlns:a16="http://schemas.microsoft.com/office/drawing/2014/main" id="{E3EC8E0B-FAD8-439B-BD17-9FC56E5D6A52}"/>
                </a:ext>
              </a:extLst>
            </p:cNvPr>
            <p:cNvPicPr>
              <a:picLocks noChangeAspect="1"/>
            </p:cNvPicPr>
            <p:nvPr/>
          </p:nvPicPr>
          <p:blipFill>
            <a:blip r:embed="rId4"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525002" y="4029675"/>
              <a:ext cx="747469" cy="593400"/>
            </a:xfrm>
            <a:prstGeom prst="rect">
              <a:avLst/>
            </a:prstGeom>
          </p:spPr>
        </p:pic>
        <p:sp>
          <p:nvSpPr>
            <p:cNvPr id="77" name="TextBox 76">
              <a:extLst>
                <a:ext uri="{FF2B5EF4-FFF2-40B4-BE49-F238E27FC236}">
                  <a16:creationId xmlns:a16="http://schemas.microsoft.com/office/drawing/2014/main" id="{2A658EBE-0F9D-4FEF-AC97-89D013AD265F}"/>
                </a:ext>
              </a:extLst>
            </p:cNvPr>
            <p:cNvSpPr txBox="1"/>
            <p:nvPr/>
          </p:nvSpPr>
          <p:spPr>
            <a:xfrm>
              <a:off x="8849543" y="1047794"/>
              <a:ext cx="430234" cy="307777"/>
            </a:xfrm>
            <a:prstGeom prst="rect">
              <a:avLst/>
            </a:prstGeom>
            <a:noFill/>
          </p:spPr>
          <p:txBody>
            <a:bodyPr wrap="square" rtlCol="0">
              <a:spAutoFit/>
            </a:bodyPr>
            <a:lstStyle/>
            <a:p>
              <a:r>
                <a:rPr lang="en-US" altLang="ko-KR"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rPr>
                <a:t>#3</a:t>
              </a:r>
              <a:endParaRPr lang="ko-KR" altLang="en-US"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endParaRPr>
            </a:p>
          </p:txBody>
        </p:sp>
        <p:sp>
          <p:nvSpPr>
            <p:cNvPr id="78" name="사각형: 둥근 모서리 77">
              <a:extLst>
                <a:ext uri="{FF2B5EF4-FFF2-40B4-BE49-F238E27FC236}">
                  <a16:creationId xmlns:a16="http://schemas.microsoft.com/office/drawing/2014/main" id="{1B09E9E0-3AF4-4342-8AD9-70FCFC845672}"/>
                </a:ext>
              </a:extLst>
            </p:cNvPr>
            <p:cNvSpPr/>
            <p:nvPr/>
          </p:nvSpPr>
          <p:spPr>
            <a:xfrm>
              <a:off x="9341269" y="983666"/>
              <a:ext cx="2176319" cy="2137611"/>
            </a:xfrm>
            <a:prstGeom prst="roundRect">
              <a:avLst>
                <a:gd name="adj" fmla="val 6408"/>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9" name="TextBox 78">
              <a:extLst>
                <a:ext uri="{FF2B5EF4-FFF2-40B4-BE49-F238E27FC236}">
                  <a16:creationId xmlns:a16="http://schemas.microsoft.com/office/drawing/2014/main" id="{035E8358-5A65-4805-BCC9-845ECF87ED93}"/>
                </a:ext>
              </a:extLst>
            </p:cNvPr>
            <p:cNvSpPr txBox="1"/>
            <p:nvPr/>
          </p:nvSpPr>
          <p:spPr>
            <a:xfrm>
              <a:off x="6891774" y="3800850"/>
              <a:ext cx="430234" cy="307777"/>
            </a:xfrm>
            <a:prstGeom prst="rect">
              <a:avLst/>
            </a:prstGeom>
            <a:noFill/>
          </p:spPr>
          <p:txBody>
            <a:bodyPr wrap="square" rtlCol="0">
              <a:spAutoFit/>
            </a:bodyPr>
            <a:lstStyle/>
            <a:p>
              <a:r>
                <a:rPr lang="en-US" altLang="ko-KR"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rPr>
                <a:t>#4</a:t>
              </a:r>
              <a:endParaRPr lang="ko-KR" altLang="en-US" sz="1400" dirty="0">
                <a:effectLst>
                  <a:glow rad="228600">
                    <a:schemeClr val="accent4">
                      <a:satMod val="175000"/>
                      <a:alpha val="40000"/>
                    </a:schemeClr>
                  </a:glow>
                </a:effectLst>
                <a:latin typeface="나눔고딕" panose="020D0604000000000000" pitchFamily="50" charset="-127"/>
                <a:ea typeface="나눔고딕" panose="020D0604000000000000" pitchFamily="50" charset="-127"/>
              </a:endParaRPr>
            </a:p>
          </p:txBody>
        </p:sp>
        <p:sp>
          <p:nvSpPr>
            <p:cNvPr id="80" name="사각형: 둥근 모서리 79">
              <a:extLst>
                <a:ext uri="{FF2B5EF4-FFF2-40B4-BE49-F238E27FC236}">
                  <a16:creationId xmlns:a16="http://schemas.microsoft.com/office/drawing/2014/main" id="{1D927273-80F4-4ADA-88AE-6278295F2A00}"/>
                </a:ext>
              </a:extLst>
            </p:cNvPr>
            <p:cNvSpPr/>
            <p:nvPr/>
          </p:nvSpPr>
          <p:spPr>
            <a:xfrm>
              <a:off x="7383500" y="3736722"/>
              <a:ext cx="3364711" cy="2137611"/>
            </a:xfrm>
            <a:prstGeom prst="roundRect">
              <a:avLst>
                <a:gd name="adj" fmla="val 6408"/>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418591158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244</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맑은 고딕</vt:lpstr>
      <vt:lpstr>나눔고딕</vt:lpstr>
      <vt:lpstr>태-산수둥근고딕B</vt:lpstr>
      <vt:lpstr>Arial</vt:lpstr>
      <vt:lpstr>Office 테마</vt:lpstr>
      <vt:lpstr>디자인 사용자 지정</vt:lpstr>
      <vt:lpstr>빵을 모으기 하려고 해요. 빈칸에 빵을 모두 끌어다 넣어 보세요.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두 가지 물건의 무게를 비교해 보세요.</dc:title>
  <dc:creator>USER</dc:creator>
  <cp:lastModifiedBy>amelia lee</cp:lastModifiedBy>
  <cp:revision>10</cp:revision>
  <dcterms:created xsi:type="dcterms:W3CDTF">2018-12-21T01:10:37Z</dcterms:created>
  <dcterms:modified xsi:type="dcterms:W3CDTF">2019-01-14T03:20:25Z</dcterms:modified>
</cp:coreProperties>
</file>