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30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54988" autoAdjust="0"/>
  </p:normalViewPr>
  <p:slideViewPr>
    <p:cSldViewPr snapToGrid="0">
      <p:cViewPr varScale="1">
        <p:scale>
          <a:sx n="33" d="100"/>
          <a:sy n="33" d="100"/>
        </p:scale>
        <p:origin x="52" y="136"/>
      </p:cViewPr>
      <p:guideLst/>
    </p:cSldViewPr>
  </p:slideViewPr>
  <p:notesTextViewPr>
    <p:cViewPr>
      <p:scale>
        <a:sx n="1" d="1"/>
        <a:sy n="1" d="1"/>
      </p:scale>
      <p:origin x="0" y="-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7AA6-0C07-420A-ACA4-C9F419E468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0071B-E719-46A4-BD29-2DD4CDCFB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8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(narration plays)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공을 가르기 하려고 해요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야구공과 축구공을 각각 빈칸에 끌어다 넣어 보세요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[soundtrack#: M3-8-1-2-s001]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users drag image #2 to #3 (magnet effect) and #4 is automatically calculated (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1,2,3)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users drag image #5 to #6 (magnet effect) and #7 is automatically calculated (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1,2)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(conclusion narration plays)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중 야구공은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개이고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(-&gt; the whole image #3 is blinking together twice) [soundtrack: M3-8-1-2-s002]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축구공은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개이므로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(-&gt; the whole image #6 is blinking together twice)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SG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[soundtrack: M3-8-1-2-s003]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가르기 할 수 있습니다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(-&gt; text #4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SG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SG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#7</a:t>
            </a:r>
            <a:r>
              <a:rPr lang="en-SG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are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blinking together twice) </a:t>
            </a:r>
            <a:r>
              <a:rPr lang="en-US" altLang="ko-KR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[soundtrack: M3-8-1-2-s004]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9019A-525A-47AF-B4D9-3F9016AD7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3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05B5-8614-47A6-B34D-E76180E2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1052C-4345-4FAB-8798-D87A564A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033D2-41AF-4EE5-896E-01C48CA2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3381-BDED-4091-8586-55ECA1E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C280-99F6-4AF6-B7E1-4CC90E58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23D14-5660-4783-BC57-552F24B9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FDEC-E8D9-4D69-9393-15D0712A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49942-A535-415A-B3F5-AAC90800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475DD-A2D5-45F4-9553-D1DA8414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72C7C-16D8-4921-B3AA-5D562EA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3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FE65D-2500-4E48-90FA-6E05F6B2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43A86-8549-433C-BD6F-B95802404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52856-E062-4D66-A576-E6E8CC8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48F07-CDBC-4AB7-BCC9-A24D3967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78508-61A0-4895-BD36-CCD45197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0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DEA0-1C12-479A-AB49-9E418E90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074"/>
          </a:xfrm>
        </p:spPr>
        <p:txBody>
          <a:bodyPr>
            <a:normAutofit/>
          </a:bodyPr>
          <a:lstStyle>
            <a:lvl1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0D278-D8F3-4FBD-869B-DBC0A28D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1EDF682-DA6C-4CF0-9595-EDF6ADC2F63E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F25D4-AE29-43E5-B7D5-7FA52029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65887-33B9-431B-A228-DAB4493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BD2843A-AE38-4D77-AB99-4360883B0F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24A7B30-21C4-4085-AB06-7FF158753033}"/>
              </a:ext>
            </a:extLst>
          </p:cNvPr>
          <p:cNvSpPr txBox="1">
            <a:spLocks/>
          </p:cNvSpPr>
          <p:nvPr userDrawn="1"/>
        </p:nvSpPr>
        <p:spPr>
          <a:xfrm>
            <a:off x="328863" y="365126"/>
            <a:ext cx="509337" cy="47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#1</a:t>
            </a:r>
            <a:endParaRPr lang="ko-KR" alt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76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3E5AE-16EF-419B-A629-D3680BC9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2B1DE-F023-4D91-9F20-5AEA4CCB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7D09F-6879-484E-A68A-EB0A213E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EC02-4B56-4984-92E4-58912A0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0BB7A-2898-4793-B96D-B010884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81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53D81-A2C0-44C7-A18F-42E1D12C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28252-8ECD-4479-80A8-59051329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D445C-3860-4223-B9D3-1513197F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692D-AA75-40C5-9810-D8657600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0D32-CAA5-432D-9516-B27CF2A0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6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3672-06CC-4C13-B6E9-249F7617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5E73E-2833-46D2-A2C2-93AD03DD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70F71-50C5-4203-ABAC-5C8013E2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B1753-E998-448F-A691-FEC15EDC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E24E6-6266-40C6-BE73-EC8547B4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2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F0CE-8AD7-48E7-B324-0E8236C0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8CE0E-1D49-4170-A4E8-EBA66BAA5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2C532-836B-40F4-BAD5-6B95A694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50A26-5131-48FA-840B-088BACF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7B6DB-4F9B-4660-9AFD-CB2C69B9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D5469-9D44-40FB-A554-6ACF1DD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7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52D6-140F-4E79-BC69-0D0AAA56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87033-4033-4F03-83DC-7662387E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E990D-EDFD-4FB8-96C0-15A7ADFD3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267E4-FBAA-41BC-960B-D48B271A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80760-6B89-4CFF-8B88-9D8B6A8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6035D-0DDC-405E-B69E-106359A5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F0F5AC-9384-4CD3-BF73-B22FA410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F577FD-51FC-4AD4-BC93-AEEC6C56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98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286D0-FE8C-40CA-A47B-05EAB7ED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933D47-0A00-4C20-950A-C49A723C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1B3F1E-02B8-4AA9-AC0B-128993B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33F5C-D43F-4BDB-AA71-D2529601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4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774ECA-B74C-4912-A2D2-DD78790B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97BFA-0B61-4CD4-99A0-D7B1B90F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0CC8F-947D-4D85-A636-6CFE941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1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5349-2982-4BA5-AF7A-867D0E66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F25F6-4F32-4363-960A-1DB009AE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D7568-5AB6-49FF-A18E-52AFEC4C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E55C3-B8F9-406B-A8F8-A9E59D8B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0B40C-56BA-4F84-8B86-6FAC52E6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54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BBBD7-7034-4CAA-8BAD-DF815623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82D1E-15A1-47FE-8614-CAD9E32E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5DFFD-9502-4A9C-B618-33E92E1A8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CE920-E4D8-4B67-8D21-463CE270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CD7EA-C4AB-438B-9B8C-8DF29A09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67ECD-EAD8-4862-A4DD-D5F28A8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05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BFD45-C9B2-4A3D-975A-C28A44E8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86CD4E-7CFE-43F8-8C36-76B86DEEB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E72BF-D072-4BF7-9881-3F25807C2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60023-D443-4CB5-A6BB-48B68493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6BDB3-B599-4349-A0E5-161B7969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FA15C-0854-4D88-BE15-E119DA2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4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2ABD-0C34-487A-94CD-5D430FBD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81E75-A752-4920-9825-A025F661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DE2C5-2A84-4AF9-B351-4DFF842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A6C0F-C677-4A02-BC08-228B59B2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7653-B949-4980-915B-CB3B46F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79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E17B96-D9A0-4587-995A-8E89DDA07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08821-B847-4827-853C-CFB3CAC4C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96AF1-1AB8-4C34-826D-6D92E4E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0F2C8-54C4-4401-BCD2-2BD9BD2C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E26CC-21E8-4F4D-A520-79D56EF4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B30E7-678A-4EE6-B7E7-88D5FB70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787A3-AC53-4BA3-BEF4-D1B4D2C7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8ED9C-73EB-4B6D-A7CA-9579DEED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DB5D1-920E-442D-A010-13DD022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3CAF4-6457-4501-97B6-85666363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AF1A5-E67F-4734-A891-76EB70C3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4FF6F-0E41-4CE0-9356-C86FC825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A6CE7-3518-4BBA-A943-726F1F16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83A62-10D8-4E8E-B831-B701473F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1DB56-4A8B-4230-8E0A-DED1B7C7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BAEF9-B725-48A3-A11E-6F2A1DE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C3A44-B2E4-48FD-A815-3D0E5F5A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30EAE-2E1E-4CB4-B7A5-C0938990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4F65A-64DA-44E4-9A82-DA09A5BA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C74238-C7C3-4A2F-A6E4-DD51D867B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1471D0-A134-4088-A7ED-5D6592D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A958CA-5020-4888-A142-5B47E6F0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F2149-2FE8-4041-BC9C-E9FBC96C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2A522-3AE9-49C3-B845-5ADF85E3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3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776D-64E4-4B18-BA15-366FEC1B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AAFCA-DD97-420F-A60E-D6231003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385139-7BE8-49B1-B012-728FDF1D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9E91CF-6811-4503-84C5-4B5DDC9F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7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E8C16-3DA0-419F-80DA-B39D09CB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CE9F41-CA1B-4473-9DA5-1320D1D4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A1D79-E383-4267-B6F0-B6086F5C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70350-8078-4B62-BF28-AFB095DD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82A62-803E-47EA-B789-0BE05E7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BE290-8E56-42E4-AAC9-635303F8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07911-A280-4D0D-B23A-9D6EB483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D0834-11F5-4C10-BD96-9F3161F6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5E30E-7958-4AFC-B0D5-F36C3D7D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9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7EBA-E6F1-4575-A5CE-A8E46EC0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600B00-34DC-4A5F-9D4D-76F5E198B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1138E-F3FB-4168-9ADE-3DDDDD76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C3797-5EDC-4CD9-9BCC-782852C0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02C55-5B46-437B-BCA4-11AC73B1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005E1-6F66-4039-87B8-5BFBC776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394028-C332-4168-98BD-0B5ED032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24325-8B1F-4C5D-9636-0D274A91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A3CA4-FC24-4975-B46B-FA5622CE5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7AFCC-0116-42BA-93CF-E72B271E9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2AC2E-4036-46BB-98AB-EBAA6EB7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77100-B0BD-44E1-A9D5-0509D59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64EA4-03BA-4F99-AEE3-AA0B3207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163EB-8F64-4C74-82DE-C94E1D7FE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60BEE-7F04-42B6-A6E5-1223D515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8CFC-01B5-4B77-85E8-8FB3DCCD7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5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67B2E-0B18-47E2-A2AE-B92422D5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공을 가르기 하려고 해요</a:t>
            </a:r>
            <a:r>
              <a:rPr lang="en-US" altLang="ko-KR" dirty="0"/>
              <a:t>. </a:t>
            </a:r>
            <a:r>
              <a:rPr lang="ko-KR" altLang="en-US" dirty="0"/>
              <a:t>야구공과 축구공을 각각 빈칸에 </a:t>
            </a:r>
            <a:r>
              <a:rPr lang="ko-KR" altLang="en-US" dirty="0" err="1"/>
              <a:t>끌어다</a:t>
            </a:r>
            <a:r>
              <a:rPr lang="ko-KR" altLang="en-US" dirty="0"/>
              <a:t> 넣어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433044-075C-4CCC-9A41-3D17F5ED224B}"/>
              </a:ext>
            </a:extLst>
          </p:cNvPr>
          <p:cNvGrpSpPr/>
          <p:nvPr/>
        </p:nvGrpSpPr>
        <p:grpSpPr>
          <a:xfrm>
            <a:off x="927101" y="1147928"/>
            <a:ext cx="5168899" cy="4655972"/>
            <a:chOff x="6273802" y="1147928"/>
            <a:chExt cx="5168899" cy="46559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9672B7A-BADF-4879-81D9-DD0E7759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659" y="4279403"/>
              <a:ext cx="1012826" cy="1012826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ED73BE5-A247-4BE3-80BF-C3D2BFF8422B}"/>
                </a:ext>
              </a:extLst>
            </p:cNvPr>
            <p:cNvSpPr/>
            <p:nvPr/>
          </p:nvSpPr>
          <p:spPr>
            <a:xfrm>
              <a:off x="6781802" y="3881272"/>
              <a:ext cx="1828800" cy="18288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2D0AAD-632A-413B-8320-FE685F90D11B}"/>
                </a:ext>
              </a:extLst>
            </p:cNvPr>
            <p:cNvSpPr/>
            <p:nvPr/>
          </p:nvSpPr>
          <p:spPr>
            <a:xfrm>
              <a:off x="9525001" y="3881272"/>
              <a:ext cx="1828799" cy="18288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B90D0DC-9CCF-40F1-BCB0-FA62A91EC89A}"/>
                </a:ext>
              </a:extLst>
            </p:cNvPr>
            <p:cNvSpPr/>
            <p:nvPr/>
          </p:nvSpPr>
          <p:spPr>
            <a:xfrm>
              <a:off x="7696203" y="1147928"/>
              <a:ext cx="2743198" cy="1828800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4A198F-0E99-40EE-850C-CC2CA158D19C}"/>
                </a:ext>
              </a:extLst>
            </p:cNvPr>
            <p:cNvSpPr txBox="1"/>
            <p:nvPr/>
          </p:nvSpPr>
          <p:spPr>
            <a:xfrm>
              <a:off x="7317549" y="1181722"/>
              <a:ext cx="4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#2</a:t>
              </a:r>
              <a:endParaRPr lang="ko-KR" alt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B06C02-DC52-4EE3-B626-291C2765705E}"/>
                </a:ext>
              </a:extLst>
            </p:cNvPr>
            <p:cNvSpPr/>
            <p:nvPr/>
          </p:nvSpPr>
          <p:spPr>
            <a:xfrm>
              <a:off x="7828547" y="1228025"/>
              <a:ext cx="2562846" cy="628324"/>
            </a:xfrm>
            <a:prstGeom prst="roundRect">
              <a:avLst>
                <a:gd name="adj" fmla="val 6408"/>
              </a:avLst>
            </a:prstGeom>
            <a:noFill/>
            <a:ln w="28575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C50378C-714B-47AF-9F33-D0245F6071B7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 flipH="1">
              <a:off x="7696202" y="2976728"/>
              <a:ext cx="1371600" cy="90454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7FFA16-8AE0-4839-BF0D-E494DD0AE690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>
              <a:off x="9067802" y="2976728"/>
              <a:ext cx="1371599" cy="90454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88E28E5-837E-43FB-A0E5-C78DE0D76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900" y="1335611"/>
              <a:ext cx="463170" cy="466276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7073418-FA5A-46BA-ACCE-D6BC971E7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150" y="2049494"/>
              <a:ext cx="714904" cy="714904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A1621D0-C19B-4BC2-A02F-44643A26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7549" y="2049494"/>
              <a:ext cx="714904" cy="71490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5B0EA4A-0BB1-463E-899B-05305AC17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615" y="1335611"/>
              <a:ext cx="463170" cy="46627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36CD12B-1E77-42EB-A909-8948274FD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330" y="1335611"/>
              <a:ext cx="463170" cy="46627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AA2C4AC-EF76-4E39-B8DC-905549EE5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150" y="4341757"/>
              <a:ext cx="463170" cy="46627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CB437C5-91B8-423C-BFA1-7CA3624F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349" y="4960433"/>
              <a:ext cx="463170" cy="46627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2785D92-064B-47A7-AD36-B7500B311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519" y="4341757"/>
              <a:ext cx="463170" cy="46627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248858F-3626-4CCD-AF31-3B3D3195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369" y="4807485"/>
              <a:ext cx="714904" cy="71490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6C6870C-726C-42AD-B213-F3BA28792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4115" y="4121215"/>
              <a:ext cx="714904" cy="714904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C01AD30-6624-456D-A51D-B9AEA131FF86}"/>
                </a:ext>
              </a:extLst>
            </p:cNvPr>
            <p:cNvSpPr/>
            <p:nvPr/>
          </p:nvSpPr>
          <p:spPr>
            <a:xfrm>
              <a:off x="8051800" y="1936447"/>
              <a:ext cx="2006600" cy="952804"/>
            </a:xfrm>
            <a:prstGeom prst="roundRect">
              <a:avLst>
                <a:gd name="adj" fmla="val 6408"/>
              </a:avLst>
            </a:prstGeom>
            <a:noFill/>
            <a:ln w="28575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0105B1-B32D-44DE-9DBF-5DAC1D244353}"/>
                </a:ext>
              </a:extLst>
            </p:cNvPr>
            <p:cNvSpPr txBox="1"/>
            <p:nvPr/>
          </p:nvSpPr>
          <p:spPr>
            <a:xfrm>
              <a:off x="7647356" y="1966045"/>
              <a:ext cx="4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#5</a:t>
              </a:r>
              <a:endParaRPr lang="ko-KR" alt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F2BE19-D01B-4C9A-AFD9-25BB53A0BF10}"/>
                </a:ext>
              </a:extLst>
            </p:cNvPr>
            <p:cNvSpPr/>
            <p:nvPr/>
          </p:nvSpPr>
          <p:spPr>
            <a:xfrm>
              <a:off x="6678246" y="3781448"/>
              <a:ext cx="2006600" cy="2022452"/>
            </a:xfrm>
            <a:prstGeom prst="roundRect">
              <a:avLst>
                <a:gd name="adj" fmla="val 6408"/>
              </a:avLst>
            </a:prstGeom>
            <a:noFill/>
            <a:ln w="28575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7779FE-0A17-4B4C-90A9-2DFB60F53CE3}"/>
                </a:ext>
              </a:extLst>
            </p:cNvPr>
            <p:cNvSpPr txBox="1"/>
            <p:nvPr/>
          </p:nvSpPr>
          <p:spPr>
            <a:xfrm>
              <a:off x="6273802" y="3811046"/>
              <a:ext cx="4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#3</a:t>
              </a:r>
              <a:endParaRPr lang="ko-KR" alt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38AD9DA-7099-4F27-8874-0C3B1B482397}"/>
                </a:ext>
              </a:extLst>
            </p:cNvPr>
            <p:cNvSpPr/>
            <p:nvPr/>
          </p:nvSpPr>
          <p:spPr>
            <a:xfrm>
              <a:off x="9436101" y="3781448"/>
              <a:ext cx="2006600" cy="2022452"/>
            </a:xfrm>
            <a:prstGeom prst="roundRect">
              <a:avLst>
                <a:gd name="adj" fmla="val 6408"/>
              </a:avLst>
            </a:prstGeom>
            <a:noFill/>
            <a:ln w="28575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4AC1E3-3AB5-456D-87CB-275B1AA43162}"/>
                </a:ext>
              </a:extLst>
            </p:cNvPr>
            <p:cNvSpPr txBox="1"/>
            <p:nvPr/>
          </p:nvSpPr>
          <p:spPr>
            <a:xfrm>
              <a:off x="9031657" y="3811046"/>
              <a:ext cx="4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#6</a:t>
              </a:r>
              <a:endParaRPr lang="ko-KR" alt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52E1CA-D2E5-41FD-9FFC-081A1633E78E}"/>
              </a:ext>
            </a:extLst>
          </p:cNvPr>
          <p:cNvGrpSpPr/>
          <p:nvPr/>
        </p:nvGrpSpPr>
        <p:grpSpPr>
          <a:xfrm>
            <a:off x="7274528" y="2062328"/>
            <a:ext cx="3482371" cy="3015267"/>
            <a:chOff x="1279026" y="2062328"/>
            <a:chExt cx="3482371" cy="301526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77C82C2-EDC6-49E6-B001-9C35827FEA12}"/>
                </a:ext>
              </a:extLst>
            </p:cNvPr>
            <p:cNvSpPr/>
            <p:nvPr/>
          </p:nvSpPr>
          <p:spPr>
            <a:xfrm>
              <a:off x="1752599" y="3884557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ko-KR" sz="4000" dirty="0">
                  <a:solidFill>
                    <a:schemeClr val="accent3"/>
                  </a:solidFill>
                  <a:latin typeface="태-산수둥근고딕B" panose="02030603000101010101" pitchFamily="18" charset="-127"/>
                  <a:ea typeface="태-산수둥근고딕B" panose="02030603000101010101" pitchFamily="18" charset="-127"/>
                </a:rPr>
                <a:t>3</a:t>
              </a:r>
              <a:endParaRPr lang="ko-KR" altLang="en-US" sz="4000" dirty="0">
                <a:solidFill>
                  <a:schemeClr val="accent3"/>
                </a:solidFill>
                <a:latin typeface="태-산수둥근고딕B" panose="02030603000101010101" pitchFamily="18" charset="-127"/>
                <a:ea typeface="태-산수둥근고딕B" panose="02030603000101010101" pitchFamily="18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180AF27-538A-4F0C-8A5C-4F46D35F4132}"/>
                </a:ext>
              </a:extLst>
            </p:cNvPr>
            <p:cNvSpPr/>
            <p:nvPr/>
          </p:nvSpPr>
          <p:spPr>
            <a:xfrm>
              <a:off x="3581399" y="3884557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ko-KR" sz="4000" dirty="0">
                  <a:solidFill>
                    <a:schemeClr val="accent3"/>
                  </a:solidFill>
                  <a:latin typeface="태-산수둥근고딕B" panose="02030603000101010101" pitchFamily="18" charset="-127"/>
                  <a:ea typeface="태-산수둥근고딕B" panose="02030603000101010101" pitchFamily="18" charset="-127"/>
                </a:rPr>
                <a:t>2</a:t>
              </a:r>
              <a:endParaRPr lang="ko-KR" altLang="en-US" sz="4000" dirty="0">
                <a:solidFill>
                  <a:schemeClr val="accent3"/>
                </a:solidFill>
                <a:latin typeface="태-산수둥근고딕B" panose="02030603000101010101" pitchFamily="18" charset="-127"/>
                <a:ea typeface="태-산수둥근고딕B" panose="02030603000101010101" pitchFamily="18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FE4373-6AF5-46B5-9C2E-8A22971986AD}"/>
                </a:ext>
              </a:extLst>
            </p:cNvPr>
            <p:cNvSpPr/>
            <p:nvPr/>
          </p:nvSpPr>
          <p:spPr>
            <a:xfrm>
              <a:off x="2666999" y="2062328"/>
              <a:ext cx="914400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태-산수둥근고딕B" panose="02030603000101010101" pitchFamily="18" charset="-127"/>
                  <a:ea typeface="태-산수둥근고딕B" panose="02030603000101010101" pitchFamily="18" charset="-127"/>
                </a:rPr>
                <a:t>5</a:t>
              </a:r>
              <a:endParaRPr lang="ko-KR" altLang="en-US" sz="4000" dirty="0">
                <a:solidFill>
                  <a:schemeClr val="tx1"/>
                </a:solidFill>
                <a:latin typeface="태-산수둥근고딕B" panose="02030603000101010101" pitchFamily="18" charset="-127"/>
                <a:ea typeface="태-산수둥근고딕B" panose="02030603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7B499D-FADF-4B98-B824-3F5D5A9EA5ED}"/>
                </a:ext>
              </a:extLst>
            </p:cNvPr>
            <p:cNvSpPr txBox="1"/>
            <p:nvPr/>
          </p:nvSpPr>
          <p:spPr>
            <a:xfrm>
              <a:off x="1279026" y="3252081"/>
              <a:ext cx="4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#4</a:t>
              </a:r>
              <a:endParaRPr lang="ko-KR" alt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5226653-6BC1-4D19-9A8B-F9E21BAEFC43}"/>
                </a:ext>
              </a:extLst>
            </p:cNvPr>
            <p:cNvSpPr/>
            <p:nvPr/>
          </p:nvSpPr>
          <p:spPr>
            <a:xfrm>
              <a:off x="1464450" y="3605919"/>
              <a:ext cx="1448545" cy="1471676"/>
            </a:xfrm>
            <a:prstGeom prst="roundRect">
              <a:avLst>
                <a:gd name="adj" fmla="val 6408"/>
              </a:avLst>
            </a:prstGeom>
            <a:noFill/>
            <a:ln w="28575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4042ED6-157A-4E1B-82EE-7C832C56F9D7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2209799" y="2976728"/>
              <a:ext cx="914400" cy="9078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DF5942-2D79-4F8C-83E3-5E90A4AA28EB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3124199" y="2976728"/>
              <a:ext cx="914400" cy="90782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0735E-A76B-4A1E-BA2B-D7557A7CC2A0}"/>
                </a:ext>
              </a:extLst>
            </p:cNvPr>
            <p:cNvSpPr txBox="1"/>
            <p:nvPr/>
          </p:nvSpPr>
          <p:spPr>
            <a:xfrm>
              <a:off x="3127428" y="3252081"/>
              <a:ext cx="430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#7</a:t>
              </a:r>
              <a:endParaRPr lang="ko-KR" altLang="en-US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4F92E8B-4F43-4D15-BA3B-B00177E0FEA4}"/>
                </a:ext>
              </a:extLst>
            </p:cNvPr>
            <p:cNvSpPr/>
            <p:nvPr/>
          </p:nvSpPr>
          <p:spPr>
            <a:xfrm>
              <a:off x="3312852" y="3605919"/>
              <a:ext cx="1448545" cy="1471676"/>
            </a:xfrm>
            <a:prstGeom prst="roundRect">
              <a:avLst>
                <a:gd name="adj" fmla="val 6408"/>
              </a:avLst>
            </a:prstGeom>
            <a:noFill/>
            <a:ln w="28575">
              <a:solidFill>
                <a:srgbClr val="FF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66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187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나눔고딕</vt:lpstr>
      <vt:lpstr>태-산수둥근고딕B</vt:lpstr>
      <vt:lpstr>Arial</vt:lpstr>
      <vt:lpstr>Office 테마</vt:lpstr>
      <vt:lpstr>디자인 사용자 지정</vt:lpstr>
      <vt:lpstr>공을 가르기 하려고 해요. 야구공과 축구공을 각각 빈칸에 끌어다 넣어 보세요.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 가지 물건의 무게를 비교해 보세요.</dc:title>
  <dc:creator>USER</dc:creator>
  <cp:lastModifiedBy>amelia lee</cp:lastModifiedBy>
  <cp:revision>8</cp:revision>
  <dcterms:created xsi:type="dcterms:W3CDTF">2018-12-21T01:10:37Z</dcterms:created>
  <dcterms:modified xsi:type="dcterms:W3CDTF">2019-01-14T03:22:34Z</dcterms:modified>
</cp:coreProperties>
</file>