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74" r:id="rId6"/>
    <p:sldId id="275" r:id="rId7"/>
    <p:sldId id="276" r:id="rId8"/>
    <p:sldId id="277" r:id="rId9"/>
    <p:sldId id="262" r:id="rId10"/>
    <p:sldId id="258" r:id="rId11"/>
    <p:sldId id="263" r:id="rId12"/>
    <p:sldId id="259" r:id="rId13"/>
    <p:sldId id="264" r:id="rId14"/>
    <p:sldId id="267" r:id="rId15"/>
    <p:sldId id="265" r:id="rId16"/>
    <p:sldId id="266" r:id="rId17"/>
    <p:sldId id="268" r:id="rId18"/>
    <p:sldId id="273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7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ARITHEMIC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05437"/>
            <a:ext cx="7725186" cy="33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ARITHEMIC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110834"/>
            <a:ext cx="7731125" cy="21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724427" cy="33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33418"/>
            <a:ext cx="7731125" cy="29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Switch-case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46995"/>
            <a:ext cx="3224463" cy="384785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33" y="2546995"/>
            <a:ext cx="5559004" cy="38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69983"/>
            <a:ext cx="2774001" cy="37201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5" y="2469983"/>
            <a:ext cx="4438369" cy="37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</a:t>
            </a:r>
          </a:p>
          <a:p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r>
              <a:rPr lang="en-US" dirty="0" smtClean="0"/>
              <a:t>do-while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97" y="2373730"/>
            <a:ext cx="3229406" cy="3816571"/>
          </a:xfrm>
        </p:spPr>
      </p:pic>
    </p:spTree>
    <p:extLst>
      <p:ext uri="{BB962C8B-B14F-4D97-AF65-F5344CB8AC3E}">
        <p14:creationId xmlns:p14="http://schemas.microsoft.com/office/powerpoint/2010/main" val="185709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82015"/>
            <a:ext cx="2942443" cy="41308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84" y="3396415"/>
            <a:ext cx="4650080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Constants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967" y="2638425"/>
            <a:ext cx="7732897" cy="31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18109"/>
            <a:ext cx="2557432" cy="3928527"/>
          </a:xfrm>
        </p:spPr>
      </p:pic>
    </p:spTree>
    <p:extLst>
      <p:ext uri="{BB962C8B-B14F-4D97-AF65-F5344CB8AC3E}">
        <p14:creationId xmlns:p14="http://schemas.microsoft.com/office/powerpoint/2010/main" val="71797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- WHILE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457951"/>
            <a:ext cx="3088161" cy="3690186"/>
          </a:xfrm>
        </p:spPr>
      </p:pic>
    </p:spTree>
    <p:extLst>
      <p:ext uri="{BB962C8B-B14F-4D97-AF65-F5344CB8AC3E}">
        <p14:creationId xmlns:p14="http://schemas.microsoft.com/office/powerpoint/2010/main" val="4191372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err="1" smtClean="0"/>
              <a:t>vs</a:t>
            </a:r>
            <a:r>
              <a:rPr lang="en-US" dirty="0" smtClean="0"/>
              <a:t> Do-while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03" y="2469983"/>
            <a:ext cx="5489594" cy="4100041"/>
          </a:xfrm>
        </p:spPr>
      </p:pic>
    </p:spTree>
    <p:extLst>
      <p:ext uri="{BB962C8B-B14F-4D97-AF65-F5344CB8AC3E}">
        <p14:creationId xmlns:p14="http://schemas.microsoft.com/office/powerpoint/2010/main" val="380651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30449"/>
            <a:ext cx="7729727" cy="35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21559"/>
            <a:ext cx="7729728" cy="39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DEFINDING </a:t>
            </a:r>
            <a:r>
              <a:rPr lang="en-US" dirty="0" err="1" smtClean="0"/>
              <a:t>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50399"/>
            <a:ext cx="7731125" cy="2587690"/>
          </a:xfrm>
        </p:spPr>
      </p:pic>
      <p:sp>
        <p:nvSpPr>
          <p:cNvPr id="5" name="TextBox 4"/>
          <p:cNvSpPr txBox="1"/>
          <p:nvPr/>
        </p:nvSpPr>
        <p:spPr>
          <a:xfrm>
            <a:off x="2231136" y="5281863"/>
            <a:ext cx="772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Tên biến là một chuỗi ký tự liên kết (không có khoảng trắng) và không chứa ký tự đặc biệt. </a:t>
            </a:r>
          </a:p>
          <a:p>
            <a:r>
              <a:rPr lang="vi-VN" dirty="0"/>
              <a:t>Tên biến không được đặt bằng tiếng việt có dấu. </a:t>
            </a:r>
          </a:p>
          <a:p>
            <a:r>
              <a:rPr lang="vi-VN" dirty="0"/>
              <a:t>Tên không được bắt đầu bằng số. </a:t>
            </a:r>
          </a:p>
          <a:p>
            <a:r>
              <a:rPr lang="vi-VN" dirty="0"/>
              <a:t>Tên biến không được trùng nhau. </a:t>
            </a:r>
          </a:p>
          <a:p>
            <a:r>
              <a:rPr lang="vi-VN" dirty="0"/>
              <a:t>Tên biến không được trùng với từ khóa: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1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957264"/>
            <a:ext cx="7731125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20212"/>
          <a:stretch/>
        </p:blipFill>
        <p:spPr>
          <a:xfrm>
            <a:off x="2231136" y="2725497"/>
            <a:ext cx="7716987" cy="3434672"/>
          </a:xfrm>
        </p:spPr>
      </p:pic>
    </p:spTree>
    <p:extLst>
      <p:ext uri="{BB962C8B-B14F-4D97-AF65-F5344CB8AC3E}">
        <p14:creationId xmlns:p14="http://schemas.microsoft.com/office/powerpoint/2010/main" val="289334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85257"/>
            <a:ext cx="7729728" cy="36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115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Tahoma</vt:lpstr>
      <vt:lpstr>Parcel</vt:lpstr>
      <vt:lpstr>DAY 01</vt:lpstr>
      <vt:lpstr>Variables and Constants</vt:lpstr>
      <vt:lpstr>TYPES</vt:lpstr>
      <vt:lpstr>TYPES</vt:lpstr>
      <vt:lpstr>DEFINDING VARIable</vt:lpstr>
      <vt:lpstr>naming conventions</vt:lpstr>
      <vt:lpstr>naming conventions</vt:lpstr>
      <vt:lpstr>naming conventions</vt:lpstr>
      <vt:lpstr>SCOPE</vt:lpstr>
      <vt:lpstr>ARITHEMIC Operators</vt:lpstr>
      <vt:lpstr>ARITHEMIC Operators</vt:lpstr>
      <vt:lpstr>COMPARISON OPERATORS</vt:lpstr>
      <vt:lpstr>ASSIGNMENT OPERATORS</vt:lpstr>
      <vt:lpstr>DECISION MAKING</vt:lpstr>
      <vt:lpstr>IF Condition</vt:lpstr>
      <vt:lpstr>SWITCH - CASE</vt:lpstr>
      <vt:lpstr>LOOPS</vt:lpstr>
      <vt:lpstr>LOOP</vt:lpstr>
      <vt:lpstr>FOR LOOP</vt:lpstr>
      <vt:lpstr>WHILE LOOP</vt:lpstr>
      <vt:lpstr>DO - WHILE</vt:lpstr>
      <vt:lpstr>WHILE vs Do-while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conghd</dc:creator>
  <cp:lastModifiedBy>CONGHD</cp:lastModifiedBy>
  <cp:revision>18</cp:revision>
  <dcterms:created xsi:type="dcterms:W3CDTF">2019-06-02T15:33:02Z</dcterms:created>
  <dcterms:modified xsi:type="dcterms:W3CDTF">2019-06-05T10:14:42Z</dcterms:modified>
</cp:coreProperties>
</file>