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  <p:sldId id="267" r:id="rId11"/>
    <p:sldId id="265" r:id="rId12"/>
    <p:sldId id="266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7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084B26-EC65-44AA-9914-32E9317931F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26D3D2-230A-443C-B7EC-A1E8CA42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46995"/>
            <a:ext cx="3224463" cy="384785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33" y="2546995"/>
            <a:ext cx="5559004" cy="38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69983"/>
            <a:ext cx="2774001" cy="3720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5" y="2469983"/>
            <a:ext cx="4438369" cy="37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</a:t>
            </a:r>
          </a:p>
          <a:p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r>
              <a:rPr lang="en-US" dirty="0" smtClean="0"/>
              <a:t>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97" y="2373730"/>
            <a:ext cx="3229406" cy="3816571"/>
          </a:xfrm>
        </p:spPr>
      </p:pic>
    </p:spTree>
    <p:extLst>
      <p:ext uri="{BB962C8B-B14F-4D97-AF65-F5344CB8AC3E}">
        <p14:creationId xmlns:p14="http://schemas.microsoft.com/office/powerpoint/2010/main" val="185709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82015"/>
            <a:ext cx="2942443" cy="4130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84" y="3396415"/>
            <a:ext cx="4650080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18109"/>
            <a:ext cx="2557432" cy="3928527"/>
          </a:xfrm>
        </p:spPr>
      </p:pic>
    </p:spTree>
    <p:extLst>
      <p:ext uri="{BB962C8B-B14F-4D97-AF65-F5344CB8AC3E}">
        <p14:creationId xmlns:p14="http://schemas.microsoft.com/office/powerpoint/2010/main" val="71797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 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457951"/>
            <a:ext cx="3088161" cy="3690186"/>
          </a:xfrm>
        </p:spPr>
      </p:pic>
    </p:spTree>
    <p:extLst>
      <p:ext uri="{BB962C8B-B14F-4D97-AF65-F5344CB8AC3E}">
        <p14:creationId xmlns:p14="http://schemas.microsoft.com/office/powerpoint/2010/main" val="419137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err="1" smtClean="0"/>
              <a:t>vs</a:t>
            </a:r>
            <a:r>
              <a:rPr lang="en-US" dirty="0" smtClean="0"/>
              <a:t> Do-while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03" y="2469983"/>
            <a:ext cx="5489594" cy="4100041"/>
          </a:xfrm>
        </p:spPr>
      </p:pic>
    </p:spTree>
    <p:extLst>
      <p:ext uri="{BB962C8B-B14F-4D97-AF65-F5344CB8AC3E}">
        <p14:creationId xmlns:p14="http://schemas.microsoft.com/office/powerpoint/2010/main" val="38065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967" y="2638425"/>
            <a:ext cx="7732897" cy="31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30449"/>
            <a:ext cx="7729727" cy="35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21559"/>
            <a:ext cx="7729728" cy="39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85257"/>
            <a:ext cx="7729728" cy="36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ARITHEMIC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05437"/>
            <a:ext cx="7725186" cy="3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ARITHEMIC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110834"/>
            <a:ext cx="7731125" cy="21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4427" cy="33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33418"/>
            <a:ext cx="7731125" cy="29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78</TotalTime>
  <Words>43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DAY 01</vt:lpstr>
      <vt:lpstr>Variables and Constants</vt:lpstr>
      <vt:lpstr>TYPES</vt:lpstr>
      <vt:lpstr>TYPES</vt:lpstr>
      <vt:lpstr>SCOPE</vt:lpstr>
      <vt:lpstr>ARITHEMIC Operators</vt:lpstr>
      <vt:lpstr>ARITHEMIC Operators</vt:lpstr>
      <vt:lpstr>COMPARISON OPERATORS</vt:lpstr>
      <vt:lpstr>ASSIGNMENT OPERATORS</vt:lpstr>
      <vt:lpstr>DECISION MAKING</vt:lpstr>
      <vt:lpstr>IF Condition</vt:lpstr>
      <vt:lpstr>SWITCH - CASE</vt:lpstr>
      <vt:lpstr>LOOPS</vt:lpstr>
      <vt:lpstr>LOOP</vt:lpstr>
      <vt:lpstr>FOR LOOP</vt:lpstr>
      <vt:lpstr>WHILE LOOP</vt:lpstr>
      <vt:lpstr>DO - WHILE</vt:lpstr>
      <vt:lpstr>WHILE vs Do-while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conghd</dc:creator>
  <cp:lastModifiedBy>CONGHD</cp:lastModifiedBy>
  <cp:revision>14</cp:revision>
  <dcterms:created xsi:type="dcterms:W3CDTF">2019-06-02T15:33:02Z</dcterms:created>
  <dcterms:modified xsi:type="dcterms:W3CDTF">2019-06-05T10:00:13Z</dcterms:modified>
</cp:coreProperties>
</file>