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0" r:id="rId1"/>
  </p:sldMasterIdLst>
  <p:notesMasterIdLst>
    <p:notesMasterId r:id="rId36"/>
  </p:notesMasterIdLst>
  <p:sldIdLst>
    <p:sldId id="256" r:id="rId2"/>
    <p:sldId id="330" r:id="rId3"/>
    <p:sldId id="259" r:id="rId4"/>
    <p:sldId id="260" r:id="rId5"/>
    <p:sldId id="258" r:id="rId6"/>
    <p:sldId id="304" r:id="rId7"/>
    <p:sldId id="257" r:id="rId8"/>
    <p:sldId id="305" r:id="rId9"/>
    <p:sldId id="329" r:id="rId10"/>
    <p:sldId id="306" r:id="rId11"/>
    <p:sldId id="307" r:id="rId12"/>
    <p:sldId id="308" r:id="rId13"/>
    <p:sldId id="282" r:id="rId14"/>
    <p:sldId id="309" r:id="rId15"/>
    <p:sldId id="310" r:id="rId16"/>
    <p:sldId id="311" r:id="rId17"/>
    <p:sldId id="312" r:id="rId18"/>
    <p:sldId id="314" r:id="rId19"/>
    <p:sldId id="315" r:id="rId20"/>
    <p:sldId id="316" r:id="rId21"/>
    <p:sldId id="317" r:id="rId22"/>
    <p:sldId id="271" r:id="rId23"/>
    <p:sldId id="318" r:id="rId24"/>
    <p:sldId id="319" r:id="rId25"/>
    <p:sldId id="320" r:id="rId26"/>
    <p:sldId id="321" r:id="rId27"/>
    <p:sldId id="322" r:id="rId28"/>
    <p:sldId id="323" r:id="rId29"/>
    <p:sldId id="324" r:id="rId30"/>
    <p:sldId id="325" r:id="rId31"/>
    <p:sldId id="326" r:id="rId32"/>
    <p:sldId id="327" r:id="rId33"/>
    <p:sldId id="331" r:id="rId34"/>
    <p:sldId id="284" r:id="rId3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C9121630-BF5F-45F1-9E2B-9000BE6468EA}">
  <a:tblStyle styleId="{C9121630-BF5F-45F1-9E2B-9000BE6468E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116" d="100"/>
          <a:sy n="116" d="100"/>
        </p:scale>
        <p:origin x="-518"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81799396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1"/>
        <p:cNvGrpSpPr/>
        <p:nvPr/>
      </p:nvGrpSpPr>
      <p:grpSpPr>
        <a:xfrm>
          <a:off x="0" y="0"/>
          <a:ext cx="0" cy="0"/>
          <a:chOff x="0" y="0"/>
          <a:chExt cx="0" cy="0"/>
        </a:xfrm>
      </p:grpSpPr>
      <p:sp>
        <p:nvSpPr>
          <p:cNvPr id="3602" name="Google Shape;3602;g8714a43093_5_5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3" name="Google Shape;3603;g8714a43093_5_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7599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96412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p:cNvGrpSpPr/>
        <p:nvPr/>
      </p:nvGrpSpPr>
      <p:grpSpPr>
        <a:xfrm>
          <a:off x="0" y="0"/>
          <a:ext cx="0" cy="0"/>
          <a:chOff x="0" y="0"/>
          <a:chExt cx="0" cy="0"/>
        </a:xfrm>
      </p:grpSpPr>
      <p:sp>
        <p:nvSpPr>
          <p:cNvPr id="1887" name="Google Shape;1887;g86fa6133bc_4_2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86fa6133bc_4_2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4"/>
        <p:cNvGrpSpPr/>
        <p:nvPr/>
      </p:nvGrpSpPr>
      <p:grpSpPr>
        <a:xfrm>
          <a:off x="0" y="0"/>
          <a:ext cx="0" cy="0"/>
          <a:chOff x="0" y="0"/>
          <a:chExt cx="0" cy="0"/>
        </a:xfrm>
      </p:grpSpPr>
      <p:sp>
        <p:nvSpPr>
          <p:cNvPr id="3495" name="Google Shape;3495;g881d70bc06_1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6" name="Google Shape;3496;g881d70bc06_1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8"/>
        <p:cNvGrpSpPr/>
        <p:nvPr/>
      </p:nvGrpSpPr>
      <p:grpSpPr>
        <a:xfrm>
          <a:off x="0" y="0"/>
          <a:ext cx="0" cy="0"/>
          <a:chOff x="0" y="0"/>
          <a:chExt cx="0" cy="0"/>
        </a:xfrm>
      </p:grpSpPr>
      <p:sp>
        <p:nvSpPr>
          <p:cNvPr id="2729" name="Google Shape;2729;g8714a43093_3_6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0" name="Google Shape;2730;g8714a43093_3_6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s://www.freepik.com/"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ain point 2">
  <p:cSld name="CUSTOM_22">
    <p:spTree>
      <p:nvGrpSpPr>
        <p:cNvPr id="1" name="Shape 1546"/>
        <p:cNvGrpSpPr/>
        <p:nvPr/>
      </p:nvGrpSpPr>
      <p:grpSpPr>
        <a:xfrm>
          <a:off x="0" y="0"/>
          <a:ext cx="0" cy="0"/>
          <a:chOff x="0" y="0"/>
          <a:chExt cx="0" cy="0"/>
        </a:xfrm>
      </p:grpSpPr>
      <p:grpSp>
        <p:nvGrpSpPr>
          <p:cNvPr id="1547" name="Google Shape;1547;p31"/>
          <p:cNvGrpSpPr/>
          <p:nvPr/>
        </p:nvGrpSpPr>
        <p:grpSpPr>
          <a:xfrm>
            <a:off x="1349626" y="598417"/>
            <a:ext cx="6453730" cy="3631136"/>
            <a:chOff x="365750" y="1285025"/>
            <a:chExt cx="6934275" cy="3315500"/>
          </a:xfrm>
        </p:grpSpPr>
        <p:sp>
          <p:nvSpPr>
            <p:cNvPr id="1548" name="Google Shape;1548;p31"/>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1"/>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0" name="Google Shape;1550;p31"/>
          <p:cNvSpPr txBox="1">
            <a:spLocks noGrp="1"/>
          </p:cNvSpPr>
          <p:nvPr>
            <p:ph type="title"/>
          </p:nvPr>
        </p:nvSpPr>
        <p:spPr>
          <a:xfrm>
            <a:off x="2624328" y="1018528"/>
            <a:ext cx="3904500" cy="190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grpSp>
        <p:nvGrpSpPr>
          <p:cNvPr id="1551" name="Google Shape;1551;p31"/>
          <p:cNvGrpSpPr/>
          <p:nvPr/>
        </p:nvGrpSpPr>
        <p:grpSpPr>
          <a:xfrm>
            <a:off x="-6867" y="-6625"/>
            <a:ext cx="9152342" cy="5102050"/>
            <a:chOff x="-6867" y="-6625"/>
            <a:chExt cx="9152342" cy="5102050"/>
          </a:xfrm>
        </p:grpSpPr>
        <p:cxnSp>
          <p:nvCxnSpPr>
            <p:cNvPr id="1552" name="Google Shape;1552;p31"/>
            <p:cNvCxnSpPr/>
            <p:nvPr/>
          </p:nvCxnSpPr>
          <p:spPr>
            <a:xfrm>
              <a:off x="2904283" y="4513075"/>
              <a:ext cx="1133100" cy="306300"/>
            </a:xfrm>
            <a:prstGeom prst="straightConnector1">
              <a:avLst/>
            </a:prstGeom>
            <a:noFill/>
            <a:ln w="9525" cap="flat" cmpd="sng">
              <a:solidFill>
                <a:srgbClr val="595959"/>
              </a:solidFill>
              <a:prstDash val="solid"/>
              <a:round/>
              <a:headEnd type="none" w="med" len="med"/>
              <a:tailEnd type="none" w="med" len="med"/>
            </a:ln>
          </p:spPr>
        </p:cxnSp>
        <p:cxnSp>
          <p:nvCxnSpPr>
            <p:cNvPr id="1553" name="Google Shape;1553;p31"/>
            <p:cNvCxnSpPr/>
            <p:nvPr/>
          </p:nvCxnSpPr>
          <p:spPr>
            <a:xfrm rot="10800000" flipH="1">
              <a:off x="1562083" y="4492325"/>
              <a:ext cx="1342200" cy="315300"/>
            </a:xfrm>
            <a:prstGeom prst="straightConnector1">
              <a:avLst/>
            </a:prstGeom>
            <a:noFill/>
            <a:ln w="9525" cap="flat" cmpd="sng">
              <a:solidFill>
                <a:srgbClr val="595959"/>
              </a:solidFill>
              <a:prstDash val="solid"/>
              <a:round/>
              <a:headEnd type="none" w="med" len="med"/>
              <a:tailEnd type="none" w="med" len="med"/>
            </a:ln>
          </p:spPr>
        </p:cxnSp>
        <p:cxnSp>
          <p:nvCxnSpPr>
            <p:cNvPr id="1554" name="Google Shape;1554;p31"/>
            <p:cNvCxnSpPr/>
            <p:nvPr/>
          </p:nvCxnSpPr>
          <p:spPr>
            <a:xfrm>
              <a:off x="259558" y="4408000"/>
              <a:ext cx="1332000" cy="392100"/>
            </a:xfrm>
            <a:prstGeom prst="straightConnector1">
              <a:avLst/>
            </a:prstGeom>
            <a:noFill/>
            <a:ln w="9525" cap="flat" cmpd="sng">
              <a:solidFill>
                <a:srgbClr val="595959"/>
              </a:solidFill>
              <a:prstDash val="solid"/>
              <a:round/>
              <a:headEnd type="none" w="med" len="med"/>
              <a:tailEnd type="none" w="med" len="med"/>
            </a:ln>
          </p:spPr>
        </p:cxnSp>
        <p:cxnSp>
          <p:nvCxnSpPr>
            <p:cNvPr id="1555" name="Google Shape;1555;p31"/>
            <p:cNvCxnSpPr/>
            <p:nvPr/>
          </p:nvCxnSpPr>
          <p:spPr>
            <a:xfrm>
              <a:off x="-6867" y="3993550"/>
              <a:ext cx="273900" cy="407100"/>
            </a:xfrm>
            <a:prstGeom prst="straightConnector1">
              <a:avLst/>
            </a:prstGeom>
            <a:noFill/>
            <a:ln w="9525" cap="flat" cmpd="sng">
              <a:solidFill>
                <a:srgbClr val="595959"/>
              </a:solidFill>
              <a:prstDash val="solid"/>
              <a:round/>
              <a:headEnd type="none" w="med" len="med"/>
              <a:tailEnd type="none" w="med" len="med"/>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84" name="Google Shape;1584;p31"/>
            <p:cNvCxnSpPr/>
            <p:nvPr/>
          </p:nvCxnSpPr>
          <p:spPr>
            <a:xfrm rot="10800000">
              <a:off x="5995050" y="226600"/>
              <a:ext cx="1504500" cy="224700"/>
            </a:xfrm>
            <a:prstGeom prst="straightConnector1">
              <a:avLst/>
            </a:prstGeom>
            <a:noFill/>
            <a:ln w="9525" cap="flat" cmpd="sng">
              <a:solidFill>
                <a:srgbClr val="595959"/>
              </a:solidFill>
              <a:prstDash val="solid"/>
              <a:round/>
              <a:headEnd type="none" w="med" len="med"/>
              <a:tailEnd type="none" w="med" len="med"/>
            </a:ln>
          </p:spPr>
        </p:cxnSp>
        <p:cxnSp>
          <p:nvCxnSpPr>
            <p:cNvPr id="1585" name="Google Shape;1585;p31"/>
            <p:cNvCxnSpPr/>
            <p:nvPr/>
          </p:nvCxnSpPr>
          <p:spPr>
            <a:xfrm rot="10800000">
              <a:off x="7512925" y="457850"/>
              <a:ext cx="829500" cy="743400"/>
            </a:xfrm>
            <a:prstGeom prst="straightConnector1">
              <a:avLst/>
            </a:prstGeom>
            <a:noFill/>
            <a:ln w="9525" cap="flat" cmpd="sng">
              <a:solidFill>
                <a:srgbClr val="595959"/>
              </a:solidFill>
              <a:prstDash val="solid"/>
              <a:round/>
              <a:headEnd type="none" w="med" len="med"/>
              <a:tailEnd type="none" w="med" len="med"/>
            </a:ln>
          </p:spPr>
        </p:cxnSp>
        <p:cxnSp>
          <p:nvCxnSpPr>
            <p:cNvPr id="1586" name="Google Shape;1586;p31"/>
            <p:cNvCxnSpPr/>
            <p:nvPr/>
          </p:nvCxnSpPr>
          <p:spPr>
            <a:xfrm flipH="1">
              <a:off x="8348975" y="-6625"/>
              <a:ext cx="796500" cy="1188000"/>
            </a:xfrm>
            <a:prstGeom prst="straightConnector1">
              <a:avLst/>
            </a:prstGeom>
            <a:noFill/>
            <a:ln w="9525" cap="flat" cmpd="sng">
              <a:solidFill>
                <a:srgbClr val="595959"/>
              </a:solidFill>
              <a:prstDash val="solid"/>
              <a:round/>
              <a:headEnd type="none" w="med" len="med"/>
              <a:tailEnd type="none" w="med" len="med"/>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4" name="Google Shape;1604;p31"/>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1"/>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1"/>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1"/>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1"/>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1"/>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18" name="Google Shape;1618;p31"/>
          <p:cNvSpPr txBox="1">
            <a:spLocks noGrp="1"/>
          </p:cNvSpPr>
          <p:nvPr>
            <p:ph type="subTitle" idx="1"/>
          </p:nvPr>
        </p:nvSpPr>
        <p:spPr>
          <a:xfrm>
            <a:off x="3639300"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5"/>
        <p:cNvGrpSpPr/>
        <p:nvPr/>
      </p:nvGrpSpPr>
      <p:grpSpPr>
        <a:xfrm>
          <a:off x="0" y="0"/>
          <a:ext cx="0" cy="0"/>
          <a:chOff x="0" y="0"/>
          <a:chExt cx="0" cy="0"/>
        </a:xfrm>
      </p:grpSpPr>
      <p:sp>
        <p:nvSpPr>
          <p:cNvPr id="176" name="Google Shape;176;p5"/>
          <p:cNvSpPr txBox="1">
            <a:spLocks noGrp="1"/>
          </p:cNvSpPr>
          <p:nvPr>
            <p:ph type="title"/>
          </p:nvPr>
        </p:nvSpPr>
        <p:spPr>
          <a:xfrm>
            <a:off x="1807671" y="338325"/>
            <a:ext cx="5528700" cy="612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77" name="Google Shape;177;p5"/>
          <p:cNvSpPr txBox="1">
            <a:spLocks noGrp="1"/>
          </p:cNvSpPr>
          <p:nvPr>
            <p:ph type="subTitle" idx="1"/>
          </p:nvPr>
        </p:nvSpPr>
        <p:spPr>
          <a:xfrm>
            <a:off x="4956048" y="2532888"/>
            <a:ext cx="2084700" cy="136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78" name="Google Shape;178;p5"/>
          <p:cNvSpPr txBox="1">
            <a:spLocks noGrp="1"/>
          </p:cNvSpPr>
          <p:nvPr>
            <p:ph type="subTitle" idx="2"/>
          </p:nvPr>
        </p:nvSpPr>
        <p:spPr>
          <a:xfrm>
            <a:off x="2093976" y="2532888"/>
            <a:ext cx="2084700" cy="136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79" name="Google Shape;179;p5"/>
          <p:cNvSpPr txBox="1">
            <a:spLocks noGrp="1"/>
          </p:cNvSpPr>
          <p:nvPr>
            <p:ph type="subTitle" idx="3"/>
          </p:nvPr>
        </p:nvSpPr>
        <p:spPr>
          <a:xfrm>
            <a:off x="4956048" y="2221992"/>
            <a:ext cx="2084700" cy="283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defRPr>
            </a:lvl2pPr>
            <a:lvl3pPr lvl="2" algn="ctr" rtl="0">
              <a:spcBef>
                <a:spcPts val="0"/>
              </a:spcBef>
              <a:spcAft>
                <a:spcPts val="0"/>
              </a:spcAft>
              <a:buNone/>
              <a:defRPr sz="1600">
                <a:solidFill>
                  <a:schemeClr val="accent1"/>
                </a:solidFill>
              </a:defRPr>
            </a:lvl3pPr>
            <a:lvl4pPr lvl="3" algn="ctr" rtl="0">
              <a:spcBef>
                <a:spcPts val="0"/>
              </a:spcBef>
              <a:spcAft>
                <a:spcPts val="0"/>
              </a:spcAft>
              <a:buNone/>
              <a:defRPr sz="1600">
                <a:solidFill>
                  <a:schemeClr val="accent1"/>
                </a:solidFill>
              </a:defRPr>
            </a:lvl4pPr>
            <a:lvl5pPr lvl="4" algn="ctr" rtl="0">
              <a:spcBef>
                <a:spcPts val="0"/>
              </a:spcBef>
              <a:spcAft>
                <a:spcPts val="0"/>
              </a:spcAft>
              <a:buNone/>
              <a:defRPr sz="1600">
                <a:solidFill>
                  <a:schemeClr val="accent1"/>
                </a:solidFill>
              </a:defRPr>
            </a:lvl5pPr>
            <a:lvl6pPr lvl="5" algn="ctr" rtl="0">
              <a:spcBef>
                <a:spcPts val="0"/>
              </a:spcBef>
              <a:spcAft>
                <a:spcPts val="0"/>
              </a:spcAft>
              <a:buNone/>
              <a:defRPr sz="1600">
                <a:solidFill>
                  <a:schemeClr val="accent1"/>
                </a:solidFill>
              </a:defRPr>
            </a:lvl6pPr>
            <a:lvl7pPr lvl="6" algn="ctr" rtl="0">
              <a:spcBef>
                <a:spcPts val="0"/>
              </a:spcBef>
              <a:spcAft>
                <a:spcPts val="0"/>
              </a:spcAft>
              <a:buNone/>
              <a:defRPr sz="1600">
                <a:solidFill>
                  <a:schemeClr val="accent1"/>
                </a:solidFill>
              </a:defRPr>
            </a:lvl7pPr>
            <a:lvl8pPr lvl="7" algn="ctr" rtl="0">
              <a:spcBef>
                <a:spcPts val="0"/>
              </a:spcBef>
              <a:spcAft>
                <a:spcPts val="0"/>
              </a:spcAft>
              <a:buNone/>
              <a:defRPr sz="1600">
                <a:solidFill>
                  <a:schemeClr val="accent1"/>
                </a:solidFill>
              </a:defRPr>
            </a:lvl8pPr>
            <a:lvl9pPr lvl="8" algn="ctr" rtl="0">
              <a:spcBef>
                <a:spcPts val="0"/>
              </a:spcBef>
              <a:spcAft>
                <a:spcPts val="0"/>
              </a:spcAft>
              <a:buNone/>
              <a:defRPr sz="1600">
                <a:solidFill>
                  <a:schemeClr val="accent1"/>
                </a:solidFill>
              </a:defRPr>
            </a:lvl9pPr>
          </a:lstStyle>
          <a:p>
            <a:endParaRPr/>
          </a:p>
        </p:txBody>
      </p:sp>
      <p:sp>
        <p:nvSpPr>
          <p:cNvPr id="180" name="Google Shape;180;p5"/>
          <p:cNvSpPr txBox="1">
            <a:spLocks noGrp="1"/>
          </p:cNvSpPr>
          <p:nvPr>
            <p:ph type="subTitle" idx="4"/>
          </p:nvPr>
        </p:nvSpPr>
        <p:spPr>
          <a:xfrm>
            <a:off x="2093976" y="2203704"/>
            <a:ext cx="2084700" cy="3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defRPr>
            </a:lvl2pPr>
            <a:lvl3pPr lvl="2" algn="ctr" rtl="0">
              <a:spcBef>
                <a:spcPts val="0"/>
              </a:spcBef>
              <a:spcAft>
                <a:spcPts val="0"/>
              </a:spcAft>
              <a:buNone/>
              <a:defRPr sz="1600">
                <a:solidFill>
                  <a:schemeClr val="accent1"/>
                </a:solidFill>
              </a:defRPr>
            </a:lvl3pPr>
            <a:lvl4pPr lvl="3" algn="ctr" rtl="0">
              <a:spcBef>
                <a:spcPts val="0"/>
              </a:spcBef>
              <a:spcAft>
                <a:spcPts val="0"/>
              </a:spcAft>
              <a:buNone/>
              <a:defRPr sz="1600">
                <a:solidFill>
                  <a:schemeClr val="accent1"/>
                </a:solidFill>
              </a:defRPr>
            </a:lvl4pPr>
            <a:lvl5pPr lvl="4" algn="ctr" rtl="0">
              <a:spcBef>
                <a:spcPts val="0"/>
              </a:spcBef>
              <a:spcAft>
                <a:spcPts val="0"/>
              </a:spcAft>
              <a:buNone/>
              <a:defRPr sz="1600">
                <a:solidFill>
                  <a:schemeClr val="accent1"/>
                </a:solidFill>
              </a:defRPr>
            </a:lvl5pPr>
            <a:lvl6pPr lvl="5" algn="ctr" rtl="0">
              <a:spcBef>
                <a:spcPts val="0"/>
              </a:spcBef>
              <a:spcAft>
                <a:spcPts val="0"/>
              </a:spcAft>
              <a:buNone/>
              <a:defRPr sz="1600">
                <a:solidFill>
                  <a:schemeClr val="accent1"/>
                </a:solidFill>
              </a:defRPr>
            </a:lvl6pPr>
            <a:lvl7pPr lvl="6" algn="ctr" rtl="0">
              <a:spcBef>
                <a:spcPts val="0"/>
              </a:spcBef>
              <a:spcAft>
                <a:spcPts val="0"/>
              </a:spcAft>
              <a:buNone/>
              <a:defRPr sz="1600">
                <a:solidFill>
                  <a:schemeClr val="accent1"/>
                </a:solidFill>
              </a:defRPr>
            </a:lvl7pPr>
            <a:lvl8pPr lvl="7" algn="ctr" rtl="0">
              <a:spcBef>
                <a:spcPts val="0"/>
              </a:spcBef>
              <a:spcAft>
                <a:spcPts val="0"/>
              </a:spcAft>
              <a:buNone/>
              <a:defRPr sz="1600">
                <a:solidFill>
                  <a:schemeClr val="accent1"/>
                </a:solidFill>
              </a:defRPr>
            </a:lvl8pPr>
            <a:lvl9pPr lvl="8" algn="ctr" rtl="0">
              <a:spcBef>
                <a:spcPts val="0"/>
              </a:spcBef>
              <a:spcAft>
                <a:spcPts val="0"/>
              </a:spcAft>
              <a:buNone/>
              <a:defRPr sz="1600">
                <a:solidFill>
                  <a:schemeClr val="accent1"/>
                </a:solidFill>
              </a:defRPr>
            </a:lvl9pPr>
          </a:lstStyle>
          <a:p>
            <a:endParaRPr/>
          </a:p>
        </p:txBody>
      </p:sp>
      <p:sp>
        <p:nvSpPr>
          <p:cNvPr id="181" name="Google Shape;181;p5"/>
          <p:cNvSpPr txBox="1">
            <a:spLocks noGrp="1"/>
          </p:cNvSpPr>
          <p:nvPr>
            <p:ph type="title" idx="5" hasCustomPrompt="1"/>
          </p:nvPr>
        </p:nvSpPr>
        <p:spPr>
          <a:xfrm>
            <a:off x="2779776" y="1627632"/>
            <a:ext cx="7224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82" name="Google Shape;182;p5"/>
          <p:cNvSpPr txBox="1">
            <a:spLocks noGrp="1"/>
          </p:cNvSpPr>
          <p:nvPr>
            <p:ph type="title" idx="6" hasCustomPrompt="1"/>
          </p:nvPr>
        </p:nvSpPr>
        <p:spPr>
          <a:xfrm>
            <a:off x="5641848" y="1627632"/>
            <a:ext cx="7224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grpSp>
        <p:nvGrpSpPr>
          <p:cNvPr id="183" name="Google Shape;183;p5"/>
          <p:cNvGrpSpPr/>
          <p:nvPr/>
        </p:nvGrpSpPr>
        <p:grpSpPr>
          <a:xfrm>
            <a:off x="432850" y="0"/>
            <a:ext cx="8278300" cy="5165700"/>
            <a:chOff x="432850" y="0"/>
            <a:chExt cx="8278300" cy="5165700"/>
          </a:xfrm>
        </p:grpSpPr>
        <p:cxnSp>
          <p:nvCxnSpPr>
            <p:cNvPr id="184" name="Google Shape;184;p5"/>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85" name="Google Shape;185;p5"/>
            <p:cNvGrpSpPr/>
            <p:nvPr/>
          </p:nvGrpSpPr>
          <p:grpSpPr>
            <a:xfrm>
              <a:off x="8129350" y="4292175"/>
              <a:ext cx="581800" cy="582350"/>
              <a:chOff x="8064275" y="887850"/>
              <a:chExt cx="581800" cy="582350"/>
            </a:xfrm>
          </p:grpSpPr>
          <p:sp>
            <p:nvSpPr>
              <p:cNvPr id="186" name="Google Shape;186;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192;p5"/>
            <p:cNvGrpSpPr/>
            <p:nvPr/>
          </p:nvGrpSpPr>
          <p:grpSpPr>
            <a:xfrm>
              <a:off x="8274238" y="3720600"/>
              <a:ext cx="292025" cy="292575"/>
              <a:chOff x="7353050" y="316275"/>
              <a:chExt cx="292025" cy="292575"/>
            </a:xfrm>
          </p:grpSpPr>
          <p:sp>
            <p:nvSpPr>
              <p:cNvPr id="193" name="Google Shape;193;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5"/>
            <p:cNvGrpSpPr/>
            <p:nvPr/>
          </p:nvGrpSpPr>
          <p:grpSpPr>
            <a:xfrm>
              <a:off x="8332763" y="3212475"/>
              <a:ext cx="175000" cy="175000"/>
              <a:chOff x="8792300" y="321275"/>
              <a:chExt cx="175000" cy="175000"/>
            </a:xfrm>
          </p:grpSpPr>
          <p:sp>
            <p:nvSpPr>
              <p:cNvPr id="198" name="Google Shape;198;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02" name="Google Shape;202;p5"/>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03" name="Google Shape;203;p5"/>
            <p:cNvGrpSpPr/>
            <p:nvPr/>
          </p:nvGrpSpPr>
          <p:grpSpPr>
            <a:xfrm rot="10800000">
              <a:off x="432850" y="291788"/>
              <a:ext cx="581800" cy="582350"/>
              <a:chOff x="8064275" y="887850"/>
              <a:chExt cx="581800" cy="582350"/>
            </a:xfrm>
          </p:grpSpPr>
          <p:sp>
            <p:nvSpPr>
              <p:cNvPr id="204" name="Google Shape;204;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 name="Google Shape;210;p5"/>
            <p:cNvGrpSpPr/>
            <p:nvPr/>
          </p:nvGrpSpPr>
          <p:grpSpPr>
            <a:xfrm rot="10800000">
              <a:off x="577738" y="1153138"/>
              <a:ext cx="292025" cy="292575"/>
              <a:chOff x="7353050" y="316275"/>
              <a:chExt cx="292025" cy="292575"/>
            </a:xfrm>
          </p:grpSpPr>
          <p:sp>
            <p:nvSpPr>
              <p:cNvPr id="211" name="Google Shape;211;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5"/>
            <p:cNvGrpSpPr/>
            <p:nvPr/>
          </p:nvGrpSpPr>
          <p:grpSpPr>
            <a:xfrm rot="10800000">
              <a:off x="636238" y="1778838"/>
              <a:ext cx="175000" cy="175000"/>
              <a:chOff x="8792300" y="321275"/>
              <a:chExt cx="175000" cy="175000"/>
            </a:xfrm>
          </p:grpSpPr>
          <p:sp>
            <p:nvSpPr>
              <p:cNvPr id="216" name="Google Shape;216;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20;p5"/>
            <p:cNvGrpSpPr/>
            <p:nvPr/>
          </p:nvGrpSpPr>
          <p:grpSpPr>
            <a:xfrm>
              <a:off x="432850" y="2003163"/>
              <a:ext cx="175013" cy="27000"/>
              <a:chOff x="5662375" y="212375"/>
              <a:chExt cx="175013" cy="27000"/>
            </a:xfrm>
          </p:grpSpPr>
          <p:sp>
            <p:nvSpPr>
              <p:cNvPr id="221" name="Google Shape;221;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 name="Google Shape;224;p5"/>
            <p:cNvGrpSpPr/>
            <p:nvPr/>
          </p:nvGrpSpPr>
          <p:grpSpPr>
            <a:xfrm>
              <a:off x="788100" y="208488"/>
              <a:ext cx="175013" cy="27000"/>
              <a:chOff x="5662375" y="212375"/>
              <a:chExt cx="175013" cy="27000"/>
            </a:xfrm>
          </p:grpSpPr>
          <p:sp>
            <p:nvSpPr>
              <p:cNvPr id="225" name="Google Shape;225;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5"/>
            <p:cNvGrpSpPr/>
            <p:nvPr/>
          </p:nvGrpSpPr>
          <p:grpSpPr>
            <a:xfrm>
              <a:off x="8129350" y="4988725"/>
              <a:ext cx="175013" cy="27000"/>
              <a:chOff x="5662375" y="212375"/>
              <a:chExt cx="175013" cy="27000"/>
            </a:xfrm>
          </p:grpSpPr>
          <p:sp>
            <p:nvSpPr>
              <p:cNvPr id="229" name="Google Shape;229;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232;p5"/>
            <p:cNvGrpSpPr/>
            <p:nvPr/>
          </p:nvGrpSpPr>
          <p:grpSpPr>
            <a:xfrm>
              <a:off x="8497550" y="3429425"/>
              <a:ext cx="175013" cy="27000"/>
              <a:chOff x="5662375" y="212375"/>
              <a:chExt cx="175013" cy="27000"/>
            </a:xfrm>
          </p:grpSpPr>
          <p:sp>
            <p:nvSpPr>
              <p:cNvPr id="233" name="Google Shape;233;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36" name="Google Shape;236;p5"/>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5"/>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38" name="Google Shape;238;p5"/>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CUSTOM_9">
    <p:spTree>
      <p:nvGrpSpPr>
        <p:cNvPr id="1" name="Shape 911"/>
        <p:cNvGrpSpPr/>
        <p:nvPr/>
      </p:nvGrpSpPr>
      <p:grpSpPr>
        <a:xfrm>
          <a:off x="0" y="0"/>
          <a:ext cx="0" cy="0"/>
          <a:chOff x="0" y="0"/>
          <a:chExt cx="0" cy="0"/>
        </a:xfrm>
      </p:grpSpPr>
      <p:sp>
        <p:nvSpPr>
          <p:cNvPr id="912" name="Google Shape;912;p19"/>
          <p:cNvSpPr txBox="1">
            <a:spLocks noGrp="1"/>
          </p:cNvSpPr>
          <p:nvPr>
            <p:ph type="title"/>
          </p:nvPr>
        </p:nvSpPr>
        <p:spPr>
          <a:xfrm>
            <a:off x="2105425" y="384048"/>
            <a:ext cx="4937700" cy="10791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4800"/>
            </a:lvl1pPr>
            <a:lvl2pPr lvl="1">
              <a:spcBef>
                <a:spcPts val="0"/>
              </a:spcBef>
              <a:spcAft>
                <a:spcPts val="0"/>
              </a:spcAft>
              <a:buNone/>
              <a:defRPr sz="4800"/>
            </a:lvl2pPr>
            <a:lvl3pPr lvl="2">
              <a:spcBef>
                <a:spcPts val="0"/>
              </a:spcBef>
              <a:spcAft>
                <a:spcPts val="0"/>
              </a:spcAft>
              <a:buNone/>
              <a:defRPr sz="4800"/>
            </a:lvl3pPr>
            <a:lvl4pPr lvl="3">
              <a:spcBef>
                <a:spcPts val="0"/>
              </a:spcBef>
              <a:spcAft>
                <a:spcPts val="0"/>
              </a:spcAft>
              <a:buNone/>
              <a:defRPr sz="4800"/>
            </a:lvl4pPr>
            <a:lvl5pPr lvl="4">
              <a:spcBef>
                <a:spcPts val="0"/>
              </a:spcBef>
              <a:spcAft>
                <a:spcPts val="0"/>
              </a:spcAft>
              <a:buNone/>
              <a:defRPr sz="4800"/>
            </a:lvl5pPr>
            <a:lvl6pPr lvl="5">
              <a:spcBef>
                <a:spcPts val="0"/>
              </a:spcBef>
              <a:spcAft>
                <a:spcPts val="0"/>
              </a:spcAft>
              <a:buNone/>
              <a:defRPr sz="4800"/>
            </a:lvl6pPr>
            <a:lvl7pPr lvl="6">
              <a:spcBef>
                <a:spcPts val="0"/>
              </a:spcBef>
              <a:spcAft>
                <a:spcPts val="0"/>
              </a:spcAft>
              <a:buNone/>
              <a:defRPr sz="4800"/>
            </a:lvl7pPr>
            <a:lvl8pPr lvl="7">
              <a:spcBef>
                <a:spcPts val="0"/>
              </a:spcBef>
              <a:spcAft>
                <a:spcPts val="0"/>
              </a:spcAft>
              <a:buNone/>
              <a:defRPr sz="4800"/>
            </a:lvl8pPr>
            <a:lvl9pPr lvl="8">
              <a:spcBef>
                <a:spcPts val="0"/>
              </a:spcBef>
              <a:spcAft>
                <a:spcPts val="0"/>
              </a:spcAft>
              <a:buNone/>
              <a:defRPr sz="4800"/>
            </a:lvl9pPr>
          </a:lstStyle>
          <a:p>
            <a:endParaRPr/>
          </a:p>
        </p:txBody>
      </p:sp>
      <p:sp>
        <p:nvSpPr>
          <p:cNvPr id="913" name="Google Shape;913;p19"/>
          <p:cNvSpPr txBox="1">
            <a:spLocks noGrp="1"/>
          </p:cNvSpPr>
          <p:nvPr>
            <p:ph type="subTitle" idx="1"/>
          </p:nvPr>
        </p:nvSpPr>
        <p:spPr>
          <a:xfrm>
            <a:off x="3017520" y="1709928"/>
            <a:ext cx="3099900" cy="14355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1600">
                <a:latin typeface="Barlow Semi Condensed"/>
                <a:ea typeface="Barlow Semi Condensed"/>
                <a:cs typeface="Barlow Semi Condensed"/>
                <a:sym typeface="Barlow Semi Condensed"/>
              </a:defRPr>
            </a:lvl1pPr>
            <a:lvl2pPr lvl="1">
              <a:spcBef>
                <a:spcPts val="0"/>
              </a:spcBef>
              <a:spcAft>
                <a:spcPts val="0"/>
              </a:spcAft>
              <a:buNone/>
              <a:defRPr>
                <a:latin typeface="Barlow Semi Condensed"/>
                <a:ea typeface="Barlow Semi Condensed"/>
                <a:cs typeface="Barlow Semi Condensed"/>
                <a:sym typeface="Barlow Semi Condensed"/>
              </a:defRPr>
            </a:lvl2pPr>
            <a:lvl3pPr lvl="2">
              <a:spcBef>
                <a:spcPts val="0"/>
              </a:spcBef>
              <a:spcAft>
                <a:spcPts val="0"/>
              </a:spcAft>
              <a:buNone/>
              <a:defRPr>
                <a:latin typeface="Barlow Semi Condensed"/>
                <a:ea typeface="Barlow Semi Condensed"/>
                <a:cs typeface="Barlow Semi Condensed"/>
                <a:sym typeface="Barlow Semi Condensed"/>
              </a:defRPr>
            </a:lvl3pPr>
            <a:lvl4pPr lvl="3">
              <a:spcBef>
                <a:spcPts val="0"/>
              </a:spcBef>
              <a:spcAft>
                <a:spcPts val="0"/>
              </a:spcAft>
              <a:buNone/>
              <a:defRPr>
                <a:latin typeface="Barlow Semi Condensed"/>
                <a:ea typeface="Barlow Semi Condensed"/>
                <a:cs typeface="Barlow Semi Condensed"/>
                <a:sym typeface="Barlow Semi Condensed"/>
              </a:defRPr>
            </a:lvl4pPr>
            <a:lvl5pPr lvl="4">
              <a:spcBef>
                <a:spcPts val="0"/>
              </a:spcBef>
              <a:spcAft>
                <a:spcPts val="0"/>
              </a:spcAft>
              <a:buNone/>
              <a:defRPr>
                <a:latin typeface="Barlow Semi Condensed"/>
                <a:ea typeface="Barlow Semi Condensed"/>
                <a:cs typeface="Barlow Semi Condensed"/>
                <a:sym typeface="Barlow Semi Condensed"/>
              </a:defRPr>
            </a:lvl5pPr>
            <a:lvl6pPr lvl="5">
              <a:spcBef>
                <a:spcPts val="0"/>
              </a:spcBef>
              <a:spcAft>
                <a:spcPts val="0"/>
              </a:spcAft>
              <a:buNone/>
              <a:defRPr>
                <a:latin typeface="Barlow Semi Condensed"/>
                <a:ea typeface="Barlow Semi Condensed"/>
                <a:cs typeface="Barlow Semi Condensed"/>
                <a:sym typeface="Barlow Semi Condensed"/>
              </a:defRPr>
            </a:lvl6pPr>
            <a:lvl7pPr lvl="6">
              <a:spcBef>
                <a:spcPts val="0"/>
              </a:spcBef>
              <a:spcAft>
                <a:spcPts val="0"/>
              </a:spcAft>
              <a:buNone/>
              <a:defRPr>
                <a:latin typeface="Barlow Semi Condensed"/>
                <a:ea typeface="Barlow Semi Condensed"/>
                <a:cs typeface="Barlow Semi Condensed"/>
                <a:sym typeface="Barlow Semi Condensed"/>
              </a:defRPr>
            </a:lvl7pPr>
            <a:lvl8pPr lvl="7">
              <a:spcBef>
                <a:spcPts val="0"/>
              </a:spcBef>
              <a:spcAft>
                <a:spcPts val="0"/>
              </a:spcAft>
              <a:buNone/>
              <a:defRPr>
                <a:latin typeface="Barlow Semi Condensed"/>
                <a:ea typeface="Barlow Semi Condensed"/>
                <a:cs typeface="Barlow Semi Condensed"/>
                <a:sym typeface="Barlow Semi Condensed"/>
              </a:defRPr>
            </a:lvl8pPr>
            <a:lvl9pPr lvl="8">
              <a:spcBef>
                <a:spcPts val="0"/>
              </a:spcBef>
              <a:spcAft>
                <a:spcPts val="0"/>
              </a:spcAft>
              <a:buNone/>
              <a:defRPr>
                <a:latin typeface="Barlow Semi Condensed"/>
                <a:ea typeface="Barlow Semi Condensed"/>
                <a:cs typeface="Barlow Semi Condensed"/>
                <a:sym typeface="Barlow Semi Condensed"/>
              </a:defRPr>
            </a:lvl9pPr>
          </a:lstStyle>
          <a:p>
            <a:endParaRPr/>
          </a:p>
        </p:txBody>
      </p:sp>
      <p:sp>
        <p:nvSpPr>
          <p:cNvPr id="914" name="Google Shape;914;p19"/>
          <p:cNvSpPr txBox="1"/>
          <p:nvPr/>
        </p:nvSpPr>
        <p:spPr>
          <a:xfrm>
            <a:off x="2489375" y="3664200"/>
            <a:ext cx="4161600" cy="762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100">
                <a:solidFill>
                  <a:schemeClr val="accent1"/>
                </a:solidFill>
                <a:latin typeface="Barlow Semi Condensed Medium"/>
                <a:ea typeface="Barlow Semi Condensed Medium"/>
                <a:cs typeface="Barlow Semi Condensed Medium"/>
                <a:sym typeface="Barlow Semi Condensed Medium"/>
              </a:rPr>
              <a:t>CREDITS:</a:t>
            </a:r>
            <a:r>
              <a:rPr lang="en" sz="1100">
                <a:solidFill>
                  <a:schemeClr val="dk2"/>
                </a:solidFill>
                <a:latin typeface="Barlow Semi Condensed"/>
                <a:ea typeface="Barlow Semi Condensed"/>
                <a:cs typeface="Barlow Semi Condensed"/>
                <a:sym typeface="Barlow Semi Condensed"/>
              </a:rPr>
              <a:t> This presentation template was created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xmlns="" xmlns:ahyp="http://schemas.microsoft.com/office/drawing/2018/hyperlinkcolor" val="tx"/>
                    </a:ext>
                  </a:extLst>
                </a:hlinkClick>
              </a:rPr>
              <a:t>Slidesgo</a:t>
            </a:r>
            <a:r>
              <a:rPr lang="en" sz="1100">
                <a:solidFill>
                  <a:schemeClr val="dk2"/>
                </a:solidFill>
                <a:latin typeface="Barlow Semi Condensed"/>
                <a:ea typeface="Barlow Semi Condensed"/>
                <a:cs typeface="Barlow Semi Condensed"/>
                <a:sym typeface="Barlow Semi Condensed"/>
              </a:rPr>
              <a:t>, including icons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xmlns="" xmlns:ahyp="http://schemas.microsoft.com/office/drawing/2018/hyperlinkcolor" val="tx"/>
                    </a:ext>
                  </a:extLst>
                </a:hlinkClick>
              </a:rPr>
              <a:t>Flaticon</a:t>
            </a:r>
            <a:r>
              <a:rPr lang="en" sz="1100">
                <a:solidFill>
                  <a:schemeClr val="dk2"/>
                </a:solidFill>
                <a:latin typeface="Barlow Semi Condensed"/>
                <a:ea typeface="Barlow Semi Condensed"/>
                <a:cs typeface="Barlow Semi Condensed"/>
                <a:sym typeface="Barlow Semi Condensed"/>
              </a:rPr>
              <a:t>, infographics &amp; images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xmlns="" xmlns:ahyp="http://schemas.microsoft.com/office/drawing/2018/hyperlinkcolor" val="tx"/>
                    </a:ext>
                  </a:extLst>
                </a:hlinkClick>
              </a:rPr>
              <a:t>Freepik</a:t>
            </a:r>
            <a:r>
              <a:rPr lang="en" sz="1100">
                <a:solidFill>
                  <a:schemeClr val="dk2"/>
                </a:solidFill>
                <a:latin typeface="Barlow Semi Condensed"/>
                <a:ea typeface="Barlow Semi Condensed"/>
                <a:cs typeface="Barlow Semi Condensed"/>
                <a:sym typeface="Barlow Semi Condensed"/>
              </a:rPr>
              <a:t> and illustrations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xmlns="" xmlns:ahyp="http://schemas.microsoft.com/office/drawing/2018/hyperlinkcolor" val="tx"/>
                    </a:ext>
                  </a:extLst>
                </a:hlinkClick>
              </a:rPr>
              <a:t>Stories</a:t>
            </a:r>
            <a:endParaRPr>
              <a:solidFill>
                <a:schemeClr val="dk2"/>
              </a:solidFill>
              <a:latin typeface="Barlow Semi Condensed Medium"/>
              <a:ea typeface="Barlow Semi Condensed Medium"/>
              <a:cs typeface="Barlow Semi Condensed Medium"/>
              <a:sym typeface="Barlow Semi Condensed Medium"/>
            </a:endParaRPr>
          </a:p>
          <a:p>
            <a:pPr marL="0" lvl="0" indent="0" algn="ctr" rtl="0">
              <a:spcBef>
                <a:spcPts val="0"/>
              </a:spcBef>
              <a:spcAft>
                <a:spcPts val="0"/>
              </a:spcAft>
              <a:buNone/>
            </a:pPr>
            <a:endParaRPr>
              <a:solidFill>
                <a:schemeClr val="dk2"/>
              </a:solidFill>
              <a:latin typeface="Barlow Semi Condensed"/>
              <a:ea typeface="Barlow Semi Condensed"/>
              <a:cs typeface="Barlow Semi Condensed"/>
              <a:sym typeface="Barlow Semi Condensed"/>
            </a:endParaRPr>
          </a:p>
        </p:txBody>
      </p:sp>
      <p:cxnSp>
        <p:nvCxnSpPr>
          <p:cNvPr id="915" name="Google Shape;915;p19"/>
          <p:cNvCxnSpPr/>
          <p:nvPr/>
        </p:nvCxnSpPr>
        <p:spPr>
          <a:xfrm rot="5400000">
            <a:off x="7269708" y="3324550"/>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916" name="Google Shape;916;p19"/>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917" name="Google Shape;917;p19"/>
          <p:cNvCxnSpPr/>
          <p:nvPr/>
        </p:nvCxnSpPr>
        <p:spPr>
          <a:xfrm rot="5400000">
            <a:off x="7232433" y="736375"/>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918" name="Google Shape;918;p19"/>
          <p:cNvCxnSpPr/>
          <p:nvPr/>
        </p:nvCxnSpPr>
        <p:spPr>
          <a:xfrm rot="5400000">
            <a:off x="8168433" y="-6660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919" name="Google Shape;919;p19"/>
          <p:cNvGrpSpPr/>
          <p:nvPr/>
        </p:nvGrpSpPr>
        <p:grpSpPr>
          <a:xfrm rot="5400000" flipH="1">
            <a:off x="7407333" y="1284925"/>
            <a:ext cx="581800" cy="582350"/>
            <a:chOff x="8064275" y="887850"/>
            <a:chExt cx="581800" cy="582350"/>
          </a:xfrm>
        </p:grpSpPr>
        <p:sp>
          <p:nvSpPr>
            <p:cNvPr id="920" name="Google Shape;920;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 name="Google Shape;926;p19"/>
          <p:cNvGrpSpPr/>
          <p:nvPr/>
        </p:nvGrpSpPr>
        <p:grpSpPr>
          <a:xfrm rot="5400000" flipH="1">
            <a:off x="7869720" y="2754200"/>
            <a:ext cx="292025" cy="292575"/>
            <a:chOff x="7353050" y="316275"/>
            <a:chExt cx="292025" cy="292575"/>
          </a:xfrm>
        </p:grpSpPr>
        <p:sp>
          <p:nvSpPr>
            <p:cNvPr id="927" name="Google Shape;927;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1" name="Google Shape;931;p19"/>
          <p:cNvGrpSpPr/>
          <p:nvPr/>
        </p:nvGrpSpPr>
        <p:grpSpPr>
          <a:xfrm rot="5400000" flipH="1">
            <a:off x="8012458" y="178175"/>
            <a:ext cx="175000" cy="175000"/>
            <a:chOff x="8792300" y="321275"/>
            <a:chExt cx="175000" cy="175000"/>
          </a:xfrm>
        </p:grpSpPr>
        <p:sp>
          <p:nvSpPr>
            <p:cNvPr id="932" name="Google Shape;932;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6" name="Google Shape;936;p19"/>
          <p:cNvGrpSpPr/>
          <p:nvPr/>
        </p:nvGrpSpPr>
        <p:grpSpPr>
          <a:xfrm rot="5400000">
            <a:off x="7551683" y="3879926"/>
            <a:ext cx="293111" cy="293388"/>
            <a:chOff x="3164039" y="430875"/>
            <a:chExt cx="293111" cy="293388"/>
          </a:xfrm>
        </p:grpSpPr>
        <p:sp>
          <p:nvSpPr>
            <p:cNvPr id="937" name="Google Shape;937;p19"/>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9"/>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9"/>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9"/>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9"/>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9"/>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3" name="Google Shape;943;p19"/>
          <p:cNvGrpSpPr/>
          <p:nvPr/>
        </p:nvGrpSpPr>
        <p:grpSpPr>
          <a:xfrm rot="5400000" flipH="1">
            <a:off x="8259052" y="323144"/>
            <a:ext cx="175013" cy="27000"/>
            <a:chOff x="5662375" y="212375"/>
            <a:chExt cx="175013" cy="27000"/>
          </a:xfrm>
        </p:grpSpPr>
        <p:sp>
          <p:nvSpPr>
            <p:cNvPr id="944" name="Google Shape;94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47" name="Google Shape;947;p19"/>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948" name="Google Shape;948;p19"/>
          <p:cNvCxnSpPr/>
          <p:nvPr/>
        </p:nvCxnSpPr>
        <p:spPr>
          <a:xfrm rot="-5400000">
            <a:off x="847100" y="355400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949" name="Google Shape;949;p19"/>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950" name="Google Shape;950;p19"/>
          <p:cNvGrpSpPr/>
          <p:nvPr/>
        </p:nvGrpSpPr>
        <p:grpSpPr>
          <a:xfrm rot="5400000">
            <a:off x="621475" y="4062025"/>
            <a:ext cx="581800" cy="582350"/>
            <a:chOff x="8064275" y="887850"/>
            <a:chExt cx="581800" cy="582350"/>
          </a:xfrm>
        </p:grpSpPr>
        <p:sp>
          <p:nvSpPr>
            <p:cNvPr id="951" name="Google Shape;951;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7" name="Google Shape;957;p19"/>
          <p:cNvGrpSpPr/>
          <p:nvPr/>
        </p:nvGrpSpPr>
        <p:grpSpPr>
          <a:xfrm rot="5400000">
            <a:off x="1482825" y="3350800"/>
            <a:ext cx="292025" cy="292575"/>
            <a:chOff x="7353050" y="316275"/>
            <a:chExt cx="292025" cy="292575"/>
          </a:xfrm>
        </p:grpSpPr>
        <p:sp>
          <p:nvSpPr>
            <p:cNvPr id="958" name="Google Shape;958;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2" name="Google Shape;962;p19"/>
          <p:cNvGrpSpPr/>
          <p:nvPr/>
        </p:nvGrpSpPr>
        <p:grpSpPr>
          <a:xfrm rot="5400000">
            <a:off x="1595125" y="4790325"/>
            <a:ext cx="175000" cy="175000"/>
            <a:chOff x="8792300" y="321275"/>
            <a:chExt cx="175000" cy="175000"/>
          </a:xfrm>
        </p:grpSpPr>
        <p:sp>
          <p:nvSpPr>
            <p:cNvPr id="963" name="Google Shape;963;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7" name="Google Shape;967;p19"/>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9"/>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9"/>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9"/>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9"/>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9"/>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3" name="Google Shape;973;p19"/>
          <p:cNvGrpSpPr/>
          <p:nvPr/>
        </p:nvGrpSpPr>
        <p:grpSpPr>
          <a:xfrm rot="5400000">
            <a:off x="1701119" y="1515381"/>
            <a:ext cx="175013" cy="27000"/>
            <a:chOff x="5662375" y="212375"/>
            <a:chExt cx="175013" cy="27000"/>
          </a:xfrm>
        </p:grpSpPr>
        <p:sp>
          <p:nvSpPr>
            <p:cNvPr id="974" name="Google Shape;97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7" name="Google Shape;977;p19"/>
          <p:cNvGrpSpPr/>
          <p:nvPr/>
        </p:nvGrpSpPr>
        <p:grpSpPr>
          <a:xfrm rot="5400000">
            <a:off x="1819519" y="4562081"/>
            <a:ext cx="175013" cy="27000"/>
            <a:chOff x="5662375" y="212375"/>
            <a:chExt cx="175013" cy="27000"/>
          </a:xfrm>
        </p:grpSpPr>
        <p:sp>
          <p:nvSpPr>
            <p:cNvPr id="978" name="Google Shape;978;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1" name="Google Shape;981;p19"/>
          <p:cNvGrpSpPr/>
          <p:nvPr/>
        </p:nvGrpSpPr>
        <p:grpSpPr>
          <a:xfrm rot="5400000">
            <a:off x="408594" y="4140781"/>
            <a:ext cx="175013" cy="27000"/>
            <a:chOff x="5662375" y="212375"/>
            <a:chExt cx="175013" cy="27000"/>
          </a:xfrm>
        </p:grpSpPr>
        <p:sp>
          <p:nvSpPr>
            <p:cNvPr id="982" name="Google Shape;982;p1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3">
  <p:cSld name="TITLE_AND_BODY_1">
    <p:spTree>
      <p:nvGrpSpPr>
        <p:cNvPr id="1" name="Shape 1139"/>
        <p:cNvGrpSpPr/>
        <p:nvPr/>
      </p:nvGrpSpPr>
      <p:grpSpPr>
        <a:xfrm>
          <a:off x="0" y="0"/>
          <a:ext cx="0" cy="0"/>
          <a:chOff x="0" y="0"/>
          <a:chExt cx="0" cy="0"/>
        </a:xfrm>
      </p:grpSpPr>
      <p:sp>
        <p:nvSpPr>
          <p:cNvPr id="1140" name="Google Shape;1140;p23"/>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141" name="Google Shape;1141;p23"/>
          <p:cNvSpPr txBox="1">
            <a:spLocks noGrp="1"/>
          </p:cNvSpPr>
          <p:nvPr>
            <p:ph type="body" idx="1"/>
          </p:nvPr>
        </p:nvSpPr>
        <p:spPr>
          <a:xfrm>
            <a:off x="714650" y="1152150"/>
            <a:ext cx="7705500" cy="3529500"/>
          </a:xfrm>
          <a:prstGeom prst="rect">
            <a:avLst/>
          </a:prstGeom>
          <a:noFill/>
          <a:ln>
            <a:noFill/>
          </a:ln>
        </p:spPr>
        <p:txBody>
          <a:bodyPr spcFirstLastPara="1" wrap="square" lIns="91425" tIns="91425" rIns="91425" bIns="91425" anchor="ctr" anchorCtr="0">
            <a:noAutofit/>
          </a:bodyPr>
          <a:lstStyle>
            <a:lvl1pPr marL="457200" lvl="0" indent="-304800" rtl="0">
              <a:spcBef>
                <a:spcPts val="0"/>
              </a:spcBef>
              <a:spcAft>
                <a:spcPts val="0"/>
              </a:spcAft>
              <a:buClr>
                <a:srgbClr val="434343"/>
              </a:buClr>
              <a:buSzPts val="1200"/>
              <a:buFont typeface="Barlow Semi Condensed Medium"/>
              <a:buAutoNum type="arabicPeriod"/>
              <a:defRPr sz="1200">
                <a:solidFill>
                  <a:schemeClr val="dk2"/>
                </a:solidFill>
                <a:latin typeface="Barlow Semi Condensed"/>
                <a:ea typeface="Barlow Semi Condensed"/>
                <a:cs typeface="Barlow Semi Condensed"/>
                <a:sym typeface="Barlow Semi Condensed"/>
              </a:defRPr>
            </a:lvl1pPr>
            <a:lvl2pPr marL="914400" lvl="1"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marL="1371600" lvl="2"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marL="1828800" lvl="3"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marL="2286000" lvl="4"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marL="2743200" lvl="5"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marL="3200400" lvl="6"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marL="3657600" lvl="7"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marL="4114800" lvl="8"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a:endParaRPr/>
          </a:p>
        </p:txBody>
      </p:sp>
      <p:cxnSp>
        <p:nvCxnSpPr>
          <p:cNvPr id="1142" name="Google Shape;1142;p23"/>
          <p:cNvCxnSpPr/>
          <p:nvPr/>
        </p:nvCxnSpPr>
        <p:spPr>
          <a:xfrm rot="10800000">
            <a:off x="303000" y="3359375"/>
            <a:ext cx="151800" cy="957300"/>
          </a:xfrm>
          <a:prstGeom prst="straightConnector1">
            <a:avLst/>
          </a:prstGeom>
          <a:noFill/>
          <a:ln w="9525" cap="flat" cmpd="sng">
            <a:solidFill>
              <a:schemeClr val="dk1"/>
            </a:solidFill>
            <a:prstDash val="solid"/>
            <a:round/>
            <a:headEnd type="none" w="med" len="med"/>
            <a:tailEnd type="none" w="med" len="med"/>
          </a:ln>
        </p:spPr>
      </p:cxnSp>
      <p:cxnSp>
        <p:nvCxnSpPr>
          <p:cNvPr id="1143" name="Google Shape;1143;p23"/>
          <p:cNvCxnSpPr/>
          <p:nvPr/>
        </p:nvCxnSpPr>
        <p:spPr>
          <a:xfrm rot="10800000" flipH="1">
            <a:off x="0" y="4332550"/>
            <a:ext cx="446700" cy="663900"/>
          </a:xfrm>
          <a:prstGeom prst="straightConnector1">
            <a:avLst/>
          </a:prstGeom>
          <a:noFill/>
          <a:ln w="9525" cap="flat" cmpd="sng">
            <a:solidFill>
              <a:schemeClr val="dk1"/>
            </a:solidFill>
            <a:prstDash val="solid"/>
            <a:round/>
            <a:headEnd type="none" w="med" len="med"/>
            <a:tailEnd type="none" w="med" len="med"/>
          </a:ln>
        </p:spPr>
      </p:cxnSp>
      <p:grpSp>
        <p:nvGrpSpPr>
          <p:cNvPr id="1144" name="Google Shape;1144;p23"/>
          <p:cNvGrpSpPr/>
          <p:nvPr/>
        </p:nvGrpSpPr>
        <p:grpSpPr>
          <a:xfrm flipH="1">
            <a:off x="300738" y="4167800"/>
            <a:ext cx="292025" cy="292575"/>
            <a:chOff x="7353050" y="316275"/>
            <a:chExt cx="292025" cy="292575"/>
          </a:xfrm>
        </p:grpSpPr>
        <p:sp>
          <p:nvSpPr>
            <p:cNvPr id="1145" name="Google Shape;1145;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9" name="Google Shape;1149;p23"/>
          <p:cNvGrpSpPr/>
          <p:nvPr/>
        </p:nvGrpSpPr>
        <p:grpSpPr>
          <a:xfrm>
            <a:off x="148789" y="3224300"/>
            <a:ext cx="293111" cy="293388"/>
            <a:chOff x="3164039" y="430875"/>
            <a:chExt cx="293111" cy="293388"/>
          </a:xfrm>
        </p:grpSpPr>
        <p:sp>
          <p:nvSpPr>
            <p:cNvPr id="1150" name="Google Shape;1150;p23"/>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3"/>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3"/>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3"/>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3"/>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3"/>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56" name="Google Shape;1156;p23"/>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1157" name="Google Shape;1157;p23"/>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1158" name="Google Shape;1158;p23"/>
          <p:cNvGrpSpPr/>
          <p:nvPr/>
        </p:nvGrpSpPr>
        <p:grpSpPr>
          <a:xfrm>
            <a:off x="8064275" y="526925"/>
            <a:ext cx="581800" cy="582350"/>
            <a:chOff x="8064275" y="887850"/>
            <a:chExt cx="581800" cy="582350"/>
          </a:xfrm>
        </p:grpSpPr>
        <p:sp>
          <p:nvSpPr>
            <p:cNvPr id="1159" name="Google Shape;1159;p2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5" name="Google Shape;1165;p23"/>
          <p:cNvGrpSpPr/>
          <p:nvPr/>
        </p:nvGrpSpPr>
        <p:grpSpPr>
          <a:xfrm>
            <a:off x="7033875" y="170875"/>
            <a:ext cx="292025" cy="292575"/>
            <a:chOff x="7353050" y="316275"/>
            <a:chExt cx="292025" cy="292575"/>
          </a:xfrm>
        </p:grpSpPr>
        <p:sp>
          <p:nvSpPr>
            <p:cNvPr id="1166" name="Google Shape;1166;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0" name="Google Shape;1170;p23"/>
          <p:cNvGrpSpPr/>
          <p:nvPr/>
        </p:nvGrpSpPr>
        <p:grpSpPr>
          <a:xfrm>
            <a:off x="8757950" y="229650"/>
            <a:ext cx="175000" cy="175000"/>
            <a:chOff x="8792300" y="321275"/>
            <a:chExt cx="175000" cy="175000"/>
          </a:xfrm>
        </p:grpSpPr>
        <p:sp>
          <p:nvSpPr>
            <p:cNvPr id="1171" name="Google Shape;1171;p2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5" name="Google Shape;1175;p23"/>
          <p:cNvGrpSpPr/>
          <p:nvPr/>
        </p:nvGrpSpPr>
        <p:grpSpPr>
          <a:xfrm>
            <a:off x="8490050" y="170875"/>
            <a:ext cx="175013" cy="27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9" name="Google Shape;1179;p23"/>
          <p:cNvGrpSpPr/>
          <p:nvPr/>
        </p:nvGrpSpPr>
        <p:grpSpPr>
          <a:xfrm>
            <a:off x="7916350" y="1124600"/>
            <a:ext cx="175013" cy="27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5" r:id="rId5"/>
    <p:sldLayoutId id="2147483658" r:id="rId6"/>
    <p:sldLayoutId id="2147483659" r:id="rId7"/>
    <p:sldLayoutId id="2147483665" r:id="rId8"/>
    <p:sldLayoutId id="2147483669" r:id="rId9"/>
    <p:sldLayoutId id="2147483673" r:id="rId10"/>
    <p:sldLayoutId id="2147483674" r:id="rId11"/>
    <p:sldLayoutId id="2147483675" r:id="rId12"/>
    <p:sldLayoutId id="2147483676" r:id="rId13"/>
    <p:sldLayoutId id="2147483677"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68318" y="2002637"/>
            <a:ext cx="3924841" cy="3140863"/>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4" name="Google Shape;1884;p35"/>
          <p:cNvSpPr txBox="1">
            <a:spLocks noGrp="1"/>
          </p:cNvSpPr>
          <p:nvPr>
            <p:ph type="ctrTitle"/>
          </p:nvPr>
        </p:nvSpPr>
        <p:spPr>
          <a:xfrm>
            <a:off x="4578619" y="445394"/>
            <a:ext cx="2989964" cy="1051536"/>
          </a:xfrm>
          <a:prstGeom prst="rect">
            <a:avLst/>
          </a:prstGeom>
        </p:spPr>
        <p:txBody>
          <a:bodyPr spcFirstLastPara="1" wrap="square" lIns="91425" tIns="91425" rIns="91425" bIns="91425" anchor="b" anchorCtr="0">
            <a:noAutofit/>
          </a:bodyPr>
          <a:lstStyle/>
          <a:p>
            <a:pPr lvl="0"/>
            <a:r>
              <a:rPr lang="en-US" sz="2400" b="1" dirty="0">
                <a:solidFill>
                  <a:schemeClr val="tx1">
                    <a:lumMod val="50000"/>
                  </a:schemeClr>
                </a:solidFill>
                <a:latin typeface="Times New Roman" panose="02020603050405020304" pitchFamily="18" charset="0"/>
                <a:cs typeface="Times New Roman" panose="02020603050405020304" pitchFamily="18" charset="0"/>
              </a:rPr>
              <a:t>BÁO CÁO ĐỒ ÁN </a:t>
            </a:r>
            <a:endParaRPr sz="2400" dirty="0">
              <a:solidFill>
                <a:schemeClr val="tx1">
                  <a:lumMod val="50000"/>
                </a:schemeClr>
              </a:solidFill>
              <a:latin typeface="Times New Roman" panose="02020603050405020304" pitchFamily="18" charset="0"/>
              <a:cs typeface="Times New Roman" panose="02020603050405020304" pitchFamily="18" charset="0"/>
            </a:endParaRPr>
          </a:p>
        </p:txBody>
      </p:sp>
      <p:sp>
        <p:nvSpPr>
          <p:cNvPr id="1885" name="Google Shape;1885;p35"/>
          <p:cNvSpPr txBox="1">
            <a:spLocks noGrp="1"/>
          </p:cNvSpPr>
          <p:nvPr>
            <p:ph type="subTitle" idx="1"/>
          </p:nvPr>
        </p:nvSpPr>
        <p:spPr>
          <a:xfrm>
            <a:off x="3172911" y="1931609"/>
            <a:ext cx="5690544" cy="896100"/>
          </a:xfrm>
          <a:prstGeom prst="rect">
            <a:avLst/>
          </a:prstGeom>
        </p:spPr>
        <p:txBody>
          <a:bodyPr spcFirstLastPara="1" wrap="square" lIns="91425" tIns="91425" rIns="91425" bIns="91425" anchor="t" anchorCtr="0">
            <a:noAutofit/>
          </a:bodyPr>
          <a:lstStyle/>
          <a:p>
            <a:r>
              <a:rPr lang="en-US" sz="1700" b="1" u="sng" dirty="0">
                <a:latin typeface="Times New Roman" panose="02020603050405020304" pitchFamily="18" charset="0"/>
                <a:cs typeface="Times New Roman" panose="02020603050405020304" pitchFamily="18" charset="0"/>
              </a:rPr>
              <a:t>ĐỀ TÀI</a:t>
            </a:r>
            <a:r>
              <a:rPr lang="en-US" sz="1700" b="1" dirty="0">
                <a:latin typeface="Times New Roman" panose="02020603050405020304" pitchFamily="18" charset="0"/>
                <a:cs typeface="Times New Roman" panose="02020603050405020304" pitchFamily="18" charset="0"/>
              </a:rPr>
              <a:t>: </a:t>
            </a:r>
            <a:r>
              <a:rPr lang="en-US" sz="1700" b="1">
                <a:solidFill>
                  <a:schemeClr val="accent3">
                    <a:lumMod val="25000"/>
                  </a:schemeClr>
                </a:solidFill>
                <a:latin typeface="Times New Roman" panose="02020603050405020304" pitchFamily="18" charset="0"/>
                <a:cs typeface="Times New Roman" panose="02020603050405020304" pitchFamily="18" charset="0"/>
              </a:rPr>
              <a:t>HỆ THỐNG </a:t>
            </a:r>
            <a:r>
              <a:rPr lang="en-US" sz="1700" b="1" dirty="0">
                <a:solidFill>
                  <a:schemeClr val="accent3">
                    <a:lumMod val="25000"/>
                  </a:schemeClr>
                </a:solidFill>
                <a:latin typeface="Times New Roman" panose="02020603050405020304" pitchFamily="18" charset="0"/>
                <a:cs typeface="Times New Roman" panose="02020603050405020304" pitchFamily="18" charset="0"/>
              </a:rPr>
              <a:t>WEBSITE PHỤ KIỆN THÚ CƯNG</a:t>
            </a:r>
            <a:endParaRPr lang="en-US" sz="1700" dirty="0">
              <a:solidFill>
                <a:schemeClr val="accent3">
                  <a:lumMod val="25000"/>
                </a:schemeClr>
              </a:solidFill>
              <a:latin typeface="Times New Roman" panose="02020603050405020304" pitchFamily="18" charset="0"/>
              <a:cs typeface="Times New Roman" panose="02020603050405020304" pitchFamily="18" charset="0"/>
            </a:endParaRPr>
          </a:p>
          <a:p>
            <a:pPr marL="0" lvl="0" indent="0" algn="r" rtl="0">
              <a:spcBef>
                <a:spcPts val="0"/>
              </a:spcBef>
              <a:spcAft>
                <a:spcPts val="0"/>
              </a:spcAft>
              <a:buClr>
                <a:schemeClr val="dk1"/>
              </a:buClr>
              <a:buSzPts val="1100"/>
              <a:buFont typeface="Arial"/>
              <a:buNone/>
            </a:pPr>
            <a:endParaRPr sz="1600" dirty="0">
              <a:solidFill>
                <a:schemeClr val="accent1"/>
              </a:solidFill>
            </a:endParaRPr>
          </a:p>
          <a:p>
            <a:pPr marL="0" lvl="0" indent="0" algn="r" rtl="0">
              <a:spcBef>
                <a:spcPts val="0"/>
              </a:spcBef>
              <a:spcAft>
                <a:spcPts val="0"/>
              </a:spcAft>
              <a:buNone/>
            </a:pPr>
            <a:endParaRPr sz="1600" dirty="0">
              <a:solidFill>
                <a:schemeClr val="accent1"/>
              </a:solidFill>
            </a:endParaRPr>
          </a:p>
        </p:txBody>
      </p:sp>
      <p:sp>
        <p:nvSpPr>
          <p:cNvPr id="2" name="Rectangle 1"/>
          <p:cNvSpPr/>
          <p:nvPr/>
        </p:nvSpPr>
        <p:spPr>
          <a:xfrm>
            <a:off x="3946256" y="1467496"/>
            <a:ext cx="4254691" cy="461665"/>
          </a:xfrm>
          <a:prstGeom prst="rect">
            <a:avLst/>
          </a:prstGeom>
        </p:spPr>
        <p:txBody>
          <a:bodyPr wrap="none">
            <a:spAutoFit/>
          </a:bodyPr>
          <a:lstStyle/>
          <a:p>
            <a:pPr algn="ctr">
              <a:spcBef>
                <a:spcPts val="600"/>
              </a:spcBef>
            </a:pPr>
            <a:r>
              <a:rPr lang="en-US" sz="2400" b="1" dirty="0">
                <a:latin typeface="Times New Roman" panose="02020603050405020304" pitchFamily="18" charset="0"/>
                <a:ea typeface="Switzerland" panose="020B0500000000000000" pitchFamily="34" charset="0"/>
                <a:cs typeface="Times New Roman" panose="02020603050405020304" pitchFamily="18" charset="0"/>
              </a:rPr>
              <a:t>CƠ SỞ DỮ LIỆU NÂNG CAO</a:t>
            </a:r>
            <a:endParaRPr lang="en-US" sz="2400" dirty="0">
              <a:latin typeface="Times New Roman" panose="02020603050405020304" pitchFamily="18" charset="0"/>
              <a:ea typeface="Switzerland" panose="020B0500000000000000" pitchFamily="34" charset="0"/>
              <a:cs typeface="Times New Roman" panose="02020603050405020304" pitchFamily="18" charset="0"/>
            </a:endParaRPr>
          </a:p>
        </p:txBody>
      </p:sp>
      <p:sp>
        <p:nvSpPr>
          <p:cNvPr id="3" name="Rectangle 2"/>
          <p:cNvSpPr/>
          <p:nvPr/>
        </p:nvSpPr>
        <p:spPr>
          <a:xfrm>
            <a:off x="5112894" y="2280660"/>
            <a:ext cx="3544748" cy="2785378"/>
          </a:xfrm>
          <a:prstGeom prst="rect">
            <a:avLst/>
          </a:prstGeom>
        </p:spPr>
        <p:txBody>
          <a:bodyPr wrap="square">
            <a:spAutoFit/>
          </a:bodyPr>
          <a:lstStyle/>
          <a:p>
            <a:pPr>
              <a:lnSpc>
                <a:spcPct val="150000"/>
              </a:lnSpc>
            </a:pPr>
            <a:r>
              <a:rPr lang="en-US" b="1" i="1" dirty="0" err="1">
                <a:latin typeface="Times New Roman" panose="02020603050405020304" pitchFamily="18" charset="0"/>
                <a:ea typeface="Times New Roman" panose="02020603050405020304" pitchFamily="18" charset="0"/>
                <a:cs typeface="Times New Roman" panose="02020603050405020304" pitchFamily="18" charset="0"/>
              </a:rPr>
              <a:t>Giảng</a:t>
            </a:r>
            <a:r>
              <a:rPr lang="en-US" b="1" i="1" dirty="0">
                <a:latin typeface="Times New Roman" panose="02020603050405020304" pitchFamily="18" charset="0"/>
                <a:ea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ea typeface="Times New Roman" panose="02020603050405020304" pitchFamily="18" charset="0"/>
                <a:cs typeface="Times New Roman" panose="02020603050405020304" pitchFamily="18" charset="0"/>
              </a:rPr>
              <a:t>viên</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b="1" dirty="0">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ea typeface="Times New Roman" panose="02020603050405020304" pitchFamily="18" charset="0"/>
                <a:cs typeface="Times New Roman" panose="02020603050405020304" pitchFamily="18" charset="0"/>
              </a:rPr>
              <a:t>Võ</a:t>
            </a:r>
            <a:r>
              <a:rPr lang="en-US" b="1" dirty="0">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ea typeface="Times New Roman" panose="02020603050405020304" pitchFamily="18" charset="0"/>
                <a:cs typeface="Times New Roman" panose="02020603050405020304" pitchFamily="18" charset="0"/>
              </a:rPr>
              <a:t>Công</a:t>
            </a:r>
            <a:r>
              <a:rPr lang="en-US" b="1" dirty="0">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ea typeface="Times New Roman" panose="02020603050405020304" pitchFamily="18" charset="0"/>
                <a:cs typeface="Times New Roman" panose="02020603050405020304" pitchFamily="18" charset="0"/>
              </a:rPr>
              <a:t>Đình</a:t>
            </a:r>
            <a:endParaRPr lang="en-US" b="1"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r>
              <a:rPr lang="vi-VN" b="1" i="1" dirty="0" err="1">
                <a:latin typeface="Times New Roman" panose="02020603050405020304" pitchFamily="18" charset="0"/>
                <a:cs typeface="Times New Roman" panose="02020603050405020304" pitchFamily="18" charset="0"/>
              </a:rPr>
              <a:t>Nhóm</a:t>
            </a:r>
            <a:r>
              <a:rPr lang="vi-VN" b="1" i="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	</a:t>
            </a:r>
            <a:r>
              <a:rPr lang="vi-VN" b="1"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 4</a:t>
            </a:r>
          </a:p>
          <a:p>
            <a:pPr lvl="2"/>
            <a:r>
              <a:rPr lang="en-US" b="1" i="1" dirty="0" err="1">
                <a:latin typeface="Times New Roman" panose="02020603050405020304" pitchFamily="18" charset="0"/>
                <a:cs typeface="Times New Roman" panose="02020603050405020304" pitchFamily="18" charset="0"/>
              </a:rPr>
              <a:t>Sinh</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viên</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thực</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hiên</a:t>
            </a:r>
            <a:r>
              <a:rPr lang="en-US" b="1" dirty="0">
                <a:latin typeface="Times New Roman" panose="02020603050405020304" pitchFamily="18" charset="0"/>
                <a:cs typeface="Times New Roman" panose="02020603050405020304" pitchFamily="18" charset="0"/>
              </a:rPr>
              <a:t>:   - </a:t>
            </a:r>
            <a:r>
              <a:rPr lang="en-US" b="1" dirty="0" err="1">
                <a:latin typeface="Times New Roman" panose="02020603050405020304" pitchFamily="18" charset="0"/>
                <a:cs typeface="Times New Roman" panose="02020603050405020304" pitchFamily="18" charset="0"/>
              </a:rPr>
              <a:t>Đinh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Vũ</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Việt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Hoàng</a:t>
            </a:r>
            <a:endParaRPr lang="en-US" b="1" dirty="0">
              <a:latin typeface="Times New Roman" panose="02020603050405020304" pitchFamily="18" charset="0"/>
              <a:cs typeface="Times New Roman" panose="02020603050405020304" pitchFamily="18" charset="0"/>
            </a:endParaRPr>
          </a:p>
          <a:p>
            <a:pPr lvl="2"/>
            <a:r>
              <a:rPr lang="en-US" b="1" dirty="0">
                <a:latin typeface="Times New Roman" panose="02020603050405020304" pitchFamily="18" charset="0"/>
                <a:cs typeface="Times New Roman" panose="02020603050405020304" pitchFamily="18" charset="0"/>
              </a:rPr>
              <a:t>	                - Nguyễn </a:t>
            </a:r>
            <a:r>
              <a:rPr lang="en-US" b="1" dirty="0" err="1">
                <a:latin typeface="Times New Roman" panose="02020603050405020304" pitchFamily="18" charset="0"/>
                <a:cs typeface="Times New Roman" panose="02020603050405020304" pitchFamily="18" charset="0"/>
              </a:rPr>
              <a:t>Hoàng</a:t>
            </a:r>
            <a:r>
              <a:rPr lang="en-US" b="1" dirty="0">
                <a:latin typeface="Times New Roman" panose="02020603050405020304" pitchFamily="18" charset="0"/>
                <a:cs typeface="Times New Roman" panose="02020603050405020304" pitchFamily="18" charset="0"/>
              </a:rPr>
              <a:t> Long</a:t>
            </a:r>
          </a:p>
          <a:p>
            <a:pPr lvl="2"/>
            <a:r>
              <a:rPr lang="en-US" b="1" dirty="0">
                <a:latin typeface="Times New Roman" panose="02020603050405020304" pitchFamily="18" charset="0"/>
                <a:cs typeface="Times New Roman" panose="02020603050405020304" pitchFamily="18" charset="0"/>
              </a:rPr>
              <a:t>	                - </a:t>
            </a:r>
            <a:r>
              <a:rPr lang="en-US" b="1" dirty="0" err="1">
                <a:latin typeface="Times New Roman" panose="02020603050405020304" pitchFamily="18" charset="0"/>
                <a:cs typeface="Times New Roman" panose="02020603050405020304" pitchFamily="18" charset="0"/>
              </a:rPr>
              <a:t>Lý</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Thị</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Phương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Yến</a:t>
            </a:r>
            <a:endParaRPr lang="en-US" b="1" dirty="0">
              <a:latin typeface="Times New Roman" panose="02020603050405020304" pitchFamily="18" charset="0"/>
              <a:cs typeface="Times New Roman" panose="02020603050405020304" pitchFamily="18" charset="0"/>
            </a:endParaRPr>
          </a:p>
          <a:p>
            <a:pPr lvl="2"/>
            <a:r>
              <a:rPr lang="en-US" b="1" dirty="0">
                <a:latin typeface="Times New Roman" panose="02020603050405020304" pitchFamily="18" charset="0"/>
                <a:cs typeface="Times New Roman" panose="02020603050405020304" pitchFamily="18" charset="0"/>
              </a:rPr>
              <a:t>	                - Lê </a:t>
            </a:r>
            <a:r>
              <a:rPr lang="en-US" b="1" dirty="0" err="1">
                <a:latin typeface="Times New Roman" panose="02020603050405020304" pitchFamily="18" charset="0"/>
                <a:cs typeface="Times New Roman" panose="02020603050405020304" pitchFamily="18" charset="0"/>
              </a:rPr>
              <a:t>Hạ</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Uyên</a:t>
            </a:r>
            <a:endParaRPr lang="en-US" b="1" dirty="0">
              <a:latin typeface="Times New Roman" panose="02020603050405020304" pitchFamily="18" charset="0"/>
              <a:cs typeface="Times New Roman" panose="02020603050405020304" pitchFamily="18" charset="0"/>
            </a:endParaRPr>
          </a:p>
          <a:p>
            <a:pPr lvl="2"/>
            <a:r>
              <a:rPr lang="en-US" b="1" dirty="0">
                <a:latin typeface="Times New Roman" panose="02020603050405020304" pitchFamily="18" charset="0"/>
                <a:cs typeface="Times New Roman" panose="02020603050405020304" pitchFamily="18" charset="0"/>
              </a:rPr>
              <a:t>	                - </a:t>
            </a:r>
            <a:r>
              <a:rPr lang="en-US" b="1" dirty="0" err="1">
                <a:latin typeface="Times New Roman" panose="02020603050405020304" pitchFamily="18" charset="0"/>
                <a:cs typeface="Times New Roman" panose="02020603050405020304" pitchFamily="18" charset="0"/>
              </a:rPr>
              <a:t>Hà</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Ngọc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Bảo</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Trâm</a:t>
            </a:r>
            <a:endParaRPr lang="en-US" b="1" dirty="0">
              <a:latin typeface="Times New Roman" panose="02020603050405020304" pitchFamily="18" charset="0"/>
              <a:cs typeface="Times New Roman" panose="02020603050405020304" pitchFamily="18" charset="0"/>
            </a:endParaRPr>
          </a:p>
          <a:p>
            <a:pPr lvl="2"/>
            <a:r>
              <a:rPr lang="en-US" b="1" dirty="0">
                <a:latin typeface="Times New Roman" panose="02020603050405020304" pitchFamily="18" charset="0"/>
                <a:cs typeface="Times New Roman" panose="02020603050405020304" pitchFamily="18" charset="0"/>
              </a:rPr>
              <a:t>	                - </a:t>
            </a:r>
            <a:r>
              <a:rPr lang="en-US" b="1" dirty="0" err="1">
                <a:latin typeface="Times New Roman" panose="02020603050405020304" pitchFamily="18" charset="0"/>
                <a:cs typeface="Times New Roman" panose="02020603050405020304" pitchFamily="18" charset="0"/>
              </a:rPr>
              <a:t>Đặng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Thị</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Ngọc</a:t>
            </a:r>
            <a:r>
              <a:rPr lang="en-US" b="1" dirty="0">
                <a:latin typeface="Times New Roman" panose="02020603050405020304" pitchFamily="18" charset="0"/>
                <a:cs typeface="Times New Roman" panose="02020603050405020304" pitchFamily="18" charset="0"/>
              </a:rPr>
              <a:t> Vi</a:t>
            </a:r>
          </a:p>
          <a:p>
            <a:pPr lvl="2"/>
            <a:r>
              <a:rPr lang="en-US" b="1" dirty="0">
                <a:latin typeface="Times New Roman" panose="02020603050405020304" pitchFamily="18" charset="0"/>
                <a:cs typeface="Times New Roman" panose="02020603050405020304" pitchFamily="18" charset="0"/>
              </a:rPr>
              <a:t>	                - Nguyễn </a:t>
            </a:r>
            <a:r>
              <a:rPr lang="en-US" b="1" dirty="0" err="1">
                <a:latin typeface="Times New Roman" panose="02020603050405020304" pitchFamily="18" charset="0"/>
                <a:cs typeface="Times New Roman" panose="02020603050405020304" pitchFamily="18" charset="0"/>
              </a:rPr>
              <a:t>Khánh</a:t>
            </a:r>
            <a:r>
              <a:rPr lang="en-US" b="1" dirty="0">
                <a:latin typeface="Times New Roman" panose="02020603050405020304" pitchFamily="18" charset="0"/>
                <a:cs typeface="Times New Roman" panose="02020603050405020304" pitchFamily="18" charset="0"/>
              </a:rPr>
              <a:t> Chi</a:t>
            </a:r>
          </a:p>
          <a:p>
            <a:pPr>
              <a:lnSpc>
                <a:spcPct val="150000"/>
              </a:lnSpc>
            </a:pPr>
            <a:r>
              <a:rPr lang="vi-VN" b="1" i="1" dirty="0" err="1">
                <a:latin typeface="Times New Roman" panose="02020603050405020304" pitchFamily="18" charset="0"/>
                <a:cs typeface="Times New Roman" panose="02020603050405020304" pitchFamily="18" charset="0"/>
              </a:rPr>
              <a:t>Lớp</a:t>
            </a:r>
            <a:r>
              <a:rPr lang="vi-VN" b="1" dirty="0">
                <a:latin typeface="Times New Roman" panose="02020603050405020304" pitchFamily="18" charset="0"/>
                <a:cs typeface="Times New Roman" panose="02020603050405020304" pitchFamily="18" charset="0"/>
              </a:rPr>
              <a:t>	: 19CNTT2</a:t>
            </a:r>
            <a:endParaRPr lang="en-US" b="1" dirty="0">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5225" y="61491"/>
            <a:ext cx="2970290" cy="433459"/>
          </a:xfrm>
        </p:spPr>
        <p:txBody>
          <a:bodyPr/>
          <a:lstStyle/>
          <a:p>
            <a:r>
              <a:rPr lang="en-US" sz="2000" b="1" dirty="0" err="1">
                <a:latin typeface="Times New Roman" panose="02020603050405020304" pitchFamily="18" charset="0"/>
                <a:cs typeface="Times New Roman" panose="02020603050405020304" pitchFamily="18" charset="0"/>
              </a:rPr>
              <a:t>Văn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bản</a:t>
            </a:r>
            <a:r>
              <a:rPr lang="en-US" sz="2000" b="1" dirty="0">
                <a:latin typeface="Times New Roman" panose="02020603050405020304" pitchFamily="18" charset="0"/>
                <a:cs typeface="Times New Roman" panose="02020603050405020304" pitchFamily="18" charset="0"/>
              </a:rPr>
              <a:t> (Document)</a:t>
            </a:r>
            <a:br>
              <a:rPr lang="en-US" sz="2000" b="1" dirty="0">
                <a:latin typeface="Times New Roman" panose="02020603050405020304" pitchFamily="18" charset="0"/>
                <a:cs typeface="Times New Roman" panose="02020603050405020304" pitchFamily="18" charset="0"/>
              </a:rPr>
            </a:br>
            <a:endParaRPr lang="en-US" sz="2000" b="1" dirty="0">
              <a:latin typeface="Times New Roman" panose="02020603050405020304" pitchFamily="18" charset="0"/>
              <a:cs typeface="Times New Roman" panose="02020603050405020304" pitchFamily="18" charset="0"/>
            </a:endParaRPr>
          </a:p>
        </p:txBody>
      </p:sp>
      <p:sp>
        <p:nvSpPr>
          <p:cNvPr id="4" name="Rectangle 3"/>
          <p:cNvSpPr/>
          <p:nvPr/>
        </p:nvSpPr>
        <p:spPr>
          <a:xfrm>
            <a:off x="1010873" y="637562"/>
            <a:ext cx="6522440" cy="738664"/>
          </a:xfrm>
          <a:prstGeom prst="rect">
            <a:avLst/>
          </a:prstGeom>
        </p:spPr>
        <p:txBody>
          <a:bodyPr wrap="square">
            <a:spAutoFit/>
          </a:bodyPr>
          <a:lstStyle/>
          <a:p>
            <a:r>
              <a:rPr lang="en-US" dirty="0" err="1">
                <a:latin typeface="Times New Roman" panose="02020603050405020304" pitchFamily="18" charset="0"/>
                <a:ea typeface="Times New Roman" panose="02020603050405020304" pitchFamily="18" charset="0"/>
                <a:cs typeface="Times New Roman" panose="02020603050405020304" pitchFamily="18" charset="0"/>
              </a:rPr>
              <a:t>Văn</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bản</a:t>
            </a:r>
            <a:r>
              <a:rPr lang="en-US" dirty="0">
                <a:latin typeface="Times New Roman" panose="02020603050405020304" pitchFamily="18" charset="0"/>
                <a:ea typeface="Times New Roman" panose="02020603050405020304" pitchFamily="18" charset="0"/>
                <a:cs typeface="Times New Roman" panose="02020603050405020304" pitchFamily="18" charset="0"/>
              </a:rPr>
              <a:t> là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một</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khái</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niệm</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quan</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trọng</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trong</a:t>
            </a:r>
            <a:r>
              <a:rPr lang="en-US" dirty="0">
                <a:latin typeface="Times New Roman" panose="02020603050405020304" pitchFamily="18" charset="0"/>
                <a:ea typeface="Times New Roman" panose="02020603050405020304" pitchFamily="18" charset="0"/>
                <a:cs typeface="Times New Roman" panose="02020603050405020304" pitchFamily="18" charset="0"/>
              </a:rPr>
              <a:t> MongoDB.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Văn</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bản</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bao</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gồm</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tập</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hợp</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các</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khóa</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với</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các</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gia</a:t>
            </a:r>
            <a:r>
              <a:rPr lang="en-US" dirty="0">
                <a:latin typeface="Times New Roman" panose="02020603050405020304" pitchFamily="18" charset="0"/>
                <a:ea typeface="Times New Roman" panose="02020603050405020304" pitchFamily="18" charset="0"/>
                <a:cs typeface="Times New Roman" panose="02020603050405020304" pitchFamily="18" charset="0"/>
              </a:rPr>
              <a:t>́ trị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tương</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ứng</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Văn</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bản</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sẽ</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tương</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đương</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với</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dòng</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trong</a:t>
            </a:r>
            <a:r>
              <a:rPr lang="en-US" dirty="0">
                <a:latin typeface="Times New Roman" panose="02020603050405020304" pitchFamily="18" charset="0"/>
                <a:ea typeface="Times New Roman" panose="02020603050405020304" pitchFamily="18" charset="0"/>
                <a:cs typeface="Times New Roman" panose="02020603050405020304" pitchFamily="18" charset="0"/>
              </a:rPr>
              <a:t> CSDL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quan</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hệ</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Ví</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dụ</a:t>
            </a:r>
            <a:r>
              <a:rPr lang="en-US" dirty="0">
                <a:latin typeface="Times New Roman" panose="02020603050405020304" pitchFamily="18" charset="0"/>
                <a:ea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219200" y="1702830"/>
            <a:ext cx="6213987" cy="725738"/>
          </a:xfrm>
          <a:prstGeom prst="rect">
            <a:avLst/>
          </a:prstGeom>
          <a:ln>
            <a:noFill/>
          </a:ln>
          <a:effectLst>
            <a:outerShdw blurRad="292100" dist="139700" dir="2700000" algn="tl" rotWithShape="0">
              <a:srgbClr val="333333">
                <a:alpha val="65000"/>
              </a:srgbClr>
            </a:outerShdw>
          </a:effectLst>
        </p:spPr>
      </p:pic>
      <p:sp>
        <p:nvSpPr>
          <p:cNvPr id="6" name="Rectangle 5"/>
          <p:cNvSpPr/>
          <p:nvPr/>
        </p:nvSpPr>
        <p:spPr>
          <a:xfrm>
            <a:off x="900473" y="2642272"/>
            <a:ext cx="6939793" cy="2031325"/>
          </a:xfrm>
          <a:prstGeom prst="rect">
            <a:avLst/>
          </a:prstGeom>
        </p:spPr>
        <p:txBody>
          <a:bodyPr wrap="square">
            <a:spAutoFit/>
          </a:bodyPr>
          <a:lstStyle/>
          <a:p>
            <a:pPr indent="342900" algn="just"/>
            <a:r>
              <a:rPr lang="en-US" dirty="0" err="1">
                <a:latin typeface="Times New Roman" panose="02020603050405020304" pitchFamily="18" charset="0"/>
                <a:ea typeface="Times New Roman" panose="02020603050405020304" pitchFamily="18" charset="0"/>
                <a:cs typeface="Times New Roman" panose="02020603050405020304" pitchFamily="18" charset="0"/>
              </a:rPr>
              <a:t>Văn</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bản</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trên</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gồm</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một</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khóa</a:t>
            </a:r>
            <a:r>
              <a:rPr lang="en-US" dirty="0">
                <a:latin typeface="Times New Roman" panose="02020603050405020304" pitchFamily="18" charset="0"/>
                <a:ea typeface="Times New Roman" panose="02020603050405020304" pitchFamily="18" charset="0"/>
                <a:cs typeface="Times New Roman" panose="02020603050405020304" pitchFamily="18" charset="0"/>
              </a:rPr>
              <a:t> là “title”,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với</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gia</a:t>
            </a:r>
            <a:r>
              <a:rPr lang="en-US" dirty="0">
                <a:latin typeface="Times New Roman" panose="02020603050405020304" pitchFamily="18" charset="0"/>
                <a:ea typeface="Times New Roman" panose="02020603050405020304" pitchFamily="18" charset="0"/>
                <a:cs typeface="Times New Roman" panose="02020603050405020304" pitchFamily="18" charset="0"/>
              </a:rPr>
              <a:t>́ trị là “banh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cao</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su</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tròn</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Các</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văn</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bản</a:t>
            </a:r>
            <a:r>
              <a:rPr lang="en-US" dirty="0">
                <a:latin typeface="Times New Roman" panose="02020603050405020304" pitchFamily="18" charset="0"/>
                <a:ea typeface="Times New Roman" panose="02020603050405020304" pitchFamily="18" charset="0"/>
                <a:cs typeface="Times New Roman" panose="02020603050405020304" pitchFamily="18" charset="0"/>
              </a:rPr>
              <a:t> có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thê</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chứa</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nhiều</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cặp</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khóa</a:t>
            </a:r>
            <a:r>
              <a:rPr lang="en-US" dirty="0">
                <a:latin typeface="Times New Roman" panose="02020603050405020304" pitchFamily="18" charset="0"/>
                <a:ea typeface="Times New Roman" panose="02020603050405020304" pitchFamily="18" charset="0"/>
                <a:cs typeface="Times New Roman" panose="02020603050405020304" pitchFamily="18" charset="0"/>
              </a:rPr>
              <a:t>/</a:t>
            </a:r>
            <a:r>
              <a:rPr lang="en-US" dirty="0" err="1">
                <a:latin typeface="Times New Roman" panose="02020603050405020304" pitchFamily="18" charset="0"/>
                <a:ea typeface="Times New Roman" panose="02020603050405020304" pitchFamily="18" charset="0"/>
                <a:cs typeface="Times New Roman" panose="02020603050405020304" pitchFamily="18" charset="0"/>
              </a:rPr>
              <a:t>gia</a:t>
            </a:r>
            <a:r>
              <a:rPr lang="en-US" dirty="0">
                <a:latin typeface="Times New Roman" panose="02020603050405020304" pitchFamily="18" charset="0"/>
                <a:ea typeface="Times New Roman" panose="02020603050405020304" pitchFamily="18" charset="0"/>
                <a:cs typeface="Times New Roman" panose="02020603050405020304" pitchFamily="18" charset="0"/>
              </a:rPr>
              <a:t>́ trị. Ở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đây</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ngoài</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cặp</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khóa</a:t>
            </a:r>
            <a:r>
              <a:rPr lang="en-US" dirty="0">
                <a:latin typeface="Times New Roman" panose="02020603050405020304" pitchFamily="18" charset="0"/>
                <a:ea typeface="Times New Roman" panose="02020603050405020304" pitchFamily="18" charset="0"/>
                <a:cs typeface="Times New Roman" panose="02020603050405020304" pitchFamily="18" charset="0"/>
              </a:rPr>
              <a:t> “title/banh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cao</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su</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tròn</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còn</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có</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khóa</a:t>
            </a:r>
            <a:r>
              <a:rPr lang="en-US" dirty="0">
                <a:latin typeface="Times New Roman" panose="02020603050405020304" pitchFamily="18" charset="0"/>
                <a:ea typeface="Times New Roman" panose="02020603050405020304" pitchFamily="18" charset="0"/>
                <a:cs typeface="Times New Roman" panose="02020603050405020304" pitchFamily="18" charset="0"/>
              </a:rPr>
              <a:t> “description”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với</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giá</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trị</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là</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Đồ</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chơi</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giải</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trí</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cho</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chó</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mèo</a:t>
            </a:r>
            <a:r>
              <a:rPr lang="en-US" dirty="0">
                <a:latin typeface="Times New Roman" panose="02020603050405020304" pitchFamily="18" charset="0"/>
                <a:ea typeface="Times New Roman" panose="02020603050405020304" pitchFamily="18" charset="0"/>
                <a:cs typeface="Times New Roman" panose="02020603050405020304" pitchFamily="18" charset="0"/>
              </a:rPr>
              <a:t>”</a:t>
            </a:r>
          </a:p>
          <a:p>
            <a:pPr indent="342900" algn="just"/>
            <a:r>
              <a:rPr lang="en-US" dirty="0" err="1">
                <a:latin typeface="Times New Roman" panose="02020603050405020304" pitchFamily="18" charset="0"/>
                <a:ea typeface="Times New Roman" panose="02020603050405020304" pitchFamily="18" charset="0"/>
                <a:cs typeface="Times New Roman" panose="02020603050405020304" pitchFamily="18" charset="0"/>
              </a:rPr>
              <a:t>Một</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sô</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lưu</a:t>
            </a:r>
            <a:r>
              <a:rPr lang="en-US" dirty="0">
                <a:latin typeface="Times New Roman" panose="02020603050405020304" pitchFamily="18" charset="0"/>
                <a:ea typeface="Times New Roman" panose="02020603050405020304" pitchFamily="18" charset="0"/>
                <a:cs typeface="Times New Roman" panose="02020603050405020304" pitchFamily="18" charset="0"/>
              </a:rPr>
              <a:t> ý:</a:t>
            </a:r>
          </a:p>
          <a:p>
            <a:pPr marL="342900" lvl="0" indent="-342900" algn="just">
              <a:buFont typeface="Symbol" panose="05050102010706020507" pitchFamily="18" charset="2"/>
              <a:buChar char=""/>
            </a:pPr>
            <a:r>
              <a:rPr lang="en-US" dirty="0" err="1">
                <a:latin typeface="Times New Roman" panose="02020603050405020304" pitchFamily="18" charset="0"/>
                <a:ea typeface="Times New Roman" panose="02020603050405020304" pitchFamily="18" charset="0"/>
                <a:cs typeface="Times New Roman" panose="02020603050405020304" pitchFamily="18" charset="0"/>
              </a:rPr>
              <a:t>Khóa</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trong</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văn</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bản</a:t>
            </a:r>
            <a:r>
              <a:rPr lang="en-US" dirty="0">
                <a:latin typeface="Times New Roman" panose="02020603050405020304" pitchFamily="18" charset="0"/>
                <a:ea typeface="Times New Roman" panose="02020603050405020304" pitchFamily="18" charset="0"/>
                <a:cs typeface="Times New Roman" panose="02020603050405020304" pitchFamily="18" charset="0"/>
              </a:rPr>
              <a:t> là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một</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chuỗi</a:t>
            </a: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buFont typeface="Symbol" panose="05050102010706020507" pitchFamily="18" charset="2"/>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MongoDB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phân</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biệt</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chư</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hoa</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chư</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thường</a:t>
            </a: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buFont typeface="Symbol" panose="05050102010706020507" pitchFamily="18" charset="2"/>
              <a:buChar char=""/>
            </a:pPr>
            <a:r>
              <a:rPr lang="en-US" dirty="0" err="1">
                <a:latin typeface="Times New Roman" panose="02020603050405020304" pitchFamily="18" charset="0"/>
                <a:ea typeface="Times New Roman" panose="02020603050405020304" pitchFamily="18" charset="0"/>
                <a:cs typeface="Times New Roman" panose="02020603050405020304" pitchFamily="18" charset="0"/>
              </a:rPr>
              <a:t>Văn</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bản</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trong</a:t>
            </a:r>
            <a:r>
              <a:rPr lang="en-US" dirty="0">
                <a:latin typeface="Times New Roman" panose="02020603050405020304" pitchFamily="18" charset="0"/>
                <a:ea typeface="Times New Roman" panose="02020603050405020304" pitchFamily="18" charset="0"/>
                <a:cs typeface="Times New Roman" panose="02020603050405020304" pitchFamily="18" charset="0"/>
              </a:rPr>
              <a:t> MongoDB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không</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được</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chứa</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những</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khóa</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giống</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nhau</a:t>
            </a:r>
            <a:r>
              <a:rPr lang="en-US" dirty="0">
                <a:latin typeface="Times New Roman" panose="02020603050405020304" pitchFamily="18" charset="0"/>
                <a:ea typeface="Times New Roman" panose="02020603050405020304" pitchFamily="18" charset="0"/>
                <a:cs typeface="Times New Roman" panose="02020603050405020304" pitchFamily="18" charset="0"/>
              </a:rPr>
              <a:t>. Ví dụ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văn</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bản</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sau</a:t>
            </a:r>
            <a:r>
              <a:rPr lang="en-US" dirty="0">
                <a:latin typeface="Times New Roman" panose="02020603050405020304" pitchFamily="18" charset="0"/>
                <a:ea typeface="Times New Roman" panose="02020603050405020304" pitchFamily="18" charset="0"/>
                <a:cs typeface="Times New Roman" panose="02020603050405020304" pitchFamily="18" charset="0"/>
              </a:rPr>
              <a:t> là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không</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hợp</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lê</a:t>
            </a:r>
            <a:r>
              <a:rPr lang="en-US" dirty="0">
                <a:latin typeface="Times New Roman" panose="02020603050405020304" pitchFamily="18" charset="0"/>
                <a:ea typeface="Times New Roman" panose="02020603050405020304" pitchFamily="18" charset="0"/>
                <a:cs typeface="Times New Roman" panose="02020603050405020304" pitchFamily="18" charset="0"/>
              </a:rPr>
              <a:t>̣</a:t>
            </a:r>
          </a:p>
          <a:p>
            <a:pPr indent="342900" algn="just"/>
            <a:r>
              <a:rPr lang="en-US" dirty="0">
                <a:latin typeface="Times New Roman" panose="02020603050405020304" pitchFamily="18" charset="0"/>
                <a:ea typeface="Times New Roman" panose="02020603050405020304" pitchFamily="18" charset="0"/>
                <a:cs typeface="Times New Roman" panose="02020603050405020304" pitchFamily="18" charset="0"/>
              </a:rPr>
              <a:t>{"title" : "banh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cao</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su</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tròn</a:t>
            </a:r>
            <a:r>
              <a:rPr lang="en-US" dirty="0">
                <a:latin typeface="Times New Roman" panose="02020603050405020304" pitchFamily="18" charset="0"/>
                <a:ea typeface="Times New Roman" panose="02020603050405020304" pitchFamily="18" charset="0"/>
                <a:cs typeface="Times New Roman" panose="02020603050405020304" pitchFamily="18" charset="0"/>
              </a:rPr>
              <a:t>", "title" :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Đồ</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chơi</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giải</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trí</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cho</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chó</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mèo</a:t>
            </a:r>
            <a:r>
              <a:rPr lang="en-US" dirty="0">
                <a:latin typeface="Times New Roman" panose="02020603050405020304" pitchFamily="18" charset="0"/>
                <a:ea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765819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3831" y="78269"/>
            <a:ext cx="4087500" cy="416681"/>
          </a:xfrm>
        </p:spPr>
        <p:txBody>
          <a:bodyPr/>
          <a:lstStyle/>
          <a:p>
            <a:r>
              <a:rPr lang="en-US" sz="2000" b="1" dirty="0" err="1">
                <a:latin typeface="Times New Roman" panose="02020603050405020304" pitchFamily="18" charset="0"/>
                <a:cs typeface="Times New Roman" panose="02020603050405020304" pitchFamily="18" charset="0"/>
              </a:rPr>
              <a:t>Bô</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sưu</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tập</a:t>
            </a:r>
            <a:r>
              <a:rPr lang="en-US" sz="2000" b="1" dirty="0">
                <a:latin typeface="Times New Roman" panose="02020603050405020304" pitchFamily="18" charset="0"/>
                <a:cs typeface="Times New Roman" panose="02020603050405020304" pitchFamily="18" charset="0"/>
              </a:rPr>
              <a:t> (Collection)</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608201" y="494950"/>
            <a:ext cx="7361340" cy="1169551"/>
          </a:xfrm>
          <a:prstGeom prst="rect">
            <a:avLst/>
          </a:prstGeom>
        </p:spPr>
        <p:txBody>
          <a:bodyPr wrap="square">
            <a:spAutoFit/>
          </a:bodyPr>
          <a:lstStyle/>
          <a:p>
            <a:pPr marL="285750" indent="-285750" algn="just">
              <a:buFont typeface="Wingdings" panose="05000000000000000000" pitchFamily="2" charset="2"/>
              <a:buChar char="§"/>
            </a:pPr>
            <a:r>
              <a:rPr lang="en-US" dirty="0" err="1">
                <a:latin typeface="Times New Roman" panose="02020603050405020304" pitchFamily="18" charset="0"/>
                <a:ea typeface="Times New Roman" panose="02020603050405020304" pitchFamily="18" charset="0"/>
                <a:cs typeface="Times New Roman" panose="02020603050405020304" pitchFamily="18" charset="0"/>
              </a:rPr>
              <a:t>Bô</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sưu</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tập</a:t>
            </a:r>
            <a:r>
              <a:rPr lang="en-US" dirty="0">
                <a:latin typeface="Times New Roman" panose="02020603050405020304" pitchFamily="18" charset="0"/>
                <a:ea typeface="Times New Roman" panose="02020603050405020304" pitchFamily="18" charset="0"/>
                <a:cs typeface="Times New Roman" panose="02020603050405020304" pitchFamily="18" charset="0"/>
              </a:rPr>
              <a:t> là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một</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nhóm</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các</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văn</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bản</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Nếu</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văn</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bản</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tương</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đương</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với</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dòng</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trong</a:t>
            </a:r>
            <a:r>
              <a:rPr lang="en-US" dirty="0">
                <a:latin typeface="Times New Roman" panose="02020603050405020304" pitchFamily="18" charset="0"/>
                <a:ea typeface="Times New Roman" panose="02020603050405020304" pitchFamily="18" charset="0"/>
                <a:cs typeface="Times New Roman" panose="02020603050405020304" pitchFamily="18" charset="0"/>
              </a:rPr>
              <a:t> CSDL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quan</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hê</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thi</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bô</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sưu</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tập</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tương</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đương</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với</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bảng</a:t>
            </a:r>
            <a:r>
              <a:rPr lang="en-US" dirty="0">
                <a:latin typeface="Times New Roman" panose="02020603050405020304" pitchFamily="18" charset="0"/>
                <a:ea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
            </a:pPr>
            <a:r>
              <a:rPr lang="en-US" dirty="0" err="1">
                <a:latin typeface="Times New Roman" panose="02020603050405020304" pitchFamily="18" charset="0"/>
                <a:ea typeface="Times New Roman" panose="02020603050405020304" pitchFamily="18" charset="0"/>
                <a:cs typeface="Times New Roman" panose="02020603050405020304" pitchFamily="18" charset="0"/>
              </a:rPr>
              <a:t>Bô</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sưu</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tập</a:t>
            </a:r>
            <a:r>
              <a:rPr lang="en-US" dirty="0">
                <a:latin typeface="Times New Roman" panose="02020603050405020304" pitchFamily="18" charset="0"/>
                <a:ea typeface="Times New Roman" panose="02020603050405020304" pitchFamily="18" charset="0"/>
                <a:cs typeface="Times New Roman" panose="02020603050405020304" pitchFamily="18" charset="0"/>
              </a:rPr>
              <a:t> là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một</a:t>
            </a:r>
            <a:r>
              <a:rPr lang="en-US" dirty="0">
                <a:latin typeface="Times New Roman" panose="02020603050405020304" pitchFamily="18" charset="0"/>
                <a:ea typeface="Times New Roman" panose="02020603050405020304" pitchFamily="18" charset="0"/>
                <a:cs typeface="Times New Roman" panose="02020603050405020304" pitchFamily="18" charset="0"/>
              </a:rPr>
              <a:t> Schema-Free,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nghĩa</a:t>
            </a:r>
            <a:r>
              <a:rPr lang="en-US" dirty="0">
                <a:latin typeface="Times New Roman" panose="02020603050405020304" pitchFamily="18" charset="0"/>
                <a:ea typeface="Times New Roman" panose="02020603050405020304" pitchFamily="18" charset="0"/>
                <a:cs typeface="Times New Roman" panose="02020603050405020304" pitchFamily="18" charset="0"/>
              </a:rPr>
              <a:t> là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các</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văn</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bản</a:t>
            </a:r>
            <a:r>
              <a:rPr lang="en-US" dirty="0">
                <a:latin typeface="Times New Roman" panose="02020603050405020304" pitchFamily="18" charset="0"/>
                <a:ea typeface="Times New Roman" panose="02020603050405020304" pitchFamily="18" charset="0"/>
                <a:cs typeface="Times New Roman" panose="02020603050405020304" pitchFamily="18" charset="0"/>
              </a:rPr>
              <a:t> có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hình</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dạng</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khác</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nhau</a:t>
            </a:r>
            <a:r>
              <a:rPr lang="en-US" dirty="0">
                <a:latin typeface="Times New Roman" panose="02020603050405020304" pitchFamily="18" charset="0"/>
                <a:ea typeface="Times New Roman" panose="02020603050405020304" pitchFamily="18" charset="0"/>
                <a:cs typeface="Times New Roman" panose="02020603050405020304" pitchFamily="18" charset="0"/>
              </a:rPr>
              <a:t> có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thê</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cùng</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được</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lưu</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trư</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trong</a:t>
            </a:r>
            <a:r>
              <a:rPr lang="en-US" dirty="0">
                <a:latin typeface="Times New Roman" panose="02020603050405020304" pitchFamily="18" charset="0"/>
                <a:ea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bô</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sưu</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tập</a:t>
            </a:r>
            <a:r>
              <a:rPr lang="en-US" dirty="0">
                <a:latin typeface="Times New Roman" panose="02020603050405020304" pitchFamily="18" charset="0"/>
                <a:ea typeface="Times New Roman" panose="02020603050405020304" pitchFamily="18" charset="0"/>
                <a:cs typeface="Times New Roman" panose="02020603050405020304" pitchFamily="18" charset="0"/>
              </a:rPr>
              <a:t>. Ví dụ ta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có</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bảng</a:t>
            </a:r>
            <a:r>
              <a:rPr lang="en-US" dirty="0">
                <a:latin typeface="Times New Roman" panose="02020603050405020304" pitchFamily="18" charset="0"/>
                <a:ea typeface="Times New Roman" panose="02020603050405020304" pitchFamily="18" charset="0"/>
                <a:cs typeface="Times New Roman" panose="02020603050405020304" pitchFamily="18" charset="0"/>
              </a:rPr>
              <a:t> products</a:t>
            </a:r>
          </a:p>
          <a:p>
            <a:pPr indent="342900" algn="just"/>
            <a:r>
              <a:rPr lang="en-US" dirty="0">
                <a:latin typeface="Times New Roman" panose="02020603050405020304" pitchFamily="18" charset="0"/>
                <a:ea typeface="Times New Roman" panose="02020603050405020304" pitchFamily="18" charset="0"/>
                <a:cs typeface="Times New Roman" panose="02020603050405020304" pitchFamily="18" charset="0"/>
              </a:rPr>
              <a:t> </a:t>
            </a: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776747" y="1554003"/>
            <a:ext cx="3618271" cy="2852050"/>
          </a:xfrm>
          <a:prstGeom prst="rect">
            <a:avLst/>
          </a:prstGeom>
          <a:ln>
            <a:noFill/>
          </a:ln>
          <a:effectLst>
            <a:outerShdw blurRad="292100" dist="139700" dir="2700000" algn="tl" rotWithShape="0">
              <a:srgbClr val="333333">
                <a:alpha val="65000"/>
              </a:srgbClr>
            </a:outerShdw>
          </a:effectLst>
        </p:spPr>
      </p:pic>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4467581" y="1539372"/>
            <a:ext cx="3849217" cy="2866681"/>
          </a:xfrm>
          <a:prstGeom prst="rect">
            <a:avLst/>
          </a:prstGeom>
          <a:ln>
            <a:noFill/>
          </a:ln>
          <a:effectLst>
            <a:outerShdw blurRad="292100" dist="139700" dir="2700000" algn="tl" rotWithShape="0">
              <a:srgbClr val="333333">
                <a:alpha val="65000"/>
              </a:srgbClr>
            </a:outerShdw>
          </a:effectLst>
        </p:spPr>
      </p:pic>
      <p:sp>
        <p:nvSpPr>
          <p:cNvPr id="7" name="Rectangle 6"/>
          <p:cNvSpPr/>
          <p:nvPr/>
        </p:nvSpPr>
        <p:spPr>
          <a:xfrm>
            <a:off x="1958413" y="4406053"/>
            <a:ext cx="4807726" cy="307777"/>
          </a:xfrm>
          <a:prstGeom prst="rect">
            <a:avLst/>
          </a:prstGeom>
        </p:spPr>
        <p:txBody>
          <a:bodyPr wrap="none">
            <a:spAutoFit/>
          </a:bodyPr>
          <a:lstStyle/>
          <a:p>
            <a:pPr algn="just"/>
            <a:r>
              <a:rPr lang="en-US" b="1" dirty="0" err="1">
                <a:latin typeface="Times New Roman" panose="02020603050405020304" pitchFamily="18" charset="0"/>
                <a:ea typeface="Times New Roman" panose="02020603050405020304" pitchFamily="18" charset="0"/>
                <a:cs typeface="Times New Roman" panose="02020603050405020304" pitchFamily="18" charset="0"/>
              </a:rPr>
              <a:t>Bô</a:t>
            </a:r>
            <a:r>
              <a:rPr lang="en-US" b="1" dirty="0">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ea typeface="Times New Roman" panose="02020603050405020304" pitchFamily="18" charset="0"/>
                <a:cs typeface="Times New Roman" panose="02020603050405020304" pitchFamily="18" charset="0"/>
              </a:rPr>
              <a:t>sưu</a:t>
            </a:r>
            <a:r>
              <a:rPr lang="en-US" b="1" dirty="0">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ea typeface="Times New Roman" panose="02020603050405020304" pitchFamily="18" charset="0"/>
                <a:cs typeface="Times New Roman" panose="02020603050405020304" pitchFamily="18" charset="0"/>
              </a:rPr>
              <a:t>tập</a:t>
            </a:r>
            <a:r>
              <a:rPr lang="en-US" b="1" dirty="0">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ea typeface="Times New Roman" panose="02020603050405020304" pitchFamily="18" charset="0"/>
                <a:cs typeface="Times New Roman" panose="02020603050405020304" pitchFamily="18" charset="0"/>
              </a:rPr>
              <a:t>được</a:t>
            </a:r>
            <a:r>
              <a:rPr lang="en-US" b="1" dirty="0">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ea typeface="Times New Roman" panose="02020603050405020304" pitchFamily="18" charset="0"/>
                <a:cs typeface="Times New Roman" panose="02020603050405020304" pitchFamily="18" charset="0"/>
              </a:rPr>
              <a:t>xác</a:t>
            </a:r>
            <a:r>
              <a:rPr lang="en-US" b="1" dirty="0">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ea typeface="Times New Roman" panose="02020603050405020304" pitchFamily="18" charset="0"/>
                <a:cs typeface="Times New Roman" panose="02020603050405020304" pitchFamily="18" charset="0"/>
              </a:rPr>
              <a:t>định</a:t>
            </a:r>
            <a:r>
              <a:rPr lang="en-US" b="1" dirty="0">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ea typeface="Times New Roman" panose="02020603050405020304" pitchFamily="18" charset="0"/>
                <a:cs typeface="Times New Roman" panose="02020603050405020304" pitchFamily="18" charset="0"/>
              </a:rPr>
              <a:t>bởi</a:t>
            </a:r>
            <a:r>
              <a:rPr lang="en-US" b="1" dirty="0">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ea typeface="Times New Roman" panose="02020603050405020304" pitchFamily="18" charset="0"/>
                <a:cs typeface="Times New Roman" panose="02020603050405020304" pitchFamily="18" charset="0"/>
              </a:rPr>
              <a:t>tên</a:t>
            </a:r>
            <a:r>
              <a:rPr lang="en-US" b="1" dirty="0">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ea typeface="Times New Roman" panose="02020603050405020304" pitchFamily="18" charset="0"/>
                <a:cs typeface="Times New Roman" panose="02020603050405020304" pitchFamily="18" charset="0"/>
              </a:rPr>
              <a:t>của</a:t>
            </a:r>
            <a:r>
              <a:rPr lang="en-US" b="1" dirty="0">
                <a:latin typeface="Times New Roman" panose="02020603050405020304" pitchFamily="18" charset="0"/>
                <a:ea typeface="Times New Roman" panose="02020603050405020304" pitchFamily="18" charset="0"/>
                <a:cs typeface="Times New Roman" panose="02020603050405020304" pitchFamily="18" charset="0"/>
              </a:rPr>
              <a:t> nó là </a:t>
            </a:r>
            <a:r>
              <a:rPr lang="en-US" b="1" dirty="0" err="1">
                <a:latin typeface="Times New Roman" panose="02020603050405020304" pitchFamily="18" charset="0"/>
                <a:ea typeface="Times New Roman" panose="02020603050405020304" pitchFamily="18" charset="0"/>
                <a:cs typeface="Times New Roman" panose="02020603050405020304" pitchFamily="18" charset="0"/>
              </a:rPr>
              <a:t>một</a:t>
            </a:r>
            <a:r>
              <a:rPr lang="en-US" b="1" dirty="0">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ea typeface="Times New Roman" panose="02020603050405020304" pitchFamily="18" charset="0"/>
                <a:cs typeface="Times New Roman" panose="02020603050405020304" pitchFamily="18" charset="0"/>
              </a:rPr>
              <a:t>chuỗi</a:t>
            </a:r>
            <a:r>
              <a:rPr lang="en-US" b="1" dirty="0">
                <a:latin typeface="Times New Roman" panose="02020603050405020304" pitchFamily="18" charset="0"/>
                <a:ea typeface="Times New Roman" panose="02020603050405020304" pitchFamily="18" charset="0"/>
                <a:cs typeface="Times New Roman" panose="02020603050405020304" pitchFamily="18" charset="0"/>
              </a:rPr>
              <a:t> UTF-8</a:t>
            </a:r>
          </a:p>
        </p:txBody>
      </p:sp>
    </p:spTree>
    <p:extLst>
      <p:ext uri="{BB962C8B-B14F-4D97-AF65-F5344CB8AC3E}">
        <p14:creationId xmlns:p14="http://schemas.microsoft.com/office/powerpoint/2010/main" val="1336362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6719" y="153770"/>
            <a:ext cx="4087500" cy="576000"/>
          </a:xfrm>
        </p:spPr>
        <p:txBody>
          <a:bodyPr/>
          <a:lstStyle/>
          <a:p>
            <a:r>
              <a:rPr lang="vi-VN" sz="1800" b="1">
                <a:latin typeface="+mj-lt"/>
              </a:rPr>
              <a:t>Một số câu lệnh cơ bản trên MongoDB</a:t>
            </a:r>
            <a:endParaRPr lang="en-US" sz="1800" dirty="0">
              <a:latin typeface="+mj-lt"/>
            </a:endParaRPr>
          </a:p>
        </p:txBody>
      </p:sp>
      <p:graphicFrame>
        <p:nvGraphicFramePr>
          <p:cNvPr id="4" name="Table 3"/>
          <p:cNvGraphicFramePr>
            <a:graphicFrameLocks noGrp="1"/>
          </p:cNvGraphicFramePr>
          <p:nvPr>
            <p:extLst>
              <p:ext uri="{D42A27DB-BD31-4B8C-83A1-F6EECF244321}">
                <p14:modId xmlns:p14="http://schemas.microsoft.com/office/powerpoint/2010/main" val="3734154712"/>
              </p:ext>
            </p:extLst>
          </p:nvPr>
        </p:nvGraphicFramePr>
        <p:xfrm>
          <a:off x="1311170" y="908619"/>
          <a:ext cx="6475978" cy="3692880"/>
        </p:xfrm>
        <a:graphic>
          <a:graphicData uri="http://schemas.openxmlformats.org/drawingml/2006/table">
            <a:tbl>
              <a:tblPr firstRow="1" firstCol="1">
                <a:tableStyleId>{35758FB7-9AC5-4552-8A53-C91805E547FA}</a:tableStyleId>
              </a:tblPr>
              <a:tblGrid>
                <a:gridCol w="1329826">
                  <a:extLst>
                    <a:ext uri="{9D8B030D-6E8A-4147-A177-3AD203B41FA5}">
                      <a16:colId xmlns="" xmlns:a16="http://schemas.microsoft.com/office/drawing/2014/main" val="2916016634"/>
                    </a:ext>
                  </a:extLst>
                </a:gridCol>
                <a:gridCol w="2514204">
                  <a:extLst>
                    <a:ext uri="{9D8B030D-6E8A-4147-A177-3AD203B41FA5}">
                      <a16:colId xmlns="" xmlns:a16="http://schemas.microsoft.com/office/drawing/2014/main" val="118098888"/>
                    </a:ext>
                  </a:extLst>
                </a:gridCol>
                <a:gridCol w="2631948">
                  <a:extLst>
                    <a:ext uri="{9D8B030D-6E8A-4147-A177-3AD203B41FA5}">
                      <a16:colId xmlns="" xmlns:a16="http://schemas.microsoft.com/office/drawing/2014/main" val="997504046"/>
                    </a:ext>
                  </a:extLst>
                </a:gridCol>
              </a:tblGrid>
              <a:tr h="525245">
                <a:tc>
                  <a:txBody>
                    <a:bodyPr/>
                    <a:lstStyle/>
                    <a:p>
                      <a:pPr marL="457200">
                        <a:spcAft>
                          <a:spcPts val="0"/>
                        </a:spcAft>
                      </a:pPr>
                      <a:r>
                        <a:rPr lang="vi-VN" sz="1300">
                          <a:effectLst/>
                        </a:rPr>
                        <a:t>Lệnh </a:t>
                      </a:r>
                      <a:endParaRPr lang="en-US" sz="1300">
                        <a:effectLst/>
                        <a:latin typeface=".VnTime" panose="020B7200000000000000" pitchFamily="34" charset="0"/>
                        <a:ea typeface="Times New Roman" panose="02020603050405020304" pitchFamily="18" charset="0"/>
                        <a:cs typeface="Tahoma" panose="020B0604030504040204" pitchFamily="34" charset="0"/>
                      </a:endParaRPr>
                    </a:p>
                  </a:txBody>
                  <a:tcPr marL="64247" marR="64247" marT="0" marB="0"/>
                </a:tc>
                <a:tc>
                  <a:txBody>
                    <a:bodyPr/>
                    <a:lstStyle/>
                    <a:p>
                      <a:pPr marL="457200">
                        <a:spcAft>
                          <a:spcPts val="0"/>
                        </a:spcAft>
                      </a:pPr>
                      <a:r>
                        <a:rPr lang="vi-VN" sz="1300">
                          <a:effectLst/>
                        </a:rPr>
                        <a:t>MySQL</a:t>
                      </a:r>
                      <a:endParaRPr lang="en-US" sz="1300">
                        <a:effectLst/>
                        <a:latin typeface=".VnTime" panose="020B7200000000000000" pitchFamily="34" charset="0"/>
                        <a:ea typeface="Times New Roman" panose="02020603050405020304" pitchFamily="18" charset="0"/>
                        <a:cs typeface="Tahoma" panose="020B0604030504040204" pitchFamily="34" charset="0"/>
                      </a:endParaRPr>
                    </a:p>
                  </a:txBody>
                  <a:tcPr marL="64247" marR="64247" marT="0" marB="0"/>
                </a:tc>
                <a:tc>
                  <a:txBody>
                    <a:bodyPr/>
                    <a:lstStyle/>
                    <a:p>
                      <a:pPr marL="457200">
                        <a:spcAft>
                          <a:spcPts val="0"/>
                        </a:spcAft>
                      </a:pPr>
                      <a:r>
                        <a:rPr lang="vi-VN" sz="1300">
                          <a:effectLst/>
                        </a:rPr>
                        <a:t>MongoDB</a:t>
                      </a:r>
                      <a:endParaRPr lang="en-US" sz="1300">
                        <a:effectLst/>
                        <a:latin typeface=".VnTime" panose="020B7200000000000000" pitchFamily="34" charset="0"/>
                        <a:ea typeface="Times New Roman" panose="02020603050405020304" pitchFamily="18" charset="0"/>
                        <a:cs typeface="Tahoma" panose="020B0604030504040204" pitchFamily="34" charset="0"/>
                      </a:endParaRPr>
                    </a:p>
                  </a:txBody>
                  <a:tcPr marL="64247" marR="64247" marT="0" marB="0"/>
                </a:tc>
                <a:extLst>
                  <a:ext uri="{0D108BD9-81ED-4DB2-BD59-A6C34878D82A}">
                    <a16:rowId xmlns="" xmlns:a16="http://schemas.microsoft.com/office/drawing/2014/main" val="2017859275"/>
                  </a:ext>
                </a:extLst>
              </a:tr>
              <a:tr h="226260">
                <a:tc>
                  <a:txBody>
                    <a:bodyPr/>
                    <a:lstStyle/>
                    <a:p>
                      <a:pPr algn="ctr">
                        <a:spcAft>
                          <a:spcPts val="0"/>
                        </a:spcAft>
                      </a:pPr>
                      <a:r>
                        <a:rPr lang="vi-VN" sz="1300">
                          <a:effectLst/>
                        </a:rPr>
                        <a:t>Tạo csdl</a:t>
                      </a:r>
                      <a:endParaRPr lang="en-US" sz="1300">
                        <a:effectLst/>
                        <a:latin typeface=".VnTime" panose="020B7200000000000000" pitchFamily="34" charset="0"/>
                        <a:ea typeface="Times New Roman" panose="02020603050405020304" pitchFamily="18" charset="0"/>
                        <a:cs typeface="Tahoma" panose="020B0604030504040204" pitchFamily="34" charset="0"/>
                      </a:endParaRPr>
                    </a:p>
                  </a:txBody>
                  <a:tcPr marL="64247" marR="64247" marT="0" marB="0"/>
                </a:tc>
                <a:tc>
                  <a:txBody>
                    <a:bodyPr/>
                    <a:lstStyle/>
                    <a:p>
                      <a:pPr>
                        <a:spcAft>
                          <a:spcPts val="0"/>
                        </a:spcAft>
                      </a:pPr>
                      <a:r>
                        <a:rPr lang="vi-VN" sz="1300">
                          <a:effectLst/>
                        </a:rPr>
                        <a:t>CREATE DATABASE test;</a:t>
                      </a:r>
                      <a:endParaRPr lang="en-US" sz="1300">
                        <a:effectLst/>
                        <a:latin typeface=".VnTime" panose="020B7200000000000000" pitchFamily="34" charset="0"/>
                        <a:ea typeface="Times New Roman" panose="02020603050405020304" pitchFamily="18" charset="0"/>
                        <a:cs typeface="Tahoma" panose="020B0604030504040204" pitchFamily="34" charset="0"/>
                      </a:endParaRPr>
                    </a:p>
                  </a:txBody>
                  <a:tcPr marL="64247" marR="64247" marT="0" marB="0"/>
                </a:tc>
                <a:tc>
                  <a:txBody>
                    <a:bodyPr/>
                    <a:lstStyle/>
                    <a:p>
                      <a:pPr>
                        <a:spcAft>
                          <a:spcPts val="0"/>
                        </a:spcAft>
                      </a:pPr>
                      <a:r>
                        <a:rPr lang="vi-VN" sz="1300">
                          <a:effectLst/>
                        </a:rPr>
                        <a:t>use test;</a:t>
                      </a:r>
                      <a:endParaRPr lang="en-US" sz="1300">
                        <a:effectLst/>
                        <a:latin typeface=".VnTime" panose="020B7200000000000000" pitchFamily="34" charset="0"/>
                        <a:ea typeface="Times New Roman" panose="02020603050405020304" pitchFamily="18" charset="0"/>
                        <a:cs typeface="Tahoma" panose="020B0604030504040204" pitchFamily="34" charset="0"/>
                      </a:endParaRPr>
                    </a:p>
                  </a:txBody>
                  <a:tcPr marL="64247" marR="64247" marT="0" marB="0"/>
                </a:tc>
                <a:extLst>
                  <a:ext uri="{0D108BD9-81ED-4DB2-BD59-A6C34878D82A}">
                    <a16:rowId xmlns="" xmlns:a16="http://schemas.microsoft.com/office/drawing/2014/main" val="2704112924"/>
                  </a:ext>
                </a:extLst>
              </a:tr>
              <a:tr h="452519">
                <a:tc>
                  <a:txBody>
                    <a:bodyPr/>
                    <a:lstStyle/>
                    <a:p>
                      <a:pPr algn="ctr">
                        <a:spcAft>
                          <a:spcPts val="0"/>
                        </a:spcAft>
                      </a:pPr>
                      <a:r>
                        <a:rPr lang="vi-VN" sz="1300">
                          <a:effectLst/>
                        </a:rPr>
                        <a:t>Tạo bảng</a:t>
                      </a:r>
                      <a:endParaRPr lang="en-US" sz="1300">
                        <a:effectLst/>
                        <a:latin typeface=".VnTime" panose="020B7200000000000000" pitchFamily="34" charset="0"/>
                        <a:ea typeface="Times New Roman" panose="02020603050405020304" pitchFamily="18" charset="0"/>
                        <a:cs typeface="Tahoma" panose="020B0604030504040204" pitchFamily="34" charset="0"/>
                      </a:endParaRPr>
                    </a:p>
                  </a:txBody>
                  <a:tcPr marL="64247" marR="64247" marT="0" marB="0"/>
                </a:tc>
                <a:tc>
                  <a:txBody>
                    <a:bodyPr/>
                    <a:lstStyle/>
                    <a:p>
                      <a:pPr>
                        <a:spcAft>
                          <a:spcPts val="0"/>
                        </a:spcAft>
                      </a:pPr>
                      <a:r>
                        <a:rPr lang="vi-VN" sz="1300">
                          <a:effectLst/>
                        </a:rPr>
                        <a:t>CREATE TABLE students</a:t>
                      </a:r>
                      <a:endParaRPr lang="en-US" sz="1300">
                        <a:effectLst/>
                      </a:endParaRPr>
                    </a:p>
                    <a:p>
                      <a:pPr>
                        <a:spcAft>
                          <a:spcPts val="0"/>
                        </a:spcAft>
                      </a:pPr>
                      <a:r>
                        <a:rPr lang="vi-VN" sz="1300">
                          <a:effectLst/>
                        </a:rPr>
                        <a:t>(ten_cot - kieu_du_lieu);</a:t>
                      </a:r>
                      <a:endParaRPr lang="en-US" sz="1300">
                        <a:effectLst/>
                        <a:latin typeface=".VnTime" panose="020B7200000000000000" pitchFamily="34" charset="0"/>
                        <a:ea typeface="Times New Roman" panose="02020603050405020304" pitchFamily="18" charset="0"/>
                        <a:cs typeface="Tahoma" panose="020B0604030504040204" pitchFamily="34" charset="0"/>
                      </a:endParaRPr>
                    </a:p>
                  </a:txBody>
                  <a:tcPr marL="64247" marR="64247" marT="0" marB="0"/>
                </a:tc>
                <a:tc>
                  <a:txBody>
                    <a:bodyPr/>
                    <a:lstStyle/>
                    <a:p>
                      <a:pPr>
                        <a:spcAft>
                          <a:spcPts val="0"/>
                        </a:spcAft>
                      </a:pPr>
                      <a:r>
                        <a:rPr lang="vi-VN" sz="1300">
                          <a:effectLst/>
                        </a:rPr>
                        <a:t>db.createCollection('students');</a:t>
                      </a:r>
                      <a:endParaRPr lang="en-US" sz="1300">
                        <a:effectLst/>
                        <a:latin typeface=".VnTime" panose="020B7200000000000000" pitchFamily="34" charset="0"/>
                        <a:ea typeface="Times New Roman" panose="02020603050405020304" pitchFamily="18" charset="0"/>
                        <a:cs typeface="Tahoma" panose="020B0604030504040204" pitchFamily="34" charset="0"/>
                      </a:endParaRPr>
                    </a:p>
                  </a:txBody>
                  <a:tcPr marL="64247" marR="64247" marT="0" marB="0"/>
                </a:tc>
                <a:extLst>
                  <a:ext uri="{0D108BD9-81ED-4DB2-BD59-A6C34878D82A}">
                    <a16:rowId xmlns="" xmlns:a16="http://schemas.microsoft.com/office/drawing/2014/main" val="303417046"/>
                  </a:ext>
                </a:extLst>
              </a:tr>
              <a:tr h="678779">
                <a:tc>
                  <a:txBody>
                    <a:bodyPr/>
                    <a:lstStyle/>
                    <a:p>
                      <a:pPr algn="ctr">
                        <a:spcAft>
                          <a:spcPts val="0"/>
                        </a:spcAft>
                      </a:pPr>
                      <a:r>
                        <a:rPr lang="vi-VN" sz="1300">
                          <a:effectLst/>
                        </a:rPr>
                        <a:t>Tạo bảng ghi</a:t>
                      </a:r>
                      <a:endParaRPr lang="en-US" sz="1300">
                        <a:effectLst/>
                        <a:latin typeface=".VnTime" panose="020B7200000000000000" pitchFamily="34" charset="0"/>
                        <a:ea typeface="Times New Roman" panose="02020603050405020304" pitchFamily="18" charset="0"/>
                        <a:cs typeface="Tahoma" panose="020B0604030504040204" pitchFamily="34" charset="0"/>
                      </a:endParaRPr>
                    </a:p>
                  </a:txBody>
                  <a:tcPr marL="64247" marR="64247" marT="0" marB="0"/>
                </a:tc>
                <a:tc>
                  <a:txBody>
                    <a:bodyPr/>
                    <a:lstStyle/>
                    <a:p>
                      <a:pPr>
                        <a:spcAft>
                          <a:spcPts val="0"/>
                        </a:spcAft>
                      </a:pPr>
                      <a:r>
                        <a:rPr lang="vi-VN" sz="1300">
                          <a:effectLst/>
                        </a:rPr>
                        <a:t>INSERT INTO studetns ('name','gender') VALUES('thanh', 'male');</a:t>
                      </a:r>
                      <a:endParaRPr lang="en-US" sz="1300">
                        <a:effectLst/>
                        <a:latin typeface=".VnTime" panose="020B7200000000000000" pitchFamily="34" charset="0"/>
                        <a:ea typeface="Times New Roman" panose="02020603050405020304" pitchFamily="18" charset="0"/>
                        <a:cs typeface="Tahoma" panose="020B0604030504040204" pitchFamily="34" charset="0"/>
                      </a:endParaRPr>
                    </a:p>
                  </a:txBody>
                  <a:tcPr marL="64247" marR="64247" marT="0" marB="0"/>
                </a:tc>
                <a:tc>
                  <a:txBody>
                    <a:bodyPr/>
                    <a:lstStyle/>
                    <a:p>
                      <a:pPr>
                        <a:spcAft>
                          <a:spcPts val="0"/>
                        </a:spcAft>
                      </a:pPr>
                      <a:r>
                        <a:rPr lang="vi-VN" sz="1300">
                          <a:effectLst/>
                        </a:rPr>
                        <a:t>db.students.insert({ name:'thanh',gender:'male'});</a:t>
                      </a:r>
                      <a:endParaRPr lang="en-US" sz="1300">
                        <a:effectLst/>
                        <a:latin typeface=".VnTime" panose="020B7200000000000000" pitchFamily="34" charset="0"/>
                        <a:ea typeface="Times New Roman" panose="02020603050405020304" pitchFamily="18" charset="0"/>
                        <a:cs typeface="Tahoma" panose="020B0604030504040204" pitchFamily="34" charset="0"/>
                      </a:endParaRPr>
                    </a:p>
                  </a:txBody>
                  <a:tcPr marL="64247" marR="64247" marT="0" marB="0"/>
                </a:tc>
                <a:extLst>
                  <a:ext uri="{0D108BD9-81ED-4DB2-BD59-A6C34878D82A}">
                    <a16:rowId xmlns="" xmlns:a16="http://schemas.microsoft.com/office/drawing/2014/main" val="1533966338"/>
                  </a:ext>
                </a:extLst>
              </a:tr>
              <a:tr h="678779">
                <a:tc>
                  <a:txBody>
                    <a:bodyPr/>
                    <a:lstStyle/>
                    <a:p>
                      <a:pPr algn="ctr">
                        <a:spcAft>
                          <a:spcPts val="0"/>
                        </a:spcAft>
                      </a:pPr>
                      <a:r>
                        <a:rPr lang="vi-VN" sz="1300">
                          <a:effectLst/>
                        </a:rPr>
                        <a:t>Cập nhật</a:t>
                      </a:r>
                      <a:endParaRPr lang="en-US" sz="1300">
                        <a:effectLst/>
                        <a:latin typeface=".VnTime" panose="020B7200000000000000" pitchFamily="34" charset="0"/>
                        <a:ea typeface="Times New Roman" panose="02020603050405020304" pitchFamily="18" charset="0"/>
                        <a:cs typeface="Tahoma" panose="020B0604030504040204" pitchFamily="34" charset="0"/>
                      </a:endParaRPr>
                    </a:p>
                  </a:txBody>
                  <a:tcPr marL="64247" marR="64247" marT="0" marB="0"/>
                </a:tc>
                <a:tc>
                  <a:txBody>
                    <a:bodyPr/>
                    <a:lstStyle/>
                    <a:p>
                      <a:pPr>
                        <a:spcAft>
                          <a:spcPts val="0"/>
                        </a:spcAft>
                      </a:pPr>
                      <a:r>
                        <a:rPr lang="vi-VN" sz="1300">
                          <a:effectLst/>
                        </a:rPr>
                        <a:t>UPDATE students SET name ='thanh update' WHERE id = 1;</a:t>
                      </a:r>
                      <a:endParaRPr lang="en-US" sz="1300">
                        <a:effectLst/>
                        <a:latin typeface=".VnTime" panose="020B7200000000000000" pitchFamily="34" charset="0"/>
                        <a:ea typeface="Times New Roman" panose="02020603050405020304" pitchFamily="18" charset="0"/>
                        <a:cs typeface="Tahoma" panose="020B0604030504040204" pitchFamily="34" charset="0"/>
                      </a:endParaRPr>
                    </a:p>
                  </a:txBody>
                  <a:tcPr marL="64247" marR="64247" marT="0" marB="0"/>
                </a:tc>
                <a:tc>
                  <a:txBody>
                    <a:bodyPr/>
                    <a:lstStyle/>
                    <a:p>
                      <a:pPr>
                        <a:spcAft>
                          <a:spcPts val="0"/>
                        </a:spcAft>
                      </a:pPr>
                      <a:r>
                        <a:rPr lang="vi-VN" sz="1300" dirty="0">
                          <a:effectLst/>
                        </a:rPr>
                        <a:t>db.students.update({ _id: 1 },{$set:{ name: 'thanh update' }});</a:t>
                      </a:r>
                      <a:endParaRPr lang="en-US" sz="1300" dirty="0">
                        <a:effectLst/>
                        <a:latin typeface=".VnTime" panose="020B7200000000000000" pitchFamily="34" charset="0"/>
                        <a:ea typeface="Times New Roman" panose="02020603050405020304" pitchFamily="18" charset="0"/>
                        <a:cs typeface="Tahoma" panose="020B0604030504040204" pitchFamily="34" charset="0"/>
                      </a:endParaRPr>
                    </a:p>
                  </a:txBody>
                  <a:tcPr marL="64247" marR="64247" marT="0" marB="0"/>
                </a:tc>
                <a:extLst>
                  <a:ext uri="{0D108BD9-81ED-4DB2-BD59-A6C34878D82A}">
                    <a16:rowId xmlns="" xmlns:a16="http://schemas.microsoft.com/office/drawing/2014/main" val="1612317726"/>
                  </a:ext>
                </a:extLst>
              </a:tr>
              <a:tr h="452519">
                <a:tc>
                  <a:txBody>
                    <a:bodyPr/>
                    <a:lstStyle/>
                    <a:p>
                      <a:pPr algn="ctr">
                        <a:spcAft>
                          <a:spcPts val="0"/>
                        </a:spcAft>
                      </a:pPr>
                      <a:r>
                        <a:rPr lang="vi-VN" sz="1300">
                          <a:effectLst/>
                        </a:rPr>
                        <a:t>Xóa bảng ghi</a:t>
                      </a:r>
                      <a:endParaRPr lang="en-US" sz="1300">
                        <a:effectLst/>
                        <a:latin typeface=".VnTime" panose="020B7200000000000000" pitchFamily="34" charset="0"/>
                        <a:ea typeface="Times New Roman" panose="02020603050405020304" pitchFamily="18" charset="0"/>
                        <a:cs typeface="Tahoma" panose="020B0604030504040204" pitchFamily="34" charset="0"/>
                      </a:endParaRPr>
                    </a:p>
                  </a:txBody>
                  <a:tcPr marL="64247" marR="64247" marT="0" marB="0"/>
                </a:tc>
                <a:tc>
                  <a:txBody>
                    <a:bodyPr/>
                    <a:lstStyle/>
                    <a:p>
                      <a:pPr>
                        <a:spcAft>
                          <a:spcPts val="0"/>
                        </a:spcAft>
                      </a:pPr>
                      <a:r>
                        <a:rPr lang="vi-VN" sz="1300">
                          <a:effectLst/>
                        </a:rPr>
                        <a:t>DELETE FROM students </a:t>
                      </a:r>
                      <a:endParaRPr lang="en-US" sz="1300">
                        <a:effectLst/>
                      </a:endParaRPr>
                    </a:p>
                    <a:p>
                      <a:pPr>
                        <a:spcAft>
                          <a:spcPts val="0"/>
                        </a:spcAft>
                      </a:pPr>
                      <a:r>
                        <a:rPr lang="vi-VN" sz="1300">
                          <a:effectLst/>
                        </a:rPr>
                        <a:t>Where id = 1;</a:t>
                      </a:r>
                      <a:endParaRPr lang="en-US" sz="1300">
                        <a:effectLst/>
                        <a:latin typeface=".VnTime" panose="020B7200000000000000" pitchFamily="34" charset="0"/>
                        <a:ea typeface="Times New Roman" panose="02020603050405020304" pitchFamily="18" charset="0"/>
                        <a:cs typeface="Tahoma" panose="020B0604030504040204" pitchFamily="34" charset="0"/>
                      </a:endParaRPr>
                    </a:p>
                  </a:txBody>
                  <a:tcPr marL="64247" marR="64247" marT="0" marB="0"/>
                </a:tc>
                <a:tc>
                  <a:txBody>
                    <a:bodyPr/>
                    <a:lstStyle/>
                    <a:p>
                      <a:pPr>
                        <a:spcAft>
                          <a:spcPts val="0"/>
                        </a:spcAft>
                      </a:pPr>
                      <a:r>
                        <a:rPr lang="vi-VN" sz="1300">
                          <a:effectLst/>
                        </a:rPr>
                        <a:t>db.students.remove({ _id: 1});</a:t>
                      </a:r>
                      <a:endParaRPr lang="en-US" sz="1300">
                        <a:effectLst/>
                        <a:latin typeface=".VnTime" panose="020B7200000000000000" pitchFamily="34" charset="0"/>
                        <a:ea typeface="Times New Roman" panose="02020603050405020304" pitchFamily="18" charset="0"/>
                        <a:cs typeface="Tahoma" panose="020B0604030504040204" pitchFamily="34" charset="0"/>
                      </a:endParaRPr>
                    </a:p>
                  </a:txBody>
                  <a:tcPr marL="64247" marR="64247" marT="0" marB="0"/>
                </a:tc>
                <a:extLst>
                  <a:ext uri="{0D108BD9-81ED-4DB2-BD59-A6C34878D82A}">
                    <a16:rowId xmlns="" xmlns:a16="http://schemas.microsoft.com/office/drawing/2014/main" val="379867376"/>
                  </a:ext>
                </a:extLst>
              </a:tr>
              <a:tr h="226260">
                <a:tc>
                  <a:txBody>
                    <a:bodyPr/>
                    <a:lstStyle/>
                    <a:p>
                      <a:pPr algn="ctr">
                        <a:spcAft>
                          <a:spcPts val="0"/>
                        </a:spcAft>
                      </a:pPr>
                      <a:r>
                        <a:rPr lang="vi-VN" sz="1300">
                          <a:effectLst/>
                        </a:rPr>
                        <a:t>Tìm kiếm all</a:t>
                      </a:r>
                      <a:endParaRPr lang="en-US" sz="1300">
                        <a:effectLst/>
                        <a:latin typeface=".VnTime" panose="020B7200000000000000" pitchFamily="34" charset="0"/>
                        <a:ea typeface="Times New Roman" panose="02020603050405020304" pitchFamily="18" charset="0"/>
                        <a:cs typeface="Tahoma" panose="020B0604030504040204" pitchFamily="34" charset="0"/>
                      </a:endParaRPr>
                    </a:p>
                  </a:txBody>
                  <a:tcPr marL="64247" marR="64247" marT="0" marB="0"/>
                </a:tc>
                <a:tc>
                  <a:txBody>
                    <a:bodyPr/>
                    <a:lstStyle/>
                    <a:p>
                      <a:pPr>
                        <a:spcAft>
                          <a:spcPts val="0"/>
                        </a:spcAft>
                      </a:pPr>
                      <a:r>
                        <a:rPr lang="vi-VN" sz="1300">
                          <a:effectLst/>
                        </a:rPr>
                        <a:t>SELECT * FROM students;</a:t>
                      </a:r>
                      <a:endParaRPr lang="en-US" sz="1300">
                        <a:effectLst/>
                        <a:latin typeface=".VnTime" panose="020B7200000000000000" pitchFamily="34" charset="0"/>
                        <a:ea typeface="Times New Roman" panose="02020603050405020304" pitchFamily="18" charset="0"/>
                        <a:cs typeface="Tahoma" panose="020B0604030504040204" pitchFamily="34" charset="0"/>
                      </a:endParaRPr>
                    </a:p>
                  </a:txBody>
                  <a:tcPr marL="64247" marR="64247" marT="0" marB="0"/>
                </a:tc>
                <a:tc>
                  <a:txBody>
                    <a:bodyPr/>
                    <a:lstStyle/>
                    <a:p>
                      <a:pPr>
                        <a:spcAft>
                          <a:spcPts val="0"/>
                        </a:spcAft>
                      </a:pPr>
                      <a:r>
                        <a:rPr lang="vi-VN" sz="1300">
                          <a:effectLst/>
                        </a:rPr>
                        <a:t>db.students.find({});</a:t>
                      </a:r>
                      <a:endParaRPr lang="en-US" sz="1300">
                        <a:effectLst/>
                        <a:latin typeface=".VnTime" panose="020B7200000000000000" pitchFamily="34" charset="0"/>
                        <a:ea typeface="Times New Roman" panose="02020603050405020304" pitchFamily="18" charset="0"/>
                        <a:cs typeface="Tahoma" panose="020B0604030504040204" pitchFamily="34" charset="0"/>
                      </a:endParaRPr>
                    </a:p>
                  </a:txBody>
                  <a:tcPr marL="64247" marR="64247" marT="0" marB="0"/>
                </a:tc>
                <a:extLst>
                  <a:ext uri="{0D108BD9-81ED-4DB2-BD59-A6C34878D82A}">
                    <a16:rowId xmlns="" xmlns:a16="http://schemas.microsoft.com/office/drawing/2014/main" val="2117891197"/>
                  </a:ext>
                </a:extLst>
              </a:tr>
              <a:tr h="452519">
                <a:tc>
                  <a:txBody>
                    <a:bodyPr/>
                    <a:lstStyle/>
                    <a:p>
                      <a:pPr algn="ctr">
                        <a:spcAft>
                          <a:spcPts val="0"/>
                        </a:spcAft>
                      </a:pPr>
                      <a:r>
                        <a:rPr lang="vi-VN" sz="1300" dirty="0" err="1">
                          <a:effectLst/>
                        </a:rPr>
                        <a:t>Tìm</a:t>
                      </a:r>
                      <a:r>
                        <a:rPr lang="vi-VN" sz="1300" dirty="0">
                          <a:effectLst/>
                        </a:rPr>
                        <a:t> </a:t>
                      </a:r>
                      <a:r>
                        <a:rPr lang="vi-VN" sz="1300" dirty="0" err="1">
                          <a:effectLst/>
                        </a:rPr>
                        <a:t>kiếm</a:t>
                      </a:r>
                      <a:endParaRPr lang="en-US" sz="1300" dirty="0">
                        <a:effectLst/>
                        <a:latin typeface=".VnTime" panose="020B7200000000000000" pitchFamily="34" charset="0"/>
                        <a:ea typeface="Times New Roman" panose="02020603050405020304" pitchFamily="18" charset="0"/>
                        <a:cs typeface="Tahoma" panose="020B0604030504040204" pitchFamily="34" charset="0"/>
                      </a:endParaRPr>
                    </a:p>
                  </a:txBody>
                  <a:tcPr marL="64247" marR="64247" marT="0" marB="0"/>
                </a:tc>
                <a:tc>
                  <a:txBody>
                    <a:bodyPr/>
                    <a:lstStyle/>
                    <a:p>
                      <a:pPr>
                        <a:spcAft>
                          <a:spcPts val="0"/>
                        </a:spcAft>
                      </a:pPr>
                      <a:r>
                        <a:rPr lang="vi-VN" sz="1300">
                          <a:effectLst/>
                        </a:rPr>
                        <a:t>SELECT * FROM students</a:t>
                      </a:r>
                      <a:endParaRPr lang="en-US" sz="1300">
                        <a:effectLst/>
                      </a:endParaRPr>
                    </a:p>
                    <a:p>
                      <a:pPr>
                        <a:spcAft>
                          <a:spcPts val="0"/>
                        </a:spcAft>
                      </a:pPr>
                      <a:r>
                        <a:rPr lang="vi-VN" sz="1300">
                          <a:effectLst/>
                        </a:rPr>
                        <a:t>WHERE name = 'thanh';</a:t>
                      </a:r>
                      <a:endParaRPr lang="en-US" sz="1300">
                        <a:effectLst/>
                        <a:latin typeface=".VnTime" panose="020B7200000000000000" pitchFamily="34" charset="0"/>
                        <a:ea typeface="Times New Roman" panose="02020603050405020304" pitchFamily="18" charset="0"/>
                        <a:cs typeface="Tahoma" panose="020B0604030504040204" pitchFamily="34" charset="0"/>
                      </a:endParaRPr>
                    </a:p>
                  </a:txBody>
                  <a:tcPr marL="64247" marR="64247" marT="0" marB="0"/>
                </a:tc>
                <a:tc>
                  <a:txBody>
                    <a:bodyPr/>
                    <a:lstStyle/>
                    <a:p>
                      <a:pPr>
                        <a:spcAft>
                          <a:spcPts val="0"/>
                        </a:spcAft>
                      </a:pPr>
                      <a:r>
                        <a:rPr lang="vi-VN" sz="1300" dirty="0">
                          <a:effectLst/>
                        </a:rPr>
                        <a:t>db.students.find({ name: 'thanh' });</a:t>
                      </a:r>
                      <a:endParaRPr lang="en-US" sz="1300" dirty="0">
                        <a:effectLst/>
                        <a:latin typeface=".VnTime" panose="020B7200000000000000" pitchFamily="34" charset="0"/>
                        <a:ea typeface="Times New Roman" panose="02020603050405020304" pitchFamily="18" charset="0"/>
                        <a:cs typeface="Tahoma" panose="020B0604030504040204" pitchFamily="34" charset="0"/>
                      </a:endParaRPr>
                    </a:p>
                  </a:txBody>
                  <a:tcPr marL="64247" marR="64247" marT="0" marB="0"/>
                </a:tc>
                <a:extLst>
                  <a:ext uri="{0D108BD9-81ED-4DB2-BD59-A6C34878D82A}">
                    <a16:rowId xmlns="" xmlns:a16="http://schemas.microsoft.com/office/drawing/2014/main" val="1357702865"/>
                  </a:ext>
                </a:extLst>
              </a:tr>
            </a:tbl>
          </a:graphicData>
        </a:graphic>
      </p:graphicFrame>
    </p:spTree>
    <p:extLst>
      <p:ext uri="{BB962C8B-B14F-4D97-AF65-F5344CB8AC3E}">
        <p14:creationId xmlns:p14="http://schemas.microsoft.com/office/powerpoint/2010/main" val="233241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97"/>
        <p:cNvGrpSpPr/>
        <p:nvPr/>
      </p:nvGrpSpPr>
      <p:grpSpPr>
        <a:xfrm>
          <a:off x="0" y="0"/>
          <a:ext cx="0" cy="0"/>
          <a:chOff x="0" y="0"/>
          <a:chExt cx="0" cy="0"/>
        </a:xfrm>
      </p:grpSpPr>
      <p:sp>
        <p:nvSpPr>
          <p:cNvPr id="3498" name="Google Shape;3498;p61"/>
          <p:cNvSpPr txBox="1">
            <a:spLocks noGrp="1"/>
          </p:cNvSpPr>
          <p:nvPr>
            <p:ph type="title"/>
          </p:nvPr>
        </p:nvSpPr>
        <p:spPr>
          <a:xfrm>
            <a:off x="1694714" y="43265"/>
            <a:ext cx="5528700" cy="612600"/>
          </a:xfrm>
          <a:prstGeom prst="rect">
            <a:avLst/>
          </a:prstGeom>
        </p:spPr>
        <p:txBody>
          <a:bodyPr spcFirstLastPara="1" wrap="square" lIns="91425" tIns="91425" rIns="91425" bIns="91425" anchor="t" anchorCtr="0">
            <a:noAutofit/>
          </a:bodyPr>
          <a:lstStyle/>
          <a:p>
            <a:r>
              <a:rPr lang="en-US" sz="2000" b="1" dirty="0" err="1">
                <a:latin typeface="Times New Roman" panose="02020603050405020304" pitchFamily="18" charset="0"/>
                <a:cs typeface="Times New Roman" panose="02020603050405020304" pitchFamily="18" charset="0"/>
              </a:rPr>
              <a:t>Ưu</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nhược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điểm</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của</a:t>
            </a:r>
            <a:r>
              <a:rPr lang="en-US" sz="2000" b="1" dirty="0">
                <a:latin typeface="Times New Roman" panose="02020603050405020304" pitchFamily="18" charset="0"/>
                <a:cs typeface="Times New Roman" panose="02020603050405020304" pitchFamily="18" charset="0"/>
              </a:rPr>
              <a:t> MongoDB</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endParaRPr sz="2000" dirty="0">
              <a:latin typeface="Times New Roman" panose="02020603050405020304" pitchFamily="18" charset="0"/>
              <a:cs typeface="Times New Roman" panose="02020603050405020304" pitchFamily="18" charset="0"/>
            </a:endParaRPr>
          </a:p>
        </p:txBody>
      </p:sp>
      <p:sp>
        <p:nvSpPr>
          <p:cNvPr id="23" name="Google Shape;3501;p61"/>
          <p:cNvSpPr/>
          <p:nvPr/>
        </p:nvSpPr>
        <p:spPr>
          <a:xfrm>
            <a:off x="1487259" y="1082599"/>
            <a:ext cx="3169542" cy="3822187"/>
          </a:xfrm>
          <a:prstGeom prst="roundRect">
            <a:avLst>
              <a:gd name="adj" fmla="val 16667"/>
            </a:avLst>
          </a:prstGeom>
          <a:solidFill>
            <a:schemeClr val="accent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4" name="Google Shape;3502;p61"/>
          <p:cNvSpPr/>
          <p:nvPr/>
        </p:nvSpPr>
        <p:spPr>
          <a:xfrm>
            <a:off x="1726239" y="1179212"/>
            <a:ext cx="2774069" cy="3628957"/>
          </a:xfrm>
          <a:prstGeom prst="roundRect">
            <a:avLst>
              <a:gd name="adj" fmla="val 16667"/>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5" name="Google Shape;3501;p61"/>
          <p:cNvSpPr/>
          <p:nvPr/>
        </p:nvSpPr>
        <p:spPr>
          <a:xfrm>
            <a:off x="4679609" y="1082599"/>
            <a:ext cx="3169542" cy="3822187"/>
          </a:xfrm>
          <a:prstGeom prst="roundRect">
            <a:avLst>
              <a:gd name="adj" fmla="val 16667"/>
            </a:avLst>
          </a:prstGeom>
          <a:solidFill>
            <a:schemeClr val="accent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6" name="Google Shape;3502;p61"/>
          <p:cNvSpPr/>
          <p:nvPr/>
        </p:nvSpPr>
        <p:spPr>
          <a:xfrm>
            <a:off x="4877345" y="1179213"/>
            <a:ext cx="2774069" cy="3628957"/>
          </a:xfrm>
          <a:prstGeom prst="roundRect">
            <a:avLst>
              <a:gd name="adj" fmla="val 16667"/>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 name="Rectangle 8"/>
          <p:cNvSpPr/>
          <p:nvPr/>
        </p:nvSpPr>
        <p:spPr>
          <a:xfrm>
            <a:off x="1762601" y="1529729"/>
            <a:ext cx="2760515" cy="3031599"/>
          </a:xfrm>
          <a:prstGeom prst="rect">
            <a:avLst/>
          </a:prstGeom>
        </p:spPr>
        <p:txBody>
          <a:bodyPr wrap="square">
            <a:spAutoFit/>
          </a:bodyPr>
          <a:lstStyle/>
          <a:p>
            <a:pPr lvl="0"/>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Lưu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trư</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hướng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văn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Văn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theo</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phong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cách</a:t>
            </a:r>
            <a:r>
              <a:rPr lang="en-US" sz="1300" dirty="0">
                <a:latin typeface="Times New Roman" panose="02020603050405020304" pitchFamily="18" charset="0"/>
                <a:cs typeface="Times New Roman" panose="02020603050405020304" pitchFamily="18" charset="0"/>
              </a:rPr>
              <a:t> JSON </a:t>
            </a:r>
            <a:r>
              <a:rPr lang="en-US" sz="1300" dirty="0" err="1">
                <a:latin typeface="Times New Roman" panose="02020603050405020304" pitchFamily="18" charset="0"/>
                <a:cs typeface="Times New Roman" panose="02020603050405020304" pitchFamily="18" charset="0"/>
              </a:rPr>
              <a:t>với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những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lược</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đô</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động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đơn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giản</a:t>
            </a:r>
            <a:endParaRPr lang="en-US" sz="1300" dirty="0">
              <a:latin typeface="Times New Roman" panose="02020603050405020304" pitchFamily="18" charset="0"/>
              <a:cs typeface="Times New Roman" panose="02020603050405020304" pitchFamily="18" charset="0"/>
            </a:endParaRPr>
          </a:p>
          <a:p>
            <a:pPr lvl="0"/>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Hô</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trơ</a:t>
            </a:r>
            <a:r>
              <a:rPr lang="en-US" sz="1300" dirty="0">
                <a:latin typeface="Times New Roman" panose="02020603050405020304" pitchFamily="18" charset="0"/>
                <a:cs typeface="Times New Roman" panose="02020603050405020304" pitchFamily="18" charset="0"/>
              </a:rPr>
              <a:t>̣ chỉ </a:t>
            </a:r>
            <a:r>
              <a:rPr lang="en-US" sz="1300" dirty="0" err="1">
                <a:latin typeface="Times New Roman" panose="02020603050405020304" pitchFamily="18" charset="0"/>
                <a:cs typeface="Times New Roman" panose="02020603050405020304" pitchFamily="18" charset="0"/>
              </a:rPr>
              <a:t>mục</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đầy</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đu</a:t>
            </a:r>
            <a:r>
              <a:rPr lang="en-US" sz="1300" dirty="0">
                <a:latin typeface="Times New Roman" panose="02020603050405020304" pitchFamily="18" charset="0"/>
                <a:cs typeface="Times New Roman" panose="02020603050405020304" pitchFamily="18" charset="0"/>
              </a:rPr>
              <a:t>̉: chỉ </a:t>
            </a:r>
            <a:r>
              <a:rPr lang="en-US" sz="1300" dirty="0" err="1">
                <a:latin typeface="Times New Roman" panose="02020603050405020304" pitchFamily="18" charset="0"/>
                <a:cs typeface="Times New Roman" panose="02020603050405020304" pitchFamily="18" charset="0"/>
              </a:rPr>
              <a:t>mục</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trên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bất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ky</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các</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thuộc</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tính</a:t>
            </a:r>
            <a:endParaRPr lang="en-US" sz="1300" dirty="0">
              <a:latin typeface="Times New Roman" panose="02020603050405020304" pitchFamily="18" charset="0"/>
              <a:cs typeface="Times New Roman" panose="02020603050405020304" pitchFamily="18" charset="0"/>
            </a:endParaRPr>
          </a:p>
          <a:p>
            <a:pPr lvl="0"/>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Truy</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vấn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đa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dạng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truy</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vấn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dựa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trên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văn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bản</a:t>
            </a:r>
            <a:r>
              <a:rPr lang="en-US" sz="1300" dirty="0">
                <a:latin typeface="Times New Roman" panose="02020603050405020304" pitchFamily="18" charset="0"/>
                <a:cs typeface="Times New Roman" panose="02020603050405020304" pitchFamily="18" charset="0"/>
              </a:rPr>
              <a:t>.</a:t>
            </a:r>
          </a:p>
          <a:p>
            <a:pPr lvl="0"/>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Dữ</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liệu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lưu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trữ</a:t>
            </a:r>
            <a:r>
              <a:rPr lang="en-US" sz="1300" dirty="0">
                <a:latin typeface="Times New Roman" panose="02020603050405020304" pitchFamily="18" charset="0"/>
                <a:cs typeface="Times New Roman" panose="02020603050405020304" pitchFamily="18" charset="0"/>
              </a:rPr>
              <a:t> phi </a:t>
            </a:r>
            <a:r>
              <a:rPr lang="en-US" sz="1300" dirty="0" err="1">
                <a:latin typeface="Times New Roman" panose="02020603050405020304" pitchFamily="18" charset="0"/>
                <a:cs typeface="Times New Roman" panose="02020603050405020304" pitchFamily="18" charset="0"/>
              </a:rPr>
              <a:t>cấu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trúc</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không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có</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tính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ràng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buộc</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toàn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vẹn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nên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tính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sẵn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sàng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cao</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hiệu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suất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lớn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và</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dễ</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dàng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mở</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rộng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lưu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trữ</a:t>
            </a:r>
            <a:r>
              <a:rPr lang="en-US" sz="1300" dirty="0">
                <a:latin typeface="Times New Roman" panose="02020603050405020304" pitchFamily="18" charset="0"/>
                <a:cs typeface="Times New Roman" panose="02020603050405020304" pitchFamily="18" charset="0"/>
              </a:rPr>
              <a:t>.</a:t>
            </a:r>
          </a:p>
          <a:p>
            <a:pPr lvl="0"/>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Dữ</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liệu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được</a:t>
            </a:r>
            <a:r>
              <a:rPr lang="en-US" sz="1300" dirty="0">
                <a:latin typeface="Times New Roman" panose="02020603050405020304" pitchFamily="18" charset="0"/>
                <a:cs typeface="Times New Roman" panose="02020603050405020304" pitchFamily="18" charset="0"/>
              </a:rPr>
              <a:t> caching (</a:t>
            </a:r>
            <a:r>
              <a:rPr lang="en-US" sz="1300" dirty="0" err="1">
                <a:latin typeface="Times New Roman" panose="02020603050405020304" pitchFamily="18" charset="0"/>
                <a:cs typeface="Times New Roman" panose="02020603050405020304" pitchFamily="18" charset="0"/>
              </a:rPr>
              <a:t>ghi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đệm</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lên</a:t>
            </a:r>
            <a:r>
              <a:rPr lang="en-US" sz="1300" dirty="0">
                <a:latin typeface="Times New Roman" panose="02020603050405020304" pitchFamily="18" charset="0"/>
                <a:cs typeface="Times New Roman" panose="02020603050405020304" pitchFamily="18" charset="0"/>
              </a:rPr>
              <a:t> RAM, </a:t>
            </a:r>
            <a:r>
              <a:rPr lang="en-US" sz="1300" dirty="0" err="1">
                <a:latin typeface="Times New Roman" panose="02020603050405020304" pitchFamily="18" charset="0"/>
                <a:cs typeface="Times New Roman" panose="02020603050405020304" pitchFamily="18" charset="0"/>
              </a:rPr>
              <a:t>hạn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chế</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truy</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cập</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vào</a:t>
            </a:r>
            <a:r>
              <a:rPr lang="en-US" sz="1300" dirty="0">
                <a:latin typeface="Times New Roman" panose="02020603050405020304" pitchFamily="18" charset="0"/>
                <a:cs typeface="Times New Roman" panose="02020603050405020304" pitchFamily="18" charset="0"/>
              </a:rPr>
              <a:t> ổ </a:t>
            </a:r>
            <a:r>
              <a:rPr lang="en-US" sz="1300" dirty="0" err="1">
                <a:latin typeface="Times New Roman" panose="02020603050405020304" pitchFamily="18" charset="0"/>
                <a:cs typeface="Times New Roman" panose="02020603050405020304" pitchFamily="18" charset="0"/>
              </a:rPr>
              <a:t>cứng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nên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tốc</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độ</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đọc</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và</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ghi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cao</a:t>
            </a:r>
            <a:r>
              <a:rPr lang="en-US" sz="1300" dirty="0">
                <a:latin typeface="Times New Roman" panose="02020603050405020304" pitchFamily="18" charset="0"/>
                <a:cs typeface="Times New Roman" panose="02020603050405020304" pitchFamily="18" charset="0"/>
              </a:rPr>
              <a:t>.</a:t>
            </a:r>
          </a:p>
          <a:p>
            <a:pPr marL="171450" lvl="0" indent="-171450">
              <a:buFontTx/>
              <a:buChar char="-"/>
            </a:pPr>
            <a:endParaRPr lang="en-US" sz="900" dirty="0">
              <a:latin typeface="Times New Roman" panose="02020603050405020304" pitchFamily="18" charset="0"/>
              <a:cs typeface="Times New Roman" panose="02020603050405020304" pitchFamily="18" charset="0"/>
            </a:endParaRPr>
          </a:p>
        </p:txBody>
      </p:sp>
      <p:sp>
        <p:nvSpPr>
          <p:cNvPr id="10" name="Rectangle 9"/>
          <p:cNvSpPr/>
          <p:nvPr/>
        </p:nvSpPr>
        <p:spPr>
          <a:xfrm>
            <a:off x="2241886" y="646638"/>
            <a:ext cx="1388522" cy="368755"/>
          </a:xfrm>
          <a:prstGeom prst="rect">
            <a:avLst/>
          </a:prstGeom>
        </p:spPr>
        <p:txBody>
          <a:bodyPr wrap="none">
            <a:spAutoFit/>
          </a:bodyPr>
          <a:lstStyle/>
          <a:p>
            <a:pPr marL="342900" lvl="0" indent="-342900" algn="just">
              <a:lnSpc>
                <a:spcPct val="107000"/>
              </a:lnSpc>
              <a:spcAft>
                <a:spcPts val="800"/>
              </a:spcAft>
              <a:buFont typeface="Wingdings" panose="05000000000000000000" pitchFamily="2" charset="2"/>
              <a:buChar char=""/>
            </a:pPr>
            <a:r>
              <a:rPr lang="en-US" sz="1800" b="1" dirty="0" err="1">
                <a:latin typeface="Times New Roman" panose="02020603050405020304" pitchFamily="18" charset="0"/>
                <a:ea typeface="Times New Roman" panose="02020603050405020304" pitchFamily="18" charset="0"/>
                <a:cs typeface="Times New Roman" panose="02020603050405020304" pitchFamily="18" charset="0"/>
              </a:rPr>
              <a:t>Ưu</a:t>
            </a:r>
            <a:r>
              <a:rPr lang="en-US" sz="18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ea typeface="Times New Roman" panose="02020603050405020304" pitchFamily="18" charset="0"/>
                <a:cs typeface="Times New Roman" panose="02020603050405020304" pitchFamily="18" charset="0"/>
              </a:rPr>
              <a:t>điểm</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1" name="Rectangle 10"/>
          <p:cNvSpPr/>
          <p:nvPr/>
        </p:nvSpPr>
        <p:spPr>
          <a:xfrm>
            <a:off x="4990025" y="1398907"/>
            <a:ext cx="2643116" cy="3293209"/>
          </a:xfrm>
          <a:prstGeom prst="rect">
            <a:avLst/>
          </a:prstGeom>
        </p:spPr>
        <p:txBody>
          <a:bodyPr wrap="square">
            <a:spAutoFit/>
          </a:bodyPr>
          <a:lstStyle/>
          <a:p>
            <a:pPr lvl="0"/>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Không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ứng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dụng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được</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cho</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các</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mô</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hình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giao</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dịch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nào</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có</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yêu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cầu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độ</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chính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xác</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cao</a:t>
            </a:r>
            <a:r>
              <a:rPr lang="en-US" sz="1300" dirty="0">
                <a:latin typeface="Times New Roman" panose="02020603050405020304" pitchFamily="18" charset="0"/>
                <a:cs typeface="Times New Roman" panose="02020603050405020304" pitchFamily="18" charset="0"/>
              </a:rPr>
              <a:t> do </a:t>
            </a:r>
            <a:r>
              <a:rPr lang="en-US" sz="1300" dirty="0" err="1">
                <a:latin typeface="Times New Roman" panose="02020603050405020304" pitchFamily="18" charset="0"/>
                <a:cs typeface="Times New Roman" panose="02020603050405020304" pitchFamily="18" charset="0"/>
              </a:rPr>
              <a:t>không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có</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ràng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buộc</a:t>
            </a:r>
            <a:r>
              <a:rPr lang="en-US" sz="1300" dirty="0">
                <a:latin typeface="Times New Roman" panose="02020603050405020304" pitchFamily="18" charset="0"/>
                <a:cs typeface="Times New Roman" panose="02020603050405020304" pitchFamily="18" charset="0"/>
              </a:rPr>
              <a:t>.</a:t>
            </a:r>
          </a:p>
          <a:p>
            <a:pPr lvl="0"/>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Không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có</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cơ</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chế</a:t>
            </a:r>
            <a:r>
              <a:rPr lang="en-US" sz="1300" dirty="0">
                <a:latin typeface="Times New Roman" panose="02020603050405020304" pitchFamily="18" charset="0"/>
                <a:cs typeface="Times New Roman" panose="02020603050405020304" pitchFamily="18" charset="0"/>
              </a:rPr>
              <a:t> transaction (</a:t>
            </a:r>
            <a:r>
              <a:rPr lang="en-US" sz="1300" dirty="0" err="1">
                <a:latin typeface="Times New Roman" panose="02020603050405020304" pitchFamily="18" charset="0"/>
                <a:cs typeface="Times New Roman" panose="02020603050405020304" pitchFamily="18" charset="0"/>
              </a:rPr>
              <a:t>giao</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dịch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để</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phục</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vụ</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các</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ứng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dụng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ngân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hàng</a:t>
            </a:r>
            <a:r>
              <a:rPr lang="en-US" sz="1300" dirty="0">
                <a:latin typeface="Times New Roman" panose="02020603050405020304" pitchFamily="18" charset="0"/>
                <a:cs typeface="Times New Roman" panose="02020603050405020304" pitchFamily="18" charset="0"/>
              </a:rPr>
              <a:t>.</a:t>
            </a:r>
          </a:p>
          <a:p>
            <a:pPr lvl="0"/>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Dữ</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liệu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lấy</a:t>
            </a:r>
            <a:r>
              <a:rPr lang="en-US" sz="1300" dirty="0">
                <a:latin typeface="Times New Roman" panose="02020603050405020304" pitchFamily="18" charset="0"/>
                <a:cs typeface="Times New Roman" panose="02020603050405020304" pitchFamily="18" charset="0"/>
              </a:rPr>
              <a:t> RAM </a:t>
            </a:r>
            <a:r>
              <a:rPr lang="en-US" sz="1300" dirty="0" err="1">
                <a:latin typeface="Times New Roman" panose="02020603050405020304" pitchFamily="18" charset="0"/>
                <a:cs typeface="Times New Roman" panose="02020603050405020304" pitchFamily="18" charset="0"/>
              </a:rPr>
              <a:t>làm</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trọng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tâm</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hoạt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động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vì</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vậy</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khi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hoạt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động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yêu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cầu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một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bộ</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nhớ</a:t>
            </a:r>
            <a:r>
              <a:rPr lang="en-US" sz="1300" dirty="0">
                <a:latin typeface="Times New Roman" panose="02020603050405020304" pitchFamily="18" charset="0"/>
                <a:cs typeface="Times New Roman" panose="02020603050405020304" pitchFamily="18" charset="0"/>
              </a:rPr>
              <a:t> RAM </a:t>
            </a:r>
            <a:r>
              <a:rPr lang="en-US" sz="1300" dirty="0" err="1">
                <a:latin typeface="Times New Roman" panose="02020603050405020304" pitchFamily="18" charset="0"/>
                <a:cs typeface="Times New Roman" panose="02020603050405020304" pitchFamily="18" charset="0"/>
              </a:rPr>
              <a:t>lớn</a:t>
            </a:r>
            <a:r>
              <a:rPr lang="en-US" sz="1300" dirty="0">
                <a:latin typeface="Times New Roman" panose="02020603050405020304" pitchFamily="18" charset="0"/>
                <a:cs typeface="Times New Roman" panose="02020603050405020304" pitchFamily="18" charset="0"/>
              </a:rPr>
              <a:t>.</a:t>
            </a:r>
          </a:p>
          <a:p>
            <a:pPr lvl="0"/>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Mọi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thay</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đổi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về</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dữ</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liệu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mặc</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định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đều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chưa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được</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ghi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xuống</a:t>
            </a:r>
            <a:r>
              <a:rPr lang="en-US" sz="1300" dirty="0">
                <a:latin typeface="Times New Roman" panose="02020603050405020304" pitchFamily="18" charset="0"/>
                <a:cs typeface="Times New Roman" panose="02020603050405020304" pitchFamily="18" charset="0"/>
              </a:rPr>
              <a:t> ổ </a:t>
            </a:r>
            <a:r>
              <a:rPr lang="en-US" sz="1300" dirty="0" err="1">
                <a:latin typeface="Times New Roman" panose="02020603050405020304" pitchFamily="18" charset="0"/>
                <a:cs typeface="Times New Roman" panose="02020603050405020304" pitchFamily="18" charset="0"/>
              </a:rPr>
              <a:t>cứng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ngay</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lập</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tức</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vì</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vậy</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khả</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năng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bị</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mất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dữ</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liệu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từ</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nguyên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nhân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mất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điện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đột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xuất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là</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rất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cao</a:t>
            </a:r>
            <a:r>
              <a:rPr lang="en-US" sz="1300" dirty="0">
                <a:latin typeface="Times New Roman" panose="02020603050405020304" pitchFamily="18" charset="0"/>
                <a:cs typeface="Times New Roman" panose="02020603050405020304" pitchFamily="18" charset="0"/>
              </a:rPr>
              <a:t>.</a:t>
            </a:r>
            <a:r>
              <a:rPr lang="vi-VN" sz="1300" dirty="0">
                <a:latin typeface="Times New Roman" panose="02020603050405020304" pitchFamily="18" charset="0"/>
                <a:cs typeface="Times New Roman" panose="02020603050405020304" pitchFamily="18" charset="0"/>
              </a:rPr>
              <a:t/>
            </a:r>
            <a:br>
              <a:rPr lang="vi-VN" sz="1300" dirty="0">
                <a:latin typeface="Times New Roman" panose="02020603050405020304" pitchFamily="18" charset="0"/>
                <a:cs typeface="Times New Roman" panose="02020603050405020304" pitchFamily="18" charset="0"/>
              </a:rPr>
            </a:br>
            <a:endParaRPr lang="en-US" sz="1300" dirty="0">
              <a:latin typeface="Times New Roman" panose="02020603050405020304" pitchFamily="18" charset="0"/>
              <a:cs typeface="Times New Roman" panose="02020603050405020304" pitchFamily="18" charset="0"/>
            </a:endParaRPr>
          </a:p>
        </p:txBody>
      </p:sp>
      <p:sp>
        <p:nvSpPr>
          <p:cNvPr id="12" name="Rectangle 11"/>
          <p:cNvSpPr/>
          <p:nvPr/>
        </p:nvSpPr>
        <p:spPr>
          <a:xfrm>
            <a:off x="5253373" y="645509"/>
            <a:ext cx="1741182" cy="375552"/>
          </a:xfrm>
          <a:prstGeom prst="rect">
            <a:avLst/>
          </a:prstGeom>
        </p:spPr>
        <p:txBody>
          <a:bodyPr wrap="none">
            <a:spAutoFit/>
          </a:bodyPr>
          <a:lstStyle/>
          <a:p>
            <a:pPr marL="342900" lvl="0" indent="-342900" algn="just">
              <a:lnSpc>
                <a:spcPct val="107000"/>
              </a:lnSpc>
              <a:spcAft>
                <a:spcPts val="800"/>
              </a:spcAft>
              <a:buFont typeface="Wingdings" panose="05000000000000000000" pitchFamily="2" charset="2"/>
              <a:buChar char=""/>
            </a:pPr>
            <a:r>
              <a:rPr lang="en-US" sz="1800" b="1" dirty="0" err="1">
                <a:latin typeface="Times New Roman" panose="02020603050405020304" pitchFamily="18" charset="0"/>
                <a:ea typeface="Times New Roman" panose="02020603050405020304" pitchFamily="18" charset="0"/>
                <a:cs typeface="Times New Roman" panose="02020603050405020304" pitchFamily="18" charset="0"/>
              </a:rPr>
              <a:t>Nhược</a:t>
            </a:r>
            <a:r>
              <a:rPr lang="en-US" sz="18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ea typeface="Times New Roman" panose="02020603050405020304" pitchFamily="18" charset="0"/>
                <a:cs typeface="Times New Roman" panose="02020603050405020304" pitchFamily="18" charset="0"/>
              </a:rPr>
              <a:t>điểm</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2025" y="0"/>
            <a:ext cx="4087500" cy="416681"/>
          </a:xfrm>
        </p:spPr>
        <p:txBody>
          <a:bodyPr/>
          <a:lstStyle/>
          <a:p>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Rectangle 2"/>
          <p:cNvSpPr/>
          <p:nvPr/>
        </p:nvSpPr>
        <p:spPr>
          <a:xfrm>
            <a:off x="2928562" y="125618"/>
            <a:ext cx="2720617" cy="369332"/>
          </a:xfrm>
          <a:prstGeom prst="rect">
            <a:avLst/>
          </a:prstGeom>
        </p:spPr>
        <p:txBody>
          <a:bodyPr wrap="none">
            <a:spAutoFit/>
          </a:bodyPr>
          <a:lstStyle/>
          <a:p>
            <a:r>
              <a:rPr lang="en-US" sz="1800" b="1" dirty="0">
                <a:latin typeface="Times New Roman" panose="02020603050405020304" pitchFamily="18" charset="0"/>
                <a:ea typeface="Times New Roman" panose="02020603050405020304" pitchFamily="18" charset="0"/>
                <a:cs typeface="Times New Roman" panose="02020603050405020304" pitchFamily="18" charset="0"/>
              </a:rPr>
              <a:t>5. </a:t>
            </a:r>
            <a:r>
              <a:rPr lang="en-US" sz="1800" b="1" dirty="0" err="1">
                <a:latin typeface="Times New Roman" panose="02020603050405020304" pitchFamily="18" charset="0"/>
                <a:ea typeface="Times New Roman" panose="02020603050405020304" pitchFamily="18" charset="0"/>
                <a:cs typeface="Times New Roman" panose="02020603050405020304" pitchFamily="18" charset="0"/>
              </a:rPr>
              <a:t>Phân</a:t>
            </a:r>
            <a:r>
              <a:rPr lang="en-US" sz="18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ea typeface="Times New Roman" panose="02020603050405020304" pitchFamily="18" charset="0"/>
                <a:cs typeface="Times New Roman" panose="02020603050405020304" pitchFamily="18" charset="0"/>
              </a:rPr>
              <a:t>tích</a:t>
            </a:r>
            <a:r>
              <a:rPr lang="en-US" sz="18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ea typeface="Times New Roman" panose="02020603050405020304" pitchFamily="18" charset="0"/>
                <a:cs typeface="Times New Roman" panose="02020603050405020304" pitchFamily="18" charset="0"/>
              </a:rPr>
              <a:t>cơ</a:t>
            </a:r>
            <a:r>
              <a:rPr lang="en-US" sz="18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ea typeface="Times New Roman" panose="02020603050405020304" pitchFamily="18" charset="0"/>
                <a:cs typeface="Times New Roman" panose="02020603050405020304" pitchFamily="18" charset="0"/>
              </a:rPr>
              <a:t>sở</a:t>
            </a:r>
            <a:r>
              <a:rPr lang="en-US" sz="18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ea typeface="Times New Roman" panose="02020603050405020304" pitchFamily="18" charset="0"/>
                <a:cs typeface="Times New Roman" panose="02020603050405020304" pitchFamily="18" charset="0"/>
              </a:rPr>
              <a:t>dữ</a:t>
            </a:r>
            <a:r>
              <a:rPr lang="en-US" sz="18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ea typeface="Times New Roman" panose="02020603050405020304" pitchFamily="18" charset="0"/>
                <a:cs typeface="Times New Roman" panose="02020603050405020304" pitchFamily="18" charset="0"/>
              </a:rPr>
              <a:t>liệu</a:t>
            </a:r>
            <a:r>
              <a:rPr lang="en-US" sz="1800" b="1"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p:txBody>
      </p:sp>
      <p:sp>
        <p:nvSpPr>
          <p:cNvPr id="8" name="Rectangle 7"/>
          <p:cNvSpPr/>
          <p:nvPr/>
        </p:nvSpPr>
        <p:spPr>
          <a:xfrm>
            <a:off x="854764" y="620568"/>
            <a:ext cx="6683071" cy="307520"/>
          </a:xfrm>
          <a:prstGeom prst="rect">
            <a:avLst/>
          </a:prstGeom>
        </p:spPr>
        <p:txBody>
          <a:bodyPr wrap="square">
            <a:spAutoFit/>
          </a:bodyPr>
          <a:lstStyle/>
          <a:p>
            <a:pPr>
              <a:lnSpc>
                <a:spcPct val="107000"/>
              </a:lnSpc>
              <a:spcAft>
                <a:spcPts val="800"/>
              </a:spcAft>
            </a:pPr>
            <a:r>
              <a:rPr lang="en-US" dirty="0" err="1">
                <a:latin typeface="Times New Roman" panose="02020603050405020304" pitchFamily="18" charset="0"/>
                <a:ea typeface="Times New Roman" panose="02020603050405020304" pitchFamily="18" charset="0"/>
                <a:cs typeface="Times New Roman" panose="02020603050405020304" pitchFamily="18" charset="0"/>
              </a:rPr>
              <a:t>Cơ</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sở</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dữ</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liệu</a:t>
            </a:r>
            <a:r>
              <a:rPr lang="en-US" dirty="0">
                <a:latin typeface="Times New Roman" panose="02020603050405020304" pitchFamily="18" charset="0"/>
                <a:ea typeface="Times New Roman" panose="02020603050405020304" pitchFamily="18" charset="0"/>
                <a:cs typeface="Times New Roman" panose="02020603050405020304" pitchFamily="18" charset="0"/>
              </a:rPr>
              <a:t> bao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gồm</a:t>
            </a:r>
            <a:r>
              <a:rPr lang="en-US" dirty="0">
                <a:latin typeface="Times New Roman" panose="02020603050405020304" pitchFamily="18" charset="0"/>
                <a:ea typeface="Times New Roman" panose="02020603050405020304" pitchFamily="18" charset="0"/>
                <a:cs typeface="Times New Roman" panose="02020603050405020304" pitchFamily="18" charset="0"/>
              </a:rPr>
              <a:t> 4 collection: category, orders, products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và</a:t>
            </a:r>
            <a:r>
              <a:rPr lang="en-US" dirty="0">
                <a:latin typeface="Times New Roman" panose="02020603050405020304" pitchFamily="18" charset="0"/>
                <a:ea typeface="Times New Roman" panose="02020603050405020304" pitchFamily="18" charset="0"/>
                <a:cs typeface="Times New Roman" panose="02020603050405020304" pitchFamily="18" charset="0"/>
              </a:rPr>
              <a:t> users</a:t>
            </a:r>
          </a:p>
        </p:txBody>
      </p:sp>
      <p:pic>
        <p:nvPicPr>
          <p:cNvPr id="9" name="Picture 8" descr="Graphical user interface, text&#10;&#10;Description automatically generated with medium confidence"/>
          <p:cNvPicPr/>
          <p:nvPr/>
        </p:nvPicPr>
        <p:blipFill>
          <a:blip r:embed="rId2">
            <a:extLst>
              <a:ext uri="{28A0092B-C50C-407E-A947-70E740481C1C}">
                <a14:useLocalDpi xmlns:a14="http://schemas.microsoft.com/office/drawing/2010/main" val="0"/>
              </a:ext>
            </a:extLst>
          </a:blip>
          <a:stretch>
            <a:fillRect/>
          </a:stretch>
        </p:blipFill>
        <p:spPr>
          <a:xfrm>
            <a:off x="854764" y="1069031"/>
            <a:ext cx="2349611" cy="1571358"/>
          </a:xfrm>
          <a:prstGeom prst="rect">
            <a:avLst/>
          </a:prstGeom>
          <a:ln>
            <a:noFill/>
          </a:ln>
          <a:effectLst>
            <a:outerShdw blurRad="292100" dist="139700" dir="2700000" algn="tl" rotWithShape="0">
              <a:srgbClr val="333333">
                <a:alpha val="65000"/>
              </a:srgbClr>
            </a:outerShdw>
          </a:effectLst>
        </p:spPr>
      </p:pic>
      <p:sp>
        <p:nvSpPr>
          <p:cNvPr id="10" name="Rectangle 9"/>
          <p:cNvSpPr/>
          <p:nvPr/>
        </p:nvSpPr>
        <p:spPr>
          <a:xfrm>
            <a:off x="3669527" y="1147300"/>
            <a:ext cx="4572000" cy="1306704"/>
          </a:xfrm>
          <a:prstGeom prst="rect">
            <a:avLst/>
          </a:prstGeom>
        </p:spPr>
        <p:txBody>
          <a:bodyPr>
            <a:spAutoFit/>
          </a:bodyPr>
          <a:lstStyle/>
          <a:p>
            <a:pPr>
              <a:lnSpc>
                <a:spcPct val="107000"/>
              </a:lnSpc>
              <a:spcAft>
                <a:spcPts val="800"/>
              </a:spcAft>
            </a:pPr>
            <a:r>
              <a:rPr lang="vi-VN" dirty="0">
                <a:latin typeface="Times New Roman" panose="02020603050405020304" pitchFamily="18" charset="0"/>
                <a:ea typeface="Times New Roman" panose="02020603050405020304" pitchFamily="18" charset="0"/>
                <a:cs typeface="Times New Roman" panose="02020603050405020304" pitchFamily="18" charset="0"/>
              </a:rPr>
              <a:t>Categories :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chứa</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các</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danh</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mục</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sản</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phẩm</a:t>
            </a: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800"/>
              </a:spcAft>
            </a:pPr>
            <a:r>
              <a:rPr lang="vi-VN" dirty="0">
                <a:latin typeface="Times New Roman" panose="02020603050405020304" pitchFamily="18" charset="0"/>
                <a:ea typeface="Times New Roman" panose="02020603050405020304" pitchFamily="18" charset="0"/>
                <a:cs typeface="Times New Roman" panose="02020603050405020304" pitchFamily="18" charset="0"/>
              </a:rPr>
              <a:t>Orders :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chứa</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thông</a:t>
            </a:r>
            <a:r>
              <a:rPr lang="en-US" dirty="0">
                <a:latin typeface="Times New Roman" panose="02020603050405020304" pitchFamily="18" charset="0"/>
                <a:ea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đơn</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hàng</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p>
          <a:p>
            <a:pPr>
              <a:lnSpc>
                <a:spcPct val="107000"/>
              </a:lnSpc>
              <a:spcAft>
                <a:spcPts val="800"/>
              </a:spcAft>
            </a:pPr>
            <a:r>
              <a:rPr lang="vi-VN" dirty="0">
                <a:latin typeface="Times New Roman" panose="02020603050405020304" pitchFamily="18" charset="0"/>
                <a:ea typeface="Times New Roman" panose="02020603050405020304" pitchFamily="18" charset="0"/>
                <a:cs typeface="Times New Roman" panose="02020603050405020304" pitchFamily="18" charset="0"/>
              </a:rPr>
              <a:t>Products :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chứa</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thông</a:t>
            </a:r>
            <a:r>
              <a:rPr lang="en-US" dirty="0">
                <a:latin typeface="Times New Roman" panose="02020603050405020304" pitchFamily="18" charset="0"/>
                <a:ea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sản</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phẩm</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p>
          <a:p>
            <a:pPr>
              <a:lnSpc>
                <a:spcPct val="107000"/>
              </a:lnSpc>
              <a:spcAft>
                <a:spcPts val="800"/>
              </a:spcAft>
            </a:pPr>
            <a:r>
              <a:rPr lang="vi-VN" dirty="0">
                <a:latin typeface="Times New Roman" panose="02020603050405020304" pitchFamily="18" charset="0"/>
                <a:ea typeface="Times New Roman" panose="02020603050405020304" pitchFamily="18" charset="0"/>
                <a:cs typeface="Times New Roman" panose="02020603050405020304" pitchFamily="18" charset="0"/>
              </a:rPr>
              <a:t>Users : chứa thông tin khách hàng và người quản trị </a:t>
            </a: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1" name="Rectangle 10"/>
          <p:cNvSpPr/>
          <p:nvPr/>
        </p:nvSpPr>
        <p:spPr>
          <a:xfrm>
            <a:off x="573627" y="2853932"/>
            <a:ext cx="2630748" cy="307520"/>
          </a:xfrm>
          <a:prstGeom prst="rect">
            <a:avLst/>
          </a:prstGeom>
        </p:spPr>
        <p:txBody>
          <a:bodyPr wrap="square">
            <a:spAutoFit/>
          </a:bodyPr>
          <a:lstStyle/>
          <a:p>
            <a:pPr marL="285750" indent="-285750">
              <a:lnSpc>
                <a:spcPct val="107000"/>
              </a:lnSpc>
              <a:spcAft>
                <a:spcPts val="800"/>
              </a:spcAft>
              <a:buFont typeface="Wingdings" panose="05000000000000000000" pitchFamily="2" charset="2"/>
              <a:buChar char="Ø"/>
            </a:pPr>
            <a:r>
              <a:rPr lang="vi-VN" b="1" dirty="0">
                <a:latin typeface="Times New Roman" panose="02020603050405020304" pitchFamily="18" charset="0"/>
                <a:ea typeface="Times New Roman" panose="02020603050405020304" pitchFamily="18" charset="0"/>
                <a:cs typeface="Times New Roman" panose="02020603050405020304" pitchFamily="18" charset="0"/>
              </a:rPr>
              <a:t>Mối quan hệ giữa các bảng</a:t>
            </a: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4" name="Rectangle 13"/>
          <p:cNvSpPr/>
          <p:nvPr/>
        </p:nvSpPr>
        <p:spPr>
          <a:xfrm>
            <a:off x="752554" y="3161452"/>
            <a:ext cx="7253083" cy="1669496"/>
          </a:xfrm>
          <a:prstGeom prst="rect">
            <a:avLst/>
          </a:prstGeom>
        </p:spPr>
        <p:txBody>
          <a:bodyPr wrap="square">
            <a:spAutoFit/>
          </a:bodyPr>
          <a:lstStyle/>
          <a:p>
            <a:pPr indent="342900" algn="just">
              <a:lnSpc>
                <a:spcPct val="150000"/>
              </a:lnSpc>
            </a:pP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vi-VN" dirty="0">
                <a:latin typeface="Times New Roman" panose="02020603050405020304" pitchFamily="18" charset="0"/>
                <a:ea typeface="Times New Roman" panose="02020603050405020304" pitchFamily="18" charset="0"/>
                <a:cs typeface="Times New Roman" panose="02020603050405020304" pitchFamily="18" charset="0"/>
              </a:rPr>
              <a:t>Với MongoDB, chúng ta ít phải “chuẩn hóa” hơn so với khi làm việc với lược đồ quan hệ vì trong MongoDB không có khái niệm liên kết (join). Nói chung, với mỗi đối tượng (object) mức cao nhất, ta sẽ có một bộ sưu tập (collection) dữ liệu.</a:t>
            </a: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indent="342900" algn="just">
              <a:lnSpc>
                <a:spcPct val="150000"/>
              </a:lnSpc>
            </a:pP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vi-VN" dirty="0">
                <a:latin typeface="Times New Roman" panose="02020603050405020304" pitchFamily="18" charset="0"/>
                <a:ea typeface="Times New Roman" panose="02020603050405020304" pitchFamily="18" charset="0"/>
                <a:cs typeface="Times New Roman" panose="02020603050405020304" pitchFamily="18" charset="0"/>
              </a:rPr>
              <a:t>Một bộ sưu tập không phải cho tất cả các lớp (class), thay vào đó, các đối tượng sẽ được nhúng vào đó.</a:t>
            </a: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3613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343894" y="574109"/>
            <a:ext cx="3758979" cy="2296311"/>
          </a:xfrm>
          <a:prstGeom prst="rect">
            <a:avLst/>
          </a:prstGeom>
          <a:ln w="88900" cap="sq" cmpd="thickThin">
            <a:solidFill>
              <a:srgbClr val="000000"/>
            </a:solidFill>
            <a:prstDash val="solid"/>
            <a:miter lim="800000"/>
          </a:ln>
          <a:effectLst>
            <a:innerShdw blurRad="76200">
              <a:srgbClr val="000000"/>
            </a:innerShdw>
          </a:effectLst>
        </p:spPr>
      </p:pic>
      <p:sp>
        <p:nvSpPr>
          <p:cNvPr id="5" name="Rectangle 4"/>
          <p:cNvSpPr/>
          <p:nvPr/>
        </p:nvSpPr>
        <p:spPr>
          <a:xfrm>
            <a:off x="632966" y="3347405"/>
            <a:ext cx="3679466" cy="1346074"/>
          </a:xfrm>
          <a:prstGeom prst="rect">
            <a:avLst/>
          </a:prstGeom>
        </p:spPr>
        <p:txBody>
          <a:bodyPr wrap="square">
            <a:spAutoFit/>
          </a:bodyPr>
          <a:lstStyle/>
          <a:p>
            <a:pPr>
              <a:lnSpc>
                <a:spcPct val="150000"/>
              </a:lnSpc>
            </a:pPr>
            <a:r>
              <a:rPr lang="vi-VN" dirty="0">
                <a:latin typeface="Times New Roman" panose="02020603050405020304" pitchFamily="18" charset="0"/>
                <a:ea typeface="Times New Roman" panose="02020603050405020304" pitchFamily="18" charset="0"/>
              </a:rPr>
              <a:t>Hình 1.4 minh họa có 2 bộ sưu tập: order và users. Các văn bản order được nhúng văn bản address và văn bản moblie. Trong đó, văn bản user được tham chiếu đến </a:t>
            </a:r>
            <a:r>
              <a:rPr lang="vi-VN" dirty="0" err="1">
                <a:latin typeface="Times New Roman" panose="02020603050405020304" pitchFamily="18" charset="0"/>
                <a:ea typeface="Times New Roman" panose="02020603050405020304" pitchFamily="18" charset="0"/>
              </a:rPr>
              <a:t>Users</a:t>
            </a:r>
            <a:r>
              <a:rPr lang="en-US" dirty="0">
                <a:latin typeface="Times New Roman" panose="02020603050405020304" pitchFamily="18" charset="0"/>
                <a:ea typeface="Times New Roman" panose="02020603050405020304" pitchFamily="18" charset="0"/>
              </a:rPr>
              <a:t>.</a:t>
            </a:r>
            <a:endParaRPr lang="en-US" dirty="0"/>
          </a:p>
        </p:txBody>
      </p:sp>
      <p:sp>
        <p:nvSpPr>
          <p:cNvPr id="6" name="Rectangle 5"/>
          <p:cNvSpPr/>
          <p:nvPr/>
        </p:nvSpPr>
        <p:spPr>
          <a:xfrm>
            <a:off x="167022" y="2976646"/>
            <a:ext cx="3833101" cy="276999"/>
          </a:xfrm>
          <a:prstGeom prst="rect">
            <a:avLst/>
          </a:prstGeom>
        </p:spPr>
        <p:txBody>
          <a:bodyPr wrap="none">
            <a:spAutoFit/>
          </a:bodyPr>
          <a:lstStyle/>
          <a:p>
            <a:pPr indent="342900" algn="ctr"/>
            <a:r>
              <a:rPr lang="vi-VN" sz="1200" i="1" dirty="0">
                <a:latin typeface="Times New Roman" panose="02020603050405020304" pitchFamily="18" charset="0"/>
                <a:ea typeface="Times New Roman" panose="02020603050405020304" pitchFamily="18" charset="0"/>
                <a:cs typeface="Tahoma" panose="020B0604030504040204" pitchFamily="34" charset="0"/>
              </a:rPr>
              <a:t>Hình </a:t>
            </a:r>
            <a:r>
              <a:rPr lang="en-US" sz="1200" i="1" dirty="0">
                <a:latin typeface="Times New Roman" panose="02020603050405020304" pitchFamily="18" charset="0"/>
                <a:ea typeface="Times New Roman" panose="02020603050405020304" pitchFamily="18" charset="0"/>
                <a:cs typeface="Tahoma" panose="020B0604030504040204" pitchFamily="34" charset="0"/>
              </a:rPr>
              <a:t>1</a:t>
            </a:r>
            <a:r>
              <a:rPr lang="vi-VN" sz="1200" i="1" dirty="0">
                <a:latin typeface="Times New Roman" panose="02020603050405020304" pitchFamily="18" charset="0"/>
                <a:ea typeface="Times New Roman" panose="02020603050405020304" pitchFamily="18" charset="0"/>
                <a:cs typeface="Tahoma" panose="020B0604030504040204" pitchFamily="34" charset="0"/>
              </a:rPr>
              <a:t>.4: Mối quan hệ giữa collection order và users</a:t>
            </a:r>
            <a:endParaRPr lang="en-US" dirty="0">
              <a:effectLst/>
              <a:latin typeface=".VnTime" panose="020B7200000000000000" pitchFamily="34" charset="0"/>
              <a:ea typeface="Times New Roman" panose="02020603050405020304" pitchFamily="18" charset="0"/>
              <a:cs typeface="Tahoma" panose="020B0604030504040204" pitchFamily="34" charset="0"/>
            </a:endParaRPr>
          </a:p>
        </p:txBody>
      </p:sp>
      <p:pic>
        <p:nvPicPr>
          <p:cNvPr id="7" name="Picture 6"/>
          <p:cNvPicPr/>
          <p:nvPr/>
        </p:nvPicPr>
        <p:blipFill>
          <a:blip r:embed="rId3" cstate="print">
            <a:extLst>
              <a:ext uri="{28A0092B-C50C-407E-A947-70E740481C1C}">
                <a14:useLocalDpi xmlns:a14="http://schemas.microsoft.com/office/drawing/2010/main" val="0"/>
              </a:ext>
            </a:extLst>
          </a:blip>
          <a:stretch>
            <a:fillRect/>
          </a:stretch>
        </p:blipFill>
        <p:spPr>
          <a:xfrm>
            <a:off x="4391109" y="574109"/>
            <a:ext cx="3743075" cy="2296311"/>
          </a:xfrm>
          <a:prstGeom prst="rect">
            <a:avLst/>
          </a:prstGeom>
          <a:ln w="88900" cap="sq" cmpd="thickThin">
            <a:solidFill>
              <a:srgbClr val="000000"/>
            </a:solidFill>
            <a:prstDash val="solid"/>
            <a:miter lim="800000"/>
          </a:ln>
          <a:effectLst>
            <a:innerShdw blurRad="76200">
              <a:srgbClr val="000000"/>
            </a:innerShdw>
          </a:effectLst>
        </p:spPr>
      </p:pic>
      <p:sp>
        <p:nvSpPr>
          <p:cNvPr id="8" name="Rectangle 7"/>
          <p:cNvSpPr/>
          <p:nvPr/>
        </p:nvSpPr>
        <p:spPr>
          <a:xfrm>
            <a:off x="4312432" y="2976646"/>
            <a:ext cx="3900427" cy="276999"/>
          </a:xfrm>
          <a:prstGeom prst="rect">
            <a:avLst/>
          </a:prstGeom>
        </p:spPr>
        <p:txBody>
          <a:bodyPr wrap="none">
            <a:spAutoFit/>
          </a:bodyPr>
          <a:lstStyle/>
          <a:p>
            <a:r>
              <a:rPr lang="vi-VN" sz="1200" i="1" dirty="0">
                <a:latin typeface="Times New Roman" panose="02020603050405020304" pitchFamily="18" charset="0"/>
                <a:ea typeface="Times New Roman" panose="02020603050405020304" pitchFamily="18" charset="0"/>
              </a:rPr>
              <a:t>Hình </a:t>
            </a:r>
            <a:r>
              <a:rPr lang="en-US" sz="1200" i="1" dirty="0">
                <a:latin typeface="Times New Roman" panose="02020603050405020304" pitchFamily="18" charset="0"/>
                <a:ea typeface="Times New Roman" panose="02020603050405020304" pitchFamily="18" charset="0"/>
              </a:rPr>
              <a:t>1</a:t>
            </a:r>
            <a:r>
              <a:rPr lang="vi-VN" sz="1200" i="1" dirty="0">
                <a:latin typeface="Times New Roman" panose="02020603050405020304" pitchFamily="18" charset="0"/>
                <a:ea typeface="Times New Roman" panose="02020603050405020304" pitchFamily="18" charset="0"/>
              </a:rPr>
              <a:t>.</a:t>
            </a:r>
            <a:r>
              <a:rPr lang="en-US" sz="1200" i="1" dirty="0">
                <a:latin typeface="Times New Roman" panose="02020603050405020304" pitchFamily="18" charset="0"/>
                <a:ea typeface="Times New Roman" panose="02020603050405020304" pitchFamily="18" charset="0"/>
              </a:rPr>
              <a:t>5</a:t>
            </a:r>
            <a:r>
              <a:rPr lang="vi-VN" sz="1200" i="1" dirty="0">
                <a:latin typeface="Times New Roman" panose="02020603050405020304" pitchFamily="18" charset="0"/>
                <a:ea typeface="Times New Roman" panose="02020603050405020304" pitchFamily="18" charset="0"/>
              </a:rPr>
              <a:t>: Mối quan hệ giữa collection </a:t>
            </a:r>
            <a:r>
              <a:rPr lang="en-US" sz="1200" i="1" dirty="0">
                <a:latin typeface="Times New Roman" panose="02020603050405020304" pitchFamily="18" charset="0"/>
                <a:ea typeface="Times New Roman" panose="02020603050405020304" pitchFamily="18" charset="0"/>
              </a:rPr>
              <a:t>products</a:t>
            </a:r>
            <a:r>
              <a:rPr lang="vi-VN" sz="1200" i="1" dirty="0">
                <a:latin typeface="Times New Roman" panose="02020603050405020304" pitchFamily="18" charset="0"/>
                <a:ea typeface="Times New Roman" panose="02020603050405020304" pitchFamily="18" charset="0"/>
              </a:rPr>
              <a:t> và </a:t>
            </a:r>
            <a:r>
              <a:rPr lang="en-US" sz="1200" i="1" dirty="0">
                <a:latin typeface="Times New Roman" panose="02020603050405020304" pitchFamily="18" charset="0"/>
                <a:ea typeface="Times New Roman" panose="02020603050405020304" pitchFamily="18" charset="0"/>
              </a:rPr>
              <a:t>category</a:t>
            </a:r>
            <a:endParaRPr lang="en-US" sz="1200" dirty="0"/>
          </a:p>
        </p:txBody>
      </p:sp>
      <p:sp>
        <p:nvSpPr>
          <p:cNvPr id="9" name="Rectangle 8"/>
          <p:cNvSpPr/>
          <p:nvPr/>
        </p:nvSpPr>
        <p:spPr>
          <a:xfrm>
            <a:off x="4312432" y="3347405"/>
            <a:ext cx="4115951" cy="1346074"/>
          </a:xfrm>
          <a:prstGeom prst="rect">
            <a:avLst/>
          </a:prstGeom>
        </p:spPr>
        <p:txBody>
          <a:bodyPr wrap="square">
            <a:spAutoFit/>
          </a:bodyPr>
          <a:lstStyle/>
          <a:p>
            <a:pPr>
              <a:lnSpc>
                <a:spcPct val="150000"/>
              </a:lnSpc>
            </a:pPr>
            <a:r>
              <a:rPr lang="vi-VN" dirty="0">
                <a:latin typeface="Times New Roman" panose="02020603050405020304" pitchFamily="18" charset="0"/>
                <a:ea typeface="Times New Roman" panose="02020603050405020304" pitchFamily="18" charset="0"/>
              </a:rPr>
              <a:t>Hình </a:t>
            </a:r>
            <a:r>
              <a:rPr lang="en-US" dirty="0">
                <a:latin typeface="Times New Roman" panose="02020603050405020304" pitchFamily="18" charset="0"/>
                <a:ea typeface="Times New Roman" panose="02020603050405020304" pitchFamily="18" charset="0"/>
              </a:rPr>
              <a:t>1</a:t>
            </a:r>
            <a:r>
              <a:rPr lang="vi-VN" dirty="0">
                <a:latin typeface="Times New Roman" panose="02020603050405020304" pitchFamily="18" charset="0"/>
                <a:ea typeface="Times New Roman" panose="02020603050405020304" pitchFamily="18" charset="0"/>
              </a:rPr>
              <a:t>.</a:t>
            </a:r>
            <a:r>
              <a:rPr lang="en-US" dirty="0">
                <a:latin typeface="Times New Roman" panose="02020603050405020304" pitchFamily="18" charset="0"/>
                <a:ea typeface="Times New Roman" panose="02020603050405020304" pitchFamily="18" charset="0"/>
              </a:rPr>
              <a:t>5</a:t>
            </a:r>
            <a:r>
              <a:rPr lang="vi-VN" dirty="0">
                <a:latin typeface="Times New Roman" panose="02020603050405020304" pitchFamily="18" charset="0"/>
                <a:ea typeface="Times New Roman" panose="02020603050405020304" pitchFamily="18" charset="0"/>
              </a:rPr>
              <a:t> minh họa có 2 bộ sưu tập: products và category. Các văn bản products được nhúng văn bản title, </a:t>
            </a:r>
            <a:r>
              <a:rPr lang="vi-VN" dirty="0" err="1">
                <a:latin typeface="Times New Roman" panose="02020603050405020304" pitchFamily="18" charset="0"/>
                <a:ea typeface="Times New Roman" panose="02020603050405020304" pitchFamily="18" charset="0"/>
              </a:rPr>
              <a:t>descrip</a:t>
            </a:r>
            <a:r>
              <a:rPr lang="en-US" dirty="0" err="1">
                <a:latin typeface="Times New Roman" panose="02020603050405020304" pitchFamily="18" charset="0"/>
                <a:ea typeface="Times New Roman" panose="02020603050405020304" pitchFamily="18" charset="0"/>
              </a:rPr>
              <a:t>tion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Trong</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đo</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văn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bản</a:t>
            </a:r>
            <a:r>
              <a:rPr lang="en-US" dirty="0">
                <a:latin typeface="Times New Roman" panose="02020603050405020304" pitchFamily="18" charset="0"/>
                <a:ea typeface="Times New Roman" panose="02020603050405020304" pitchFamily="18" charset="0"/>
              </a:rPr>
              <a:t> product </a:t>
            </a:r>
            <a:r>
              <a:rPr lang="en-US" dirty="0" err="1">
                <a:latin typeface="Times New Roman" panose="02020603050405020304" pitchFamily="18" charset="0"/>
                <a:ea typeface="Times New Roman" panose="02020603050405020304" pitchFamily="18" charset="0"/>
              </a:rPr>
              <a:t>được</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tham</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chiếu</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đến</a:t>
            </a:r>
            <a:r>
              <a:rPr lang="en-US" dirty="0">
                <a:latin typeface="Times New Roman" panose="02020603050405020304" pitchFamily="18" charset="0"/>
                <a:ea typeface="Times New Roman" panose="02020603050405020304" pitchFamily="18" charset="0"/>
              </a:rPr>
              <a:t> category.</a:t>
            </a:r>
            <a:endParaRPr lang="en-US" dirty="0"/>
          </a:p>
        </p:txBody>
      </p:sp>
    </p:spTree>
    <p:extLst>
      <p:ext uri="{BB962C8B-B14F-4D97-AF65-F5344CB8AC3E}">
        <p14:creationId xmlns:p14="http://schemas.microsoft.com/office/powerpoint/2010/main" val="64252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1813" y="131593"/>
            <a:ext cx="4087500" cy="417047"/>
          </a:xfrm>
        </p:spPr>
        <p:txBody>
          <a:bodyPr/>
          <a:lstStyle/>
          <a:p>
            <a:r>
              <a:rPr lang="en-US" sz="2000" b="1" dirty="0">
                <a:latin typeface="Times New Roman" panose="02020603050405020304" pitchFamily="18" charset="0"/>
                <a:cs typeface="Times New Roman" panose="02020603050405020304" pitchFamily="18" charset="0"/>
              </a:rPr>
              <a:t>6. </a:t>
            </a:r>
            <a:r>
              <a:rPr lang="en-US" sz="2000" b="1" dirty="0" err="1">
                <a:latin typeface="Times New Roman" panose="02020603050405020304" pitchFamily="18" charset="0"/>
                <a:cs typeface="Times New Roman" panose="02020603050405020304" pitchFamily="18" charset="0"/>
              </a:rPr>
              <a:t>Công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nghệ</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sử</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dụng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cho</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đồ</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án</a:t>
            </a:r>
            <a:endParaRPr lang="en-US" sz="2000" b="1" dirty="0">
              <a:latin typeface="Times New Roman" panose="02020603050405020304" pitchFamily="18" charset="0"/>
              <a:cs typeface="Times New Roman" panose="02020603050405020304" pitchFamily="18" charset="0"/>
            </a:endParaRPr>
          </a:p>
        </p:txBody>
      </p:sp>
      <p:sp>
        <p:nvSpPr>
          <p:cNvPr id="4" name="Rectangle 3"/>
          <p:cNvSpPr/>
          <p:nvPr/>
        </p:nvSpPr>
        <p:spPr>
          <a:xfrm>
            <a:off x="564892" y="915200"/>
            <a:ext cx="2122998" cy="338554"/>
          </a:xfrm>
          <a:prstGeom prst="rect">
            <a:avLst/>
          </a:prstGeom>
        </p:spPr>
        <p:txBody>
          <a:bodyPr wrap="square">
            <a:spAutoFit/>
          </a:bodyPr>
          <a:lstStyle/>
          <a:p>
            <a:r>
              <a:rPr lang="en-US" sz="1600" b="1" dirty="0">
                <a:latin typeface="Times New Roman" panose="02020603050405020304" pitchFamily="18" charset="0"/>
                <a:ea typeface="Times New Roman" panose="02020603050405020304" pitchFamily="18" charset="0"/>
              </a:rPr>
              <a:t>a. Visual Studio</a:t>
            </a:r>
            <a:endParaRPr lang="en-US" sz="1600" dirty="0"/>
          </a:p>
        </p:txBody>
      </p:sp>
      <p:pic>
        <p:nvPicPr>
          <p:cNvPr id="5" name="Picture 4" descr="Logo, company name&#10;&#10;Description automatically generated"/>
          <p:cNvPicPr/>
          <p:nvPr/>
        </p:nvPicPr>
        <p:blipFill>
          <a:blip r:embed="rId2">
            <a:extLst>
              <a:ext uri="{28A0092B-C50C-407E-A947-70E740481C1C}">
                <a14:useLocalDpi xmlns:a14="http://schemas.microsoft.com/office/drawing/2010/main" val="0"/>
              </a:ext>
            </a:extLst>
          </a:blip>
          <a:stretch>
            <a:fillRect/>
          </a:stretch>
        </p:blipFill>
        <p:spPr>
          <a:xfrm>
            <a:off x="2687890" y="1253754"/>
            <a:ext cx="2608010" cy="1428044"/>
          </a:xfrm>
          <a:prstGeom prst="rect">
            <a:avLst/>
          </a:prstGeom>
        </p:spPr>
      </p:pic>
      <p:sp>
        <p:nvSpPr>
          <p:cNvPr id="6" name="Rectangle 5"/>
          <p:cNvSpPr/>
          <p:nvPr/>
        </p:nvSpPr>
        <p:spPr>
          <a:xfrm>
            <a:off x="918789" y="2882226"/>
            <a:ext cx="7013547" cy="1346074"/>
          </a:xfrm>
          <a:prstGeom prst="rect">
            <a:avLst/>
          </a:prstGeom>
        </p:spPr>
        <p:txBody>
          <a:bodyPr wrap="square">
            <a:spAutoFit/>
          </a:bodyPr>
          <a:lstStyle/>
          <a:p>
            <a:pPr algn="just">
              <a:lnSpc>
                <a:spcPct val="150000"/>
              </a:lnSpc>
              <a:spcAft>
                <a:spcPts val="1560"/>
              </a:spcAft>
            </a:pPr>
            <a:r>
              <a:rPr lang="vi-VN" b="1" dirty="0">
                <a:solidFill>
                  <a:schemeClr val="tx1">
                    <a:lumMod val="75000"/>
                  </a:schemeClr>
                </a:solidFill>
                <a:latin typeface="+mj-lt"/>
                <a:ea typeface="Times New Roman" panose="02020603050405020304" pitchFamily="18" charset="0"/>
                <a:cs typeface="Tahoma" panose="020B0604030504040204" pitchFamily="34" charset="0"/>
              </a:rPr>
              <a:t>Visual studio</a:t>
            </a:r>
            <a:r>
              <a:rPr lang="vi-VN" dirty="0">
                <a:solidFill>
                  <a:schemeClr val="tx1">
                    <a:lumMod val="75000"/>
                  </a:schemeClr>
                </a:solidFill>
                <a:latin typeface="+mj-lt"/>
                <a:ea typeface="Times New Roman" panose="02020603050405020304" pitchFamily="18" charset="0"/>
                <a:cs typeface="Tahoma" panose="020B0604030504040204" pitchFamily="34" charset="0"/>
              </a:rPr>
              <a:t> là một trong những công cụ </a:t>
            </a:r>
            <a:r>
              <a:rPr lang="vi-VN" dirty="0" err="1">
                <a:solidFill>
                  <a:schemeClr val="tx1">
                    <a:lumMod val="75000"/>
                  </a:schemeClr>
                </a:solidFill>
                <a:latin typeface="+mj-lt"/>
                <a:ea typeface="Times New Roman" panose="02020603050405020304" pitchFamily="18" charset="0"/>
                <a:cs typeface="Tahoma" panose="020B0604030504040204" pitchFamily="34" charset="0"/>
              </a:rPr>
              <a:t>hỗ</a:t>
            </a:r>
            <a:r>
              <a:rPr lang="vi-VN" dirty="0">
                <a:solidFill>
                  <a:schemeClr val="tx1">
                    <a:lumMod val="75000"/>
                  </a:schemeClr>
                </a:solidFill>
                <a:latin typeface="+mj-lt"/>
                <a:ea typeface="Times New Roman" panose="02020603050405020304" pitchFamily="18" charset="0"/>
                <a:cs typeface="Tahoma" panose="020B0604030504040204" pitchFamily="34" charset="0"/>
              </a:rPr>
              <a:t> </a:t>
            </a:r>
            <a:r>
              <a:rPr lang="vi-VN" dirty="0" err="1">
                <a:solidFill>
                  <a:schemeClr val="tx1">
                    <a:lumMod val="75000"/>
                  </a:schemeClr>
                </a:solidFill>
                <a:latin typeface="+mj-lt"/>
                <a:ea typeface="Times New Roman" panose="02020603050405020304" pitchFamily="18" charset="0"/>
                <a:cs typeface="Tahoma" panose="020B0604030504040204" pitchFamily="34" charset="0"/>
              </a:rPr>
              <a:t>trợ</a:t>
            </a:r>
            <a:r>
              <a:rPr lang="en-US" dirty="0">
                <a:solidFill>
                  <a:schemeClr val="tx1">
                    <a:lumMod val="75000"/>
                  </a:schemeClr>
                </a:solidFill>
                <a:latin typeface="+mj-lt"/>
                <a:ea typeface="Times New Roman" panose="02020603050405020304" pitchFamily="18" charset="0"/>
                <a:cs typeface="Tahoma" panose="020B0604030504040204" pitchFamily="34" charset="0"/>
              </a:rPr>
              <a:t> </a:t>
            </a:r>
            <a:r>
              <a:rPr lang="en-US" dirty="0" err="1">
                <a:solidFill>
                  <a:schemeClr val="tx1">
                    <a:lumMod val="75000"/>
                  </a:schemeClr>
                </a:solidFill>
                <a:latin typeface="+mj-lt"/>
                <a:ea typeface="Times New Roman" panose="02020603050405020304" pitchFamily="18" charset="0"/>
                <a:cs typeface="Tahoma" panose="020B0604030504040204" pitchFamily="34" charset="0"/>
              </a:rPr>
              <a:t>lập</a:t>
            </a:r>
            <a:r>
              <a:rPr lang="en-US" dirty="0">
                <a:solidFill>
                  <a:schemeClr val="tx1">
                    <a:lumMod val="75000"/>
                  </a:schemeClr>
                </a:solidFill>
                <a:latin typeface="+mj-lt"/>
                <a:ea typeface="Times New Roman" panose="02020603050405020304" pitchFamily="18" charset="0"/>
                <a:cs typeface="Tahoma" panose="020B0604030504040204" pitchFamily="34" charset="0"/>
              </a:rPr>
              <a:t> </a:t>
            </a:r>
            <a:r>
              <a:rPr lang="en-US" dirty="0" err="1">
                <a:solidFill>
                  <a:schemeClr val="tx1">
                    <a:lumMod val="75000"/>
                  </a:schemeClr>
                </a:solidFill>
                <a:latin typeface="+mj-lt"/>
                <a:ea typeface="Times New Roman" panose="02020603050405020304" pitchFamily="18" charset="0"/>
                <a:cs typeface="Tahoma" panose="020B0604030504040204" pitchFamily="34" charset="0"/>
              </a:rPr>
              <a:t>trình</a:t>
            </a:r>
            <a:r>
              <a:rPr lang="en-US" dirty="0">
                <a:solidFill>
                  <a:schemeClr val="tx1">
                    <a:lumMod val="75000"/>
                  </a:schemeClr>
                </a:solidFill>
                <a:latin typeface="+mj-lt"/>
                <a:ea typeface="Times New Roman" panose="02020603050405020304" pitchFamily="18" charset="0"/>
                <a:cs typeface="Tahoma" panose="020B0604030504040204" pitchFamily="34" charset="0"/>
              </a:rPr>
              <a:t> website </a:t>
            </a:r>
            <a:r>
              <a:rPr lang="vi-VN" dirty="0" err="1">
                <a:solidFill>
                  <a:schemeClr val="tx1">
                    <a:lumMod val="75000"/>
                  </a:schemeClr>
                </a:solidFill>
                <a:latin typeface="+mj-lt"/>
                <a:ea typeface="Times New Roman" panose="02020603050405020304" pitchFamily="18" charset="0"/>
                <a:cs typeface="Tahoma" panose="020B0604030504040204" pitchFamily="34" charset="0"/>
              </a:rPr>
              <a:t>rất</a:t>
            </a:r>
            <a:r>
              <a:rPr lang="vi-VN" dirty="0">
                <a:solidFill>
                  <a:schemeClr val="tx1">
                    <a:lumMod val="75000"/>
                  </a:schemeClr>
                </a:solidFill>
                <a:latin typeface="+mj-lt"/>
                <a:ea typeface="Times New Roman" panose="02020603050405020304" pitchFamily="18" charset="0"/>
                <a:cs typeface="Tahoma" panose="020B0604030504040204" pitchFamily="34" charset="0"/>
              </a:rPr>
              <a:t> nổi tiếng nhất hiện nay của Mcrosoft và chưa có một phần mềm nào có thể thay thế được nó. Visual Studio được viết bằng 2 ngôn ngữ đó chính là C# và VB+. Đây là 2 ngôn ngữ lập trình giúp người dùng có thể lập trình được hệ thống một các dễ dàng và nhanh chóng nhất thông qua Visual Studio.</a:t>
            </a:r>
            <a:endParaRPr lang="en-US" dirty="0">
              <a:solidFill>
                <a:schemeClr val="tx1">
                  <a:lumMod val="75000"/>
                </a:schemeClr>
              </a:solidFill>
              <a:latin typeface="+mj-lt"/>
              <a:ea typeface="Times New Roman" panose="02020603050405020304" pitchFamily="18" charset="0"/>
              <a:cs typeface="Tahoma" panose="020B0604030504040204" pitchFamily="34" charset="0"/>
            </a:endParaRPr>
          </a:p>
        </p:txBody>
      </p:sp>
    </p:spTree>
    <p:extLst>
      <p:ext uri="{BB962C8B-B14F-4D97-AF65-F5344CB8AC3E}">
        <p14:creationId xmlns:p14="http://schemas.microsoft.com/office/powerpoint/2010/main" val="27478788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0470" y="591140"/>
            <a:ext cx="1625644" cy="448851"/>
          </a:xfrm>
        </p:spPr>
        <p:txBody>
          <a:bodyPr/>
          <a:lstStyle/>
          <a:p>
            <a:r>
              <a:rPr lang="en-US" sz="2000" b="1" dirty="0">
                <a:latin typeface="Times New Roman" panose="02020603050405020304" pitchFamily="18" charset="0"/>
                <a:cs typeface="Times New Roman" panose="02020603050405020304" pitchFamily="18" charset="0"/>
              </a:rPr>
              <a:t>b. Next-JS</a:t>
            </a:r>
          </a:p>
        </p:txBody>
      </p:sp>
      <p:pic>
        <p:nvPicPr>
          <p:cNvPr id="4" name="Picture 3" descr="Shape&#10;&#10;Description automatically generated with medium confidence"/>
          <p:cNvPicPr/>
          <p:nvPr/>
        </p:nvPicPr>
        <p:blipFill>
          <a:blip r:embed="rId2">
            <a:extLst>
              <a:ext uri="{28A0092B-C50C-407E-A947-70E740481C1C}">
                <a14:useLocalDpi xmlns:a14="http://schemas.microsoft.com/office/drawing/2010/main" val="0"/>
              </a:ext>
            </a:extLst>
          </a:blip>
          <a:stretch>
            <a:fillRect/>
          </a:stretch>
        </p:blipFill>
        <p:spPr>
          <a:xfrm>
            <a:off x="3165750" y="1039991"/>
            <a:ext cx="2221590" cy="955726"/>
          </a:xfrm>
          <a:prstGeom prst="rect">
            <a:avLst/>
          </a:prstGeom>
        </p:spPr>
      </p:pic>
      <p:sp>
        <p:nvSpPr>
          <p:cNvPr id="5" name="Rectangle 4"/>
          <p:cNvSpPr/>
          <p:nvPr/>
        </p:nvSpPr>
        <p:spPr>
          <a:xfrm>
            <a:off x="884758" y="2431997"/>
            <a:ext cx="3214801" cy="2569742"/>
          </a:xfrm>
          <a:prstGeom prst="rect">
            <a:avLst/>
          </a:prstGeom>
        </p:spPr>
        <p:txBody>
          <a:bodyPr wrap="square">
            <a:spAutoFit/>
          </a:bodyPr>
          <a:lstStyle/>
          <a:p>
            <a:pPr algn="just">
              <a:lnSpc>
                <a:spcPct val="150000"/>
              </a:lnSpc>
            </a:pPr>
            <a:r>
              <a:rPr lang="vi-VN" b="1" dirty="0">
                <a:latin typeface="+mj-lt"/>
                <a:ea typeface="Times New Roman" panose="02020603050405020304" pitchFamily="18" charset="0"/>
                <a:cs typeface="Tahoma" panose="020B0604030504040204" pitchFamily="34" charset="0"/>
              </a:rPr>
              <a:t>Next.js </a:t>
            </a:r>
            <a:r>
              <a:rPr lang="vi-VN" dirty="0">
                <a:latin typeface="+mj-lt"/>
                <a:ea typeface="Times New Roman" panose="02020603050405020304" pitchFamily="18" charset="0"/>
                <a:cs typeface="Tahoma" panose="020B0604030504040204" pitchFamily="34" charset="0"/>
              </a:rPr>
              <a:t>là một framework dùng để phát triển các ứng dụng React theo tư tưởng Isomophic (Universal), được phát triển </a:t>
            </a:r>
            <a:r>
              <a:rPr lang="vi-VN" dirty="0" err="1">
                <a:latin typeface="+mj-lt"/>
                <a:ea typeface="Times New Roman" panose="02020603050405020304" pitchFamily="18" charset="0"/>
                <a:cs typeface="Tahoma" panose="020B0604030504040204" pitchFamily="34" charset="0"/>
              </a:rPr>
              <a:t>bởi</a:t>
            </a:r>
            <a:r>
              <a:rPr lang="vi-VN" dirty="0">
                <a:latin typeface="+mj-lt"/>
                <a:ea typeface="Times New Roman" panose="02020603050405020304" pitchFamily="18" charset="0"/>
                <a:cs typeface="Tahoma" panose="020B0604030504040204" pitchFamily="34" charset="0"/>
              </a:rPr>
              <a:t> </a:t>
            </a:r>
            <a:r>
              <a:rPr lang="en-US" dirty="0">
                <a:latin typeface="+mj-lt"/>
                <a:ea typeface="Times New Roman" panose="02020603050405020304" pitchFamily="18" charset="0"/>
                <a:cs typeface="Tahoma" panose="020B0604030504040204" pitchFamily="34" charset="0"/>
              </a:rPr>
              <a:t>Zeit. </a:t>
            </a:r>
            <a:r>
              <a:rPr lang="vi-VN" dirty="0" err="1">
                <a:latin typeface="+mj-lt"/>
                <a:ea typeface="Times New Roman" panose="02020603050405020304" pitchFamily="18" charset="0"/>
                <a:cs typeface="Tahoma" panose="020B0604030504040204" pitchFamily="34" charset="0"/>
              </a:rPr>
              <a:t>Nhờ</a:t>
            </a:r>
            <a:r>
              <a:rPr lang="vi-VN" dirty="0">
                <a:latin typeface="+mj-lt"/>
                <a:ea typeface="Times New Roman" panose="02020603050405020304" pitchFamily="18" charset="0"/>
                <a:cs typeface="Tahoma" panose="020B0604030504040204" pitchFamily="34" charset="0"/>
              </a:rPr>
              <a:t> Next.js chúng ta có thể dễ dàng tạo được một ứng dụng React theo tư tưởng Isomophic, có bao gồm chức năng Server Side Redering (SSR).</a:t>
            </a:r>
            <a:endParaRPr lang="en-US" dirty="0">
              <a:latin typeface="+mj-lt"/>
              <a:ea typeface="Times New Roman" panose="02020603050405020304" pitchFamily="18" charset="0"/>
              <a:cs typeface="Tahoma" panose="020B0604030504040204" pitchFamily="34" charset="0"/>
            </a:endParaRPr>
          </a:p>
          <a:p>
            <a:pPr algn="just">
              <a:lnSpc>
                <a:spcPts val="1800"/>
              </a:lnSpc>
            </a:pPr>
            <a:endParaRPr lang="en-US" dirty="0">
              <a:latin typeface="Times New Roman" panose="02020603050405020304" pitchFamily="18" charset="0"/>
              <a:ea typeface="Times New Roman" panose="02020603050405020304" pitchFamily="18" charset="0"/>
            </a:endParaRPr>
          </a:p>
        </p:txBody>
      </p:sp>
      <p:sp>
        <p:nvSpPr>
          <p:cNvPr id="3" name="Hộp Văn bản 2">
            <a:extLst>
              <a:ext uri="{FF2B5EF4-FFF2-40B4-BE49-F238E27FC236}">
                <a16:creationId xmlns="" xmlns:a16="http://schemas.microsoft.com/office/drawing/2014/main" id="{5578DCBC-86E1-B02F-B46A-27F858214EB8}"/>
              </a:ext>
            </a:extLst>
          </p:cNvPr>
          <p:cNvSpPr txBox="1"/>
          <p:nvPr/>
        </p:nvSpPr>
        <p:spPr>
          <a:xfrm>
            <a:off x="5044442" y="2431997"/>
            <a:ext cx="3713967" cy="2315827"/>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v"/>
            </a:pPr>
            <a:r>
              <a:rPr lang="en-US" b="1" dirty="0" err="1">
                <a:latin typeface="Times New Roman" panose="02020603050405020304" pitchFamily="18" charset="0"/>
                <a:ea typeface="Times New Roman" panose="02020603050405020304" pitchFamily="18" charset="0"/>
                <a:cs typeface="Times New Roman" panose="02020603050405020304" pitchFamily="18" charset="0"/>
              </a:rPr>
              <a:t>Tính</a:t>
            </a:r>
            <a:r>
              <a:rPr lang="en-US" b="1" dirty="0">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ea typeface="Times New Roman" panose="02020603050405020304" pitchFamily="18" charset="0"/>
                <a:cs typeface="Times New Roman" panose="02020603050405020304" pitchFamily="18" charset="0"/>
              </a:rPr>
              <a:t>năng</a:t>
            </a:r>
            <a:r>
              <a:rPr lang="en-US" b="1" dirty="0">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ea typeface="Times New Roman" panose="02020603050405020304" pitchFamily="18" charset="0"/>
                <a:cs typeface="Times New Roman" panose="02020603050405020304" pitchFamily="18" charset="0"/>
              </a:rPr>
              <a:t>mà</a:t>
            </a:r>
            <a:r>
              <a:rPr lang="en-US" b="1" dirty="0">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ea typeface="Times New Roman" panose="02020603050405020304" pitchFamily="18" charset="0"/>
                <a:cs typeface="Times New Roman" panose="02020603050405020304" pitchFamily="18" charset="0"/>
              </a:rPr>
              <a:t>Next.Js</a:t>
            </a:r>
            <a:r>
              <a:rPr lang="en-US" b="1" dirty="0">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ea typeface="Times New Roman" panose="02020603050405020304" pitchFamily="18" charset="0"/>
                <a:cs typeface="Times New Roman" panose="02020603050405020304" pitchFamily="18" charset="0"/>
              </a:rPr>
              <a:t>mang</a:t>
            </a:r>
            <a:r>
              <a:rPr lang="en-US" b="1" dirty="0">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ea typeface="Times New Roman" panose="02020603050405020304" pitchFamily="18" charset="0"/>
                <a:cs typeface="Times New Roman" panose="02020603050405020304" pitchFamily="18" charset="0"/>
              </a:rPr>
              <a:t>lại</a:t>
            </a:r>
            <a:r>
              <a:rPr lang="en-US" b="1" dirty="0">
                <a:latin typeface="Times New Roman" panose="02020603050405020304" pitchFamily="18" charset="0"/>
                <a:ea typeface="Times New Roman" panose="02020603050405020304" pitchFamily="18" charset="0"/>
                <a:cs typeface="Times New Roman" panose="02020603050405020304" pitchFamily="18" charset="0"/>
              </a:rPr>
              <a:t> bao </a:t>
            </a:r>
            <a:r>
              <a:rPr lang="en-US" b="1" dirty="0" err="1">
                <a:latin typeface="Times New Roman" panose="02020603050405020304" pitchFamily="18" charset="0"/>
                <a:ea typeface="Times New Roman" panose="02020603050405020304" pitchFamily="18" charset="0"/>
                <a:cs typeface="Times New Roman" panose="02020603050405020304" pitchFamily="18" charset="0"/>
              </a:rPr>
              <a:t>gồm</a:t>
            </a:r>
            <a:r>
              <a:rPr lang="en-US" b="1" dirty="0">
                <a:latin typeface="Times New Roman" panose="02020603050405020304" pitchFamily="18" charset="0"/>
                <a:ea typeface="Times New Roman" panose="02020603050405020304" pitchFamily="18" charset="0"/>
                <a:cs typeface="Times New Roman" panose="02020603050405020304" pitchFamily="18" charset="0"/>
              </a:rPr>
              <a:t>:</a:t>
            </a:r>
          </a:p>
          <a:p>
            <a:pPr marL="342900" lvl="0" indent="-342900" algn="just">
              <a:lnSpc>
                <a:spcPct val="150000"/>
              </a:lnSpc>
              <a:buSzPts val="1000"/>
              <a:buFont typeface="Symbol" panose="05050102010706020507" pitchFamily="18" charset="2"/>
              <a:buChar char=""/>
              <a:tabLst>
                <a:tab pos="4572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Server-side rendering (SSR).</a:t>
            </a:r>
          </a:p>
          <a:p>
            <a:pPr marL="342900" lvl="0" indent="-342900" algn="just">
              <a:lnSpc>
                <a:spcPct val="150000"/>
              </a:lnSpc>
              <a:buSzPts val="1000"/>
              <a:buFont typeface="Symbol" panose="05050102010706020507" pitchFamily="18" charset="2"/>
              <a:buChar char=""/>
              <a:tabLst>
                <a:tab pos="4572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Static site generation (SSG).</a:t>
            </a:r>
          </a:p>
          <a:p>
            <a:pPr marL="342900" lvl="0" indent="-342900" algn="just">
              <a:lnSpc>
                <a:spcPct val="150000"/>
              </a:lnSpc>
              <a:buSzPts val="1000"/>
              <a:buFont typeface="Symbol" panose="05050102010706020507" pitchFamily="18" charset="2"/>
              <a:buChar char=""/>
              <a:tabLst>
                <a:tab pos="4572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Single-Page application (SPA).</a:t>
            </a:r>
          </a:p>
          <a:p>
            <a:pPr marL="342900" lvl="0" indent="-342900" algn="just">
              <a:lnSpc>
                <a:spcPct val="150000"/>
              </a:lnSpc>
              <a:buSzPts val="1000"/>
              <a:buFont typeface="Symbol" panose="05050102010706020507" pitchFamily="18" charset="2"/>
              <a:buChar char=""/>
              <a:tabLst>
                <a:tab pos="457200" algn="l"/>
              </a:tabLst>
            </a:pPr>
            <a:r>
              <a:rPr lang="en-US" dirty="0" err="1">
                <a:latin typeface="Times New Roman" panose="02020603050405020304" pitchFamily="18" charset="0"/>
                <a:ea typeface="Times New Roman" panose="02020603050405020304" pitchFamily="18" charset="0"/>
                <a:cs typeface="Times New Roman" panose="02020603050405020304" pitchFamily="18" charset="0"/>
              </a:rPr>
              <a:t>Phát</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triển</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ứng</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dụng</a:t>
            </a:r>
            <a:r>
              <a:rPr lang="en-US" dirty="0">
                <a:latin typeface="Times New Roman" panose="02020603050405020304" pitchFamily="18" charset="0"/>
                <a:ea typeface="Times New Roman" panose="02020603050405020304" pitchFamily="18" charset="0"/>
                <a:cs typeface="Times New Roman" panose="02020603050405020304" pitchFamily="18" charset="0"/>
              </a:rPr>
              <a:t> web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nhanh</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hơn</a:t>
            </a:r>
            <a:r>
              <a:rPr lang="en-US" dirty="0">
                <a:latin typeface="Times New Roman" panose="02020603050405020304" pitchFamily="18" charset="0"/>
                <a:ea typeface="Times New Roman" panose="02020603050405020304" pitchFamily="18" charset="0"/>
                <a:cs typeface="Times New Roman" panose="02020603050405020304" pitchFamily="18" charset="0"/>
              </a:rPr>
              <a:t>.</a:t>
            </a:r>
          </a:p>
          <a:p>
            <a:pPr marL="342900" lvl="0" indent="-342900" algn="just">
              <a:lnSpc>
                <a:spcPct val="150000"/>
              </a:lnSpc>
              <a:buSzPts val="1000"/>
              <a:buFont typeface="Symbol" panose="05050102010706020507" pitchFamily="18" charset="2"/>
              <a:buChar char=""/>
              <a:tabLst>
                <a:tab pos="457200" algn="l"/>
              </a:tabLst>
            </a:pPr>
            <a:r>
              <a:rPr lang="en-US" dirty="0" err="1">
                <a:latin typeface="Times New Roman" panose="02020603050405020304" pitchFamily="18" charset="0"/>
                <a:ea typeface="Times New Roman" panose="02020603050405020304" pitchFamily="18" charset="0"/>
                <a:cs typeface="Times New Roman" panose="02020603050405020304" pitchFamily="18" charset="0"/>
              </a:rPr>
              <a:t>Tối</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ưu</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trang</a:t>
            </a:r>
            <a:r>
              <a:rPr lang="en-US" dirty="0">
                <a:latin typeface="Times New Roman" panose="02020603050405020304" pitchFamily="18" charset="0"/>
                <a:ea typeface="Times New Roman" panose="02020603050405020304" pitchFamily="18" charset="0"/>
                <a:cs typeface="Times New Roman" panose="02020603050405020304" pitchFamily="18" charset="0"/>
              </a:rPr>
              <a:t> web.</a:t>
            </a:r>
          </a:p>
          <a:p>
            <a:pPr marL="342900" lvl="0" indent="-342900" algn="just">
              <a:lnSpc>
                <a:spcPct val="150000"/>
              </a:lnSpc>
              <a:buSzPts val="1000"/>
              <a:buFont typeface="Symbol" panose="05050102010706020507" pitchFamily="18" charset="2"/>
              <a:buChar char=""/>
              <a:tabLst>
                <a:tab pos="457200" algn="l"/>
              </a:tabLst>
            </a:pPr>
            <a:r>
              <a:rPr lang="en-US" dirty="0" err="1">
                <a:latin typeface="Times New Roman" panose="02020603050405020304" pitchFamily="18" charset="0"/>
                <a:ea typeface="Times New Roman" panose="02020603050405020304" pitchFamily="18" charset="0"/>
                <a:cs typeface="Times New Roman" panose="02020603050405020304" pitchFamily="18" charset="0"/>
              </a:rPr>
              <a:t>Thân</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thiện</a:t>
            </a:r>
            <a:r>
              <a:rPr lang="en-US" dirty="0">
                <a:latin typeface="Times New Roman" panose="02020603050405020304" pitchFamily="18" charset="0"/>
                <a:ea typeface="Times New Roman" panose="02020603050405020304" pitchFamily="18" charset="0"/>
                <a:cs typeface="Times New Roman" panose="02020603050405020304" pitchFamily="18" charset="0"/>
              </a:rPr>
              <a:t> SEO.</a:t>
            </a:r>
          </a:p>
        </p:txBody>
      </p:sp>
    </p:spTree>
    <p:extLst>
      <p:ext uri="{BB962C8B-B14F-4D97-AF65-F5344CB8AC3E}">
        <p14:creationId xmlns:p14="http://schemas.microsoft.com/office/powerpoint/2010/main" val="327293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543" y="269194"/>
            <a:ext cx="2357164" cy="520413"/>
          </a:xfrm>
        </p:spPr>
        <p:txBody>
          <a:bodyPr/>
          <a:lstStyle/>
          <a:p>
            <a:r>
              <a:rPr lang="en-US" sz="1800" b="1" dirty="0">
                <a:latin typeface="Times New Roman" panose="02020603050405020304" pitchFamily="18" charset="0"/>
                <a:cs typeface="Times New Roman" panose="02020603050405020304" pitchFamily="18" charset="0"/>
              </a:rPr>
              <a:t>c.  React Hooks</a:t>
            </a:r>
          </a:p>
        </p:txBody>
      </p:sp>
      <p:pic>
        <p:nvPicPr>
          <p:cNvPr id="4" name="Picture 3" descr="Những React Hooks hay dùng nhất trong ReactJS | Dyno Nguyễn"/>
          <p:cNvPicPr/>
          <p:nvPr/>
        </p:nvPicPr>
        <p:blipFill>
          <a:blip r:embed="rId2">
            <a:extLst>
              <a:ext uri="{28A0092B-C50C-407E-A947-70E740481C1C}">
                <a14:useLocalDpi xmlns:a14="http://schemas.microsoft.com/office/drawing/2010/main" val="0"/>
              </a:ext>
            </a:extLst>
          </a:blip>
          <a:stretch>
            <a:fillRect/>
          </a:stretch>
        </p:blipFill>
        <p:spPr>
          <a:xfrm>
            <a:off x="2829707" y="1030003"/>
            <a:ext cx="2755753" cy="1678163"/>
          </a:xfrm>
          <a:prstGeom prst="rect">
            <a:avLst/>
          </a:prstGeom>
        </p:spPr>
      </p:pic>
      <p:sp>
        <p:nvSpPr>
          <p:cNvPr id="5" name="Rectangle 4"/>
          <p:cNvSpPr/>
          <p:nvPr/>
        </p:nvSpPr>
        <p:spPr>
          <a:xfrm>
            <a:off x="1529816" y="3098145"/>
            <a:ext cx="5741318" cy="1561966"/>
          </a:xfrm>
          <a:prstGeom prst="rect">
            <a:avLst/>
          </a:prstGeom>
        </p:spPr>
        <p:txBody>
          <a:bodyPr wrap="square">
            <a:spAutoFit/>
          </a:bodyPr>
          <a:lstStyle/>
          <a:p>
            <a:pPr algn="just" fontAlgn="base">
              <a:lnSpc>
                <a:spcPct val="150000"/>
              </a:lnSpc>
              <a:spcAft>
                <a:spcPts val="900"/>
              </a:spcAft>
            </a:pPr>
            <a:r>
              <a:rPr lang="en-US" sz="1600" b="1" dirty="0">
                <a:latin typeface="Times New Roman" panose="02020603050405020304" pitchFamily="18" charset="0"/>
                <a:ea typeface="Times New Roman" panose="02020603050405020304" pitchFamily="18" charset="0"/>
                <a:cs typeface="Tahoma" panose="020B0604030504040204" pitchFamily="34" charset="0"/>
              </a:rPr>
              <a:t>React Hooks</a:t>
            </a:r>
            <a:r>
              <a:rPr lang="en-US" sz="1600" dirty="0">
                <a:latin typeface="Times New Roman" panose="02020603050405020304" pitchFamily="18" charset="0"/>
                <a:ea typeface="Times New Roman" panose="02020603050405020304" pitchFamily="18" charset="0"/>
                <a:cs typeface="Tahoma" panose="020B0604030504040204" pitchFamily="34" charset="0"/>
              </a:rPr>
              <a:t> </a:t>
            </a:r>
            <a:r>
              <a:rPr lang="en-US" sz="1600" dirty="0" err="1">
                <a:latin typeface="Times New Roman" panose="02020603050405020304" pitchFamily="18" charset="0"/>
                <a:ea typeface="Times New Roman" panose="02020603050405020304" pitchFamily="18" charset="0"/>
                <a:cs typeface="Tahoma" panose="020B0604030504040204" pitchFamily="34" charset="0"/>
              </a:rPr>
              <a:t>là</a:t>
            </a:r>
            <a:r>
              <a:rPr lang="en-US" sz="1600" dirty="0">
                <a:latin typeface="Times New Roman" panose="02020603050405020304" pitchFamily="18" charset="0"/>
                <a:ea typeface="Times New Roman" panose="02020603050405020304" pitchFamily="18" charset="0"/>
                <a:cs typeface="Tahoma" panose="020B0604030504040204" pitchFamily="34" charset="0"/>
              </a:rPr>
              <a:t> </a:t>
            </a:r>
            <a:r>
              <a:rPr lang="en-US" sz="1600" dirty="0" err="1">
                <a:latin typeface="Times New Roman" panose="02020603050405020304" pitchFamily="18" charset="0"/>
                <a:ea typeface="Times New Roman" panose="02020603050405020304" pitchFamily="18" charset="0"/>
                <a:cs typeface="Tahoma" panose="020B0604030504040204" pitchFamily="34" charset="0"/>
              </a:rPr>
              <a:t>một</a:t>
            </a:r>
            <a:r>
              <a:rPr lang="en-US" sz="1600" dirty="0">
                <a:latin typeface="Times New Roman" panose="02020603050405020304" pitchFamily="18" charset="0"/>
                <a:ea typeface="Times New Roman" panose="02020603050405020304" pitchFamily="18" charset="0"/>
                <a:cs typeface="Tahoma" panose="020B0604030504040204" pitchFamily="34" charset="0"/>
              </a:rPr>
              <a:t> </a:t>
            </a:r>
            <a:r>
              <a:rPr lang="en-US" sz="1600" dirty="0" err="1">
                <a:latin typeface="Times New Roman" panose="02020603050405020304" pitchFamily="18" charset="0"/>
                <a:ea typeface="Times New Roman" panose="02020603050405020304" pitchFamily="18" charset="0"/>
                <a:cs typeface="Tahoma" panose="020B0604030504040204" pitchFamily="34" charset="0"/>
              </a:rPr>
              <a:t>chức</a:t>
            </a:r>
            <a:r>
              <a:rPr lang="en-US" sz="1600" dirty="0">
                <a:latin typeface="Times New Roman" panose="02020603050405020304" pitchFamily="18" charset="0"/>
                <a:ea typeface="Times New Roman" panose="02020603050405020304" pitchFamily="18" charset="0"/>
                <a:cs typeface="Tahoma" panose="020B0604030504040204" pitchFamily="34" charset="0"/>
              </a:rPr>
              <a:t> </a:t>
            </a:r>
            <a:r>
              <a:rPr lang="en-US" sz="1600" dirty="0" err="1">
                <a:latin typeface="Times New Roman" panose="02020603050405020304" pitchFamily="18" charset="0"/>
                <a:ea typeface="Times New Roman" panose="02020603050405020304" pitchFamily="18" charset="0"/>
                <a:cs typeface="Tahoma" panose="020B0604030504040204" pitchFamily="34" charset="0"/>
              </a:rPr>
              <a:t>năng</a:t>
            </a:r>
            <a:r>
              <a:rPr lang="en-US" sz="1600" dirty="0">
                <a:latin typeface="Times New Roman" panose="02020603050405020304" pitchFamily="18" charset="0"/>
                <a:ea typeface="Times New Roman" panose="02020603050405020304" pitchFamily="18" charset="0"/>
                <a:cs typeface="Tahoma" panose="020B0604030504040204" pitchFamily="34" charset="0"/>
              </a:rPr>
              <a:t> </a:t>
            </a:r>
            <a:r>
              <a:rPr lang="en-US" sz="1600" dirty="0" err="1">
                <a:latin typeface="Times New Roman" panose="02020603050405020304" pitchFamily="18" charset="0"/>
                <a:ea typeface="Times New Roman" panose="02020603050405020304" pitchFamily="18" charset="0"/>
                <a:cs typeface="Tahoma" panose="020B0604030504040204" pitchFamily="34" charset="0"/>
              </a:rPr>
              <a:t>được</a:t>
            </a:r>
            <a:r>
              <a:rPr lang="en-US" sz="1600" dirty="0">
                <a:latin typeface="Times New Roman" panose="02020603050405020304" pitchFamily="18" charset="0"/>
                <a:ea typeface="Times New Roman" panose="02020603050405020304" pitchFamily="18" charset="0"/>
                <a:cs typeface="Tahoma" panose="020B0604030504040204" pitchFamily="34" charset="0"/>
              </a:rPr>
              <a:t> </a:t>
            </a:r>
            <a:r>
              <a:rPr lang="en-US" sz="1600" dirty="0" err="1">
                <a:latin typeface="Times New Roman" panose="02020603050405020304" pitchFamily="18" charset="0"/>
                <a:ea typeface="Times New Roman" panose="02020603050405020304" pitchFamily="18" charset="0"/>
                <a:cs typeface="Tahoma" panose="020B0604030504040204" pitchFamily="34" charset="0"/>
              </a:rPr>
              <a:t>xây</a:t>
            </a:r>
            <a:r>
              <a:rPr lang="en-US" sz="1600" dirty="0">
                <a:latin typeface="Times New Roman" panose="02020603050405020304" pitchFamily="18" charset="0"/>
                <a:ea typeface="Times New Roman" panose="02020603050405020304" pitchFamily="18" charset="0"/>
                <a:cs typeface="Tahoma" panose="020B0604030504040204" pitchFamily="34" charset="0"/>
              </a:rPr>
              <a:t> </a:t>
            </a:r>
            <a:r>
              <a:rPr lang="en-US" sz="1600" dirty="0" err="1">
                <a:latin typeface="Times New Roman" panose="02020603050405020304" pitchFamily="18" charset="0"/>
                <a:ea typeface="Times New Roman" panose="02020603050405020304" pitchFamily="18" charset="0"/>
                <a:cs typeface="Tahoma" panose="020B0604030504040204" pitchFamily="34" charset="0"/>
              </a:rPr>
              <a:t>dựng</a:t>
            </a:r>
            <a:r>
              <a:rPr lang="en-US" sz="1600" dirty="0">
                <a:latin typeface="Times New Roman" panose="02020603050405020304" pitchFamily="18" charset="0"/>
                <a:ea typeface="Times New Roman" panose="02020603050405020304" pitchFamily="18" charset="0"/>
                <a:cs typeface="Tahoma" panose="020B0604030504040204" pitchFamily="34" charset="0"/>
              </a:rPr>
              <a:t> </a:t>
            </a:r>
            <a:r>
              <a:rPr lang="en-US" sz="1600" dirty="0" err="1">
                <a:latin typeface="Times New Roman" panose="02020603050405020304" pitchFamily="18" charset="0"/>
                <a:ea typeface="Times New Roman" panose="02020603050405020304" pitchFamily="18" charset="0"/>
                <a:cs typeface="Tahoma" panose="020B0604030504040204" pitchFamily="34" charset="0"/>
              </a:rPr>
              <a:t>trong</a:t>
            </a:r>
            <a:r>
              <a:rPr lang="en-US" sz="1600" dirty="0">
                <a:latin typeface="Times New Roman" panose="02020603050405020304" pitchFamily="18" charset="0"/>
                <a:ea typeface="Times New Roman" panose="02020603050405020304" pitchFamily="18" charset="0"/>
                <a:cs typeface="Tahoma" panose="020B0604030504040204" pitchFamily="34" charset="0"/>
              </a:rPr>
              <a:t> React </a:t>
            </a:r>
            <a:r>
              <a:rPr lang="en-US" sz="1600" dirty="0" err="1">
                <a:latin typeface="Times New Roman" panose="02020603050405020304" pitchFamily="18" charset="0"/>
                <a:ea typeface="Times New Roman" panose="02020603050405020304" pitchFamily="18" charset="0"/>
                <a:cs typeface="Tahoma" panose="020B0604030504040204" pitchFamily="34" charset="0"/>
              </a:rPr>
              <a:t>cho</a:t>
            </a:r>
            <a:r>
              <a:rPr lang="en-US" sz="1600" dirty="0">
                <a:latin typeface="Times New Roman" panose="02020603050405020304" pitchFamily="18" charset="0"/>
                <a:ea typeface="Times New Roman" panose="02020603050405020304" pitchFamily="18" charset="0"/>
                <a:cs typeface="Tahoma" panose="020B0604030504040204" pitchFamily="34" charset="0"/>
              </a:rPr>
              <a:t> </a:t>
            </a:r>
            <a:r>
              <a:rPr lang="en-US" sz="1600" dirty="0" err="1">
                <a:latin typeface="Times New Roman" panose="02020603050405020304" pitchFamily="18" charset="0"/>
                <a:ea typeface="Times New Roman" panose="02020603050405020304" pitchFamily="18" charset="0"/>
                <a:cs typeface="Tahoma" panose="020B0604030504040204" pitchFamily="34" charset="0"/>
              </a:rPr>
              <a:t>phép</a:t>
            </a:r>
            <a:r>
              <a:rPr lang="en-US" sz="1600" dirty="0">
                <a:latin typeface="Times New Roman" panose="02020603050405020304" pitchFamily="18" charset="0"/>
                <a:ea typeface="Times New Roman" panose="02020603050405020304" pitchFamily="18" charset="0"/>
                <a:cs typeface="Tahoma" panose="020B0604030504040204" pitchFamily="34" charset="0"/>
              </a:rPr>
              <a:t> </a:t>
            </a:r>
            <a:r>
              <a:rPr lang="en-US" sz="1600" dirty="0" err="1">
                <a:latin typeface="Times New Roman" panose="02020603050405020304" pitchFamily="18" charset="0"/>
                <a:ea typeface="Times New Roman" panose="02020603050405020304" pitchFamily="18" charset="0"/>
                <a:cs typeface="Tahoma" panose="020B0604030504040204" pitchFamily="34" charset="0"/>
              </a:rPr>
              <a:t>chúng</a:t>
            </a:r>
            <a:r>
              <a:rPr lang="en-US" sz="1600" dirty="0">
                <a:latin typeface="Times New Roman" panose="02020603050405020304" pitchFamily="18" charset="0"/>
                <a:ea typeface="Times New Roman" panose="02020603050405020304" pitchFamily="18" charset="0"/>
                <a:cs typeface="Tahoma" panose="020B0604030504040204" pitchFamily="34" charset="0"/>
              </a:rPr>
              <a:t> ta </a:t>
            </a:r>
            <a:r>
              <a:rPr lang="en-US" sz="1600" dirty="0" err="1">
                <a:latin typeface="Times New Roman" panose="02020603050405020304" pitchFamily="18" charset="0"/>
                <a:ea typeface="Times New Roman" panose="02020603050405020304" pitchFamily="18" charset="0"/>
                <a:cs typeface="Tahoma" panose="020B0604030504040204" pitchFamily="34" charset="0"/>
              </a:rPr>
              <a:t>có</a:t>
            </a:r>
            <a:r>
              <a:rPr lang="en-US" sz="1600" dirty="0">
                <a:latin typeface="Times New Roman" panose="02020603050405020304" pitchFamily="18" charset="0"/>
                <a:ea typeface="Times New Roman" panose="02020603050405020304" pitchFamily="18" charset="0"/>
                <a:cs typeface="Tahoma" panose="020B0604030504040204" pitchFamily="34" charset="0"/>
              </a:rPr>
              <a:t> </a:t>
            </a:r>
            <a:r>
              <a:rPr lang="en-US" sz="1600" dirty="0" err="1">
                <a:latin typeface="Times New Roman" panose="02020603050405020304" pitchFamily="18" charset="0"/>
                <a:ea typeface="Times New Roman" panose="02020603050405020304" pitchFamily="18" charset="0"/>
                <a:cs typeface="Tahoma" panose="020B0604030504040204" pitchFamily="34" charset="0"/>
              </a:rPr>
              <a:t>thể</a:t>
            </a:r>
            <a:r>
              <a:rPr lang="en-US" sz="1600" dirty="0">
                <a:latin typeface="Times New Roman" panose="02020603050405020304" pitchFamily="18" charset="0"/>
                <a:ea typeface="Times New Roman" panose="02020603050405020304" pitchFamily="18" charset="0"/>
                <a:cs typeface="Tahoma" panose="020B0604030504040204" pitchFamily="34" charset="0"/>
              </a:rPr>
              <a:t> </a:t>
            </a:r>
            <a:r>
              <a:rPr lang="en-US" sz="1600" dirty="0" err="1">
                <a:latin typeface="Times New Roman" panose="02020603050405020304" pitchFamily="18" charset="0"/>
                <a:ea typeface="Times New Roman" panose="02020603050405020304" pitchFamily="18" charset="0"/>
                <a:cs typeface="Tahoma" panose="020B0604030504040204" pitchFamily="34" charset="0"/>
              </a:rPr>
              <a:t>sử</a:t>
            </a:r>
            <a:r>
              <a:rPr lang="en-US" sz="1600" dirty="0">
                <a:latin typeface="Times New Roman" panose="02020603050405020304" pitchFamily="18" charset="0"/>
                <a:ea typeface="Times New Roman" panose="02020603050405020304" pitchFamily="18" charset="0"/>
                <a:cs typeface="Tahoma" panose="020B0604030504040204" pitchFamily="34" charset="0"/>
              </a:rPr>
              <a:t> </a:t>
            </a:r>
            <a:r>
              <a:rPr lang="en-US" sz="1600" dirty="0" err="1">
                <a:latin typeface="Times New Roman" panose="02020603050405020304" pitchFamily="18" charset="0"/>
                <a:ea typeface="Times New Roman" panose="02020603050405020304" pitchFamily="18" charset="0"/>
                <a:cs typeface="Tahoma" panose="020B0604030504040204" pitchFamily="34" charset="0"/>
              </a:rPr>
              <a:t>dụng</a:t>
            </a:r>
            <a:r>
              <a:rPr lang="en-US" sz="1600" dirty="0">
                <a:latin typeface="Times New Roman" panose="02020603050405020304" pitchFamily="18" charset="0"/>
                <a:ea typeface="Times New Roman" panose="02020603050405020304" pitchFamily="18" charset="0"/>
                <a:cs typeface="Tahoma" panose="020B0604030504040204" pitchFamily="34" charset="0"/>
              </a:rPr>
              <a:t> state </a:t>
            </a:r>
            <a:r>
              <a:rPr lang="en-US" sz="1600" dirty="0" err="1">
                <a:latin typeface="Times New Roman" panose="02020603050405020304" pitchFamily="18" charset="0"/>
                <a:ea typeface="Times New Roman" panose="02020603050405020304" pitchFamily="18" charset="0"/>
                <a:cs typeface="Tahoma" panose="020B0604030504040204" pitchFamily="34" charset="0"/>
              </a:rPr>
              <a:t>và</a:t>
            </a:r>
            <a:r>
              <a:rPr lang="en-US" sz="1600" dirty="0">
                <a:latin typeface="Times New Roman" panose="02020603050405020304" pitchFamily="18" charset="0"/>
                <a:ea typeface="Times New Roman" panose="02020603050405020304" pitchFamily="18" charset="0"/>
                <a:cs typeface="Tahoma" panose="020B0604030504040204" pitchFamily="34" charset="0"/>
              </a:rPr>
              <a:t> life cycle </a:t>
            </a:r>
            <a:r>
              <a:rPr lang="en-US" sz="1600" dirty="0" err="1">
                <a:latin typeface="Times New Roman" panose="02020603050405020304" pitchFamily="18" charset="0"/>
                <a:ea typeface="Times New Roman" panose="02020603050405020304" pitchFamily="18" charset="0"/>
                <a:cs typeface="Tahoma" panose="020B0604030504040204" pitchFamily="34" charset="0"/>
              </a:rPr>
              <a:t>bên</a:t>
            </a:r>
            <a:r>
              <a:rPr lang="en-US" sz="1600" dirty="0">
                <a:latin typeface="Times New Roman" panose="02020603050405020304" pitchFamily="18" charset="0"/>
                <a:ea typeface="Times New Roman" panose="02020603050405020304" pitchFamily="18" charset="0"/>
                <a:cs typeface="Tahoma" panose="020B0604030504040204" pitchFamily="34" charset="0"/>
              </a:rPr>
              <a:t> </a:t>
            </a:r>
            <a:r>
              <a:rPr lang="en-US" sz="1600" dirty="0" err="1">
                <a:latin typeface="Times New Roman" panose="02020603050405020304" pitchFamily="18" charset="0"/>
                <a:ea typeface="Times New Roman" panose="02020603050405020304" pitchFamily="18" charset="0"/>
                <a:cs typeface="Tahoma" panose="020B0604030504040204" pitchFamily="34" charset="0"/>
              </a:rPr>
              <a:t>trong</a:t>
            </a:r>
            <a:r>
              <a:rPr lang="en-US" sz="1600" dirty="0">
                <a:latin typeface="Times New Roman" panose="02020603050405020304" pitchFamily="18" charset="0"/>
                <a:ea typeface="Times New Roman" panose="02020603050405020304" pitchFamily="18" charset="0"/>
                <a:cs typeface="Tahoma" panose="020B0604030504040204" pitchFamily="34" charset="0"/>
              </a:rPr>
              <a:t> </a:t>
            </a:r>
            <a:r>
              <a:rPr lang="en-US" sz="1600" dirty="0" err="1">
                <a:latin typeface="Times New Roman" panose="02020603050405020304" pitchFamily="18" charset="0"/>
                <a:ea typeface="Times New Roman" panose="02020603050405020304" pitchFamily="18" charset="0"/>
                <a:cs typeface="Tahoma" panose="020B0604030504040204" pitchFamily="34" charset="0"/>
              </a:rPr>
              <a:t>một</a:t>
            </a:r>
            <a:r>
              <a:rPr lang="en-US" sz="1600" dirty="0">
                <a:latin typeface="Times New Roman" panose="02020603050405020304" pitchFamily="18" charset="0"/>
                <a:ea typeface="Times New Roman" panose="02020603050405020304" pitchFamily="18" charset="0"/>
                <a:cs typeface="Tahoma" panose="020B0604030504040204" pitchFamily="34" charset="0"/>
              </a:rPr>
              <a:t> functional components. </a:t>
            </a:r>
          </a:p>
          <a:p>
            <a:pPr algn="just" fontAlgn="base">
              <a:spcAft>
                <a:spcPts val="900"/>
              </a:spcAft>
            </a:pPr>
            <a:endParaRPr lang="en-US" sz="1600" dirty="0">
              <a:latin typeface=".VnTime" panose="020B7200000000000000" pitchFamily="34" charset="0"/>
              <a:ea typeface="Times New Roman" panose="02020603050405020304" pitchFamily="18" charset="0"/>
              <a:cs typeface="Tahoma" panose="020B0604030504040204" pitchFamily="34" charset="0"/>
            </a:endParaRPr>
          </a:p>
        </p:txBody>
      </p:sp>
    </p:spTree>
    <p:extLst>
      <p:ext uri="{BB962C8B-B14F-4D97-AF65-F5344CB8AC3E}">
        <p14:creationId xmlns:p14="http://schemas.microsoft.com/office/powerpoint/2010/main" val="2497473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2029" y="231896"/>
            <a:ext cx="2357164" cy="424997"/>
          </a:xfrm>
        </p:spPr>
        <p:txBody>
          <a:bodyPr/>
          <a:lstStyle/>
          <a:p>
            <a:r>
              <a:rPr lang="en-US" sz="2000" b="1" dirty="0"/>
              <a:t>d. Bootstrap 4</a:t>
            </a:r>
          </a:p>
        </p:txBody>
      </p:sp>
      <p:pic>
        <p:nvPicPr>
          <p:cNvPr id="4" name="Picture 3" descr="Icon&#10;&#10;Description automatically generated"/>
          <p:cNvPicPr/>
          <p:nvPr/>
        </p:nvPicPr>
        <p:blipFill>
          <a:blip r:embed="rId2">
            <a:extLst>
              <a:ext uri="{28A0092B-C50C-407E-A947-70E740481C1C}">
                <a14:useLocalDpi xmlns:a14="http://schemas.microsoft.com/office/drawing/2010/main" val="0"/>
              </a:ext>
            </a:extLst>
          </a:blip>
          <a:stretch>
            <a:fillRect/>
          </a:stretch>
        </p:blipFill>
        <p:spPr>
          <a:xfrm>
            <a:off x="3029193" y="748780"/>
            <a:ext cx="2562523" cy="1659139"/>
          </a:xfrm>
          <a:prstGeom prst="rect">
            <a:avLst/>
          </a:prstGeom>
        </p:spPr>
      </p:pic>
      <p:sp>
        <p:nvSpPr>
          <p:cNvPr id="5" name="Rectangle 4"/>
          <p:cNvSpPr/>
          <p:nvPr/>
        </p:nvSpPr>
        <p:spPr>
          <a:xfrm>
            <a:off x="1645644" y="2735582"/>
            <a:ext cx="6355356" cy="1600438"/>
          </a:xfrm>
          <a:prstGeom prst="rect">
            <a:avLst/>
          </a:prstGeom>
        </p:spPr>
        <p:txBody>
          <a:bodyPr wrap="square">
            <a:spAutoFit/>
          </a:bodyPr>
          <a:lstStyle/>
          <a:p>
            <a:pPr algn="just">
              <a:lnSpc>
                <a:spcPct val="150000"/>
              </a:lnSpc>
            </a:pPr>
            <a:r>
              <a:rPr lang="en-US" b="1" dirty="0">
                <a:latin typeface="Times New Roman" panose="02020603050405020304" pitchFamily="18" charset="0"/>
                <a:ea typeface="Times New Roman" panose="02020603050405020304" pitchFamily="18" charset="0"/>
              </a:rPr>
              <a:t>Bootstrap 4 </a:t>
            </a:r>
            <a:r>
              <a:rPr lang="en-US" dirty="0" err="1">
                <a:latin typeface="Times New Roman" panose="02020603050405020304" pitchFamily="18" charset="0"/>
                <a:ea typeface="Times New Roman" panose="02020603050405020304" pitchFamily="18" charset="0"/>
              </a:rPr>
              <a:t>là</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phiên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bản</a:t>
            </a:r>
            <a:r>
              <a:rPr lang="en-US" dirty="0">
                <a:latin typeface="Times New Roman" panose="02020603050405020304" pitchFamily="18" charset="0"/>
                <a:ea typeface="Times New Roman" panose="02020603050405020304" pitchFamily="18" charset="0"/>
              </a:rPr>
              <a:t> Bootstrap </a:t>
            </a:r>
            <a:r>
              <a:rPr lang="en-US" dirty="0" err="1">
                <a:latin typeface="Times New Roman" panose="02020603050405020304" pitchFamily="18" charset="0"/>
                <a:ea typeface="Times New Roman" panose="02020603050405020304" pitchFamily="18" charset="0"/>
              </a:rPr>
              <a:t>mới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nhất</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hiện</a:t>
            </a:r>
            <a:r>
              <a:rPr lang="en-US" dirty="0">
                <a:latin typeface="Times New Roman" panose="02020603050405020304" pitchFamily="18" charset="0"/>
                <a:ea typeface="Times New Roman" panose="02020603050405020304" pitchFamily="18" charset="0"/>
              </a:rPr>
              <a:t> nay, </a:t>
            </a:r>
            <a:r>
              <a:rPr lang="en-US" dirty="0" err="1">
                <a:latin typeface="Times New Roman" panose="02020603050405020304" pitchFamily="18" charset="0"/>
                <a:ea typeface="Times New Roman" panose="02020603050405020304" pitchFamily="18" charset="0"/>
              </a:rPr>
              <a:t>với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nhiều</a:t>
            </a:r>
            <a:r>
              <a:rPr lang="en-US" dirty="0">
                <a:latin typeface="Times New Roman" panose="02020603050405020304" pitchFamily="18" charset="0"/>
                <a:ea typeface="Times New Roman" panose="02020603050405020304" pitchFamily="18" charset="0"/>
              </a:rPr>
              <a:t> component </a:t>
            </a:r>
            <a:r>
              <a:rPr lang="en-US" dirty="0" err="1">
                <a:latin typeface="Times New Roman" panose="02020603050405020304" pitchFamily="18" charset="0"/>
                <a:ea typeface="Times New Roman" panose="02020603050405020304" pitchFamily="18" charset="0"/>
              </a:rPr>
              <a:t>mới</a:t>
            </a:r>
            <a:r>
              <a:rPr lang="en-US" dirty="0">
                <a:latin typeface="Times New Roman" panose="02020603050405020304" pitchFamily="18" charset="0"/>
                <a:ea typeface="Times New Roman" panose="02020603050405020304" pitchFamily="18" charset="0"/>
              </a:rPr>
              <a:t>, stylesheet </a:t>
            </a:r>
            <a:r>
              <a:rPr lang="en-US" dirty="0" err="1">
                <a:latin typeface="Times New Roman" panose="02020603050405020304" pitchFamily="18" charset="0"/>
                <a:ea typeface="Times New Roman" panose="02020603050405020304" pitchFamily="18" charset="0"/>
              </a:rPr>
              <a:t>nhanh</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hơn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và</a:t>
            </a:r>
            <a:r>
              <a:rPr lang="en-US" dirty="0">
                <a:latin typeface="Times New Roman" panose="02020603050405020304" pitchFamily="18" charset="0"/>
                <a:ea typeface="Times New Roman" panose="02020603050405020304" pitchFamily="18" charset="0"/>
              </a:rPr>
              <a:t> responsive </a:t>
            </a:r>
            <a:r>
              <a:rPr lang="en-US" dirty="0" err="1">
                <a:latin typeface="Times New Roman" panose="02020603050405020304" pitchFamily="18" charset="0"/>
                <a:ea typeface="Times New Roman" panose="02020603050405020304" pitchFamily="18" charset="0"/>
              </a:rPr>
              <a:t>hơn</a:t>
            </a:r>
            <a:r>
              <a:rPr lang="en-US" dirty="0">
                <a:latin typeface="Times New Roman" panose="02020603050405020304" pitchFamily="18" charset="0"/>
                <a:ea typeface="Times New Roman" panose="02020603050405020304" pitchFamily="18" charset="0"/>
              </a:rPr>
              <a:t>.</a:t>
            </a:r>
          </a:p>
          <a:p>
            <a:pPr algn="just" fontAlgn="base">
              <a:lnSpc>
                <a:spcPct val="150000"/>
              </a:lnSpc>
            </a:pPr>
            <a:r>
              <a:rPr lang="vi-VN" b="1" dirty="0">
                <a:latin typeface="Times New Roman" panose="02020603050405020304" pitchFamily="18" charset="0"/>
                <a:ea typeface="Times New Roman" panose="02020603050405020304" pitchFamily="18" charset="0"/>
                <a:cs typeface="Tahoma" panose="020B0604030504040204" pitchFamily="34" charset="0"/>
              </a:rPr>
              <a:t>Bootstrap 4 </a:t>
            </a:r>
            <a:r>
              <a:rPr lang="vi-VN" dirty="0">
                <a:latin typeface="Times New Roman" panose="02020603050405020304" pitchFamily="18" charset="0"/>
                <a:ea typeface="Times New Roman" panose="02020603050405020304" pitchFamily="18" charset="0"/>
                <a:cs typeface="Tahoma" panose="020B0604030504040204" pitchFamily="34" charset="0"/>
              </a:rPr>
              <a:t>hỗ trợ các bản phát hành ổn định, mới nhất của tất cả các trình duyệt và nền tảng chính. </a:t>
            </a:r>
            <a:r>
              <a:rPr lang="en-US" dirty="0" err="1">
                <a:latin typeface="Times New Roman" panose="02020603050405020304" pitchFamily="18" charset="0"/>
                <a:ea typeface="Times New Roman" panose="02020603050405020304" pitchFamily="18" charset="0"/>
                <a:cs typeface="Tahoma" panose="020B0604030504040204" pitchFamily="34" charset="0"/>
              </a:rPr>
              <a:t>Tuy</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nhiên</a:t>
            </a:r>
            <a:r>
              <a:rPr lang="en-US" dirty="0">
                <a:latin typeface="Times New Roman" panose="02020603050405020304" pitchFamily="18" charset="0"/>
                <a:ea typeface="Times New Roman" panose="02020603050405020304" pitchFamily="18" charset="0"/>
                <a:cs typeface="Tahoma" panose="020B0604030504040204" pitchFamily="34" charset="0"/>
              </a:rPr>
              <a:t>, Internet Explorer 9 </a:t>
            </a:r>
            <a:r>
              <a:rPr lang="en-US" dirty="0" err="1">
                <a:latin typeface="Times New Roman" panose="02020603050405020304" pitchFamily="18" charset="0"/>
                <a:ea typeface="Times New Roman" panose="02020603050405020304" pitchFamily="18" charset="0"/>
                <a:cs typeface="Tahoma" panose="020B0604030504040204" pitchFamily="34" charset="0"/>
              </a:rPr>
              <a:t>trở</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xuống</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không</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được</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hỗ</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trợ</a:t>
            </a:r>
            <a:r>
              <a:rPr lang="en-US" dirty="0">
                <a:latin typeface="Times New Roman" panose="02020603050405020304" pitchFamily="18" charset="0"/>
                <a:ea typeface="Times New Roman" panose="02020603050405020304" pitchFamily="18" charset="0"/>
                <a:cs typeface="Tahoma" panose="020B0604030504040204" pitchFamily="34" charset="0"/>
              </a:rPr>
              <a:t>.</a:t>
            </a:r>
          </a:p>
          <a:p>
            <a:pPr algn="just" fontAlgn="base"/>
            <a:endParaRPr lang="en-US" dirty="0">
              <a:latin typeface=".VnTime" panose="020B7200000000000000" pitchFamily="34" charset="0"/>
              <a:ea typeface="Times New Roman" panose="02020603050405020304" pitchFamily="18" charset="0"/>
              <a:cs typeface="Tahoma" panose="020B0604030504040204" pitchFamily="34" charset="0"/>
            </a:endParaRPr>
          </a:p>
        </p:txBody>
      </p:sp>
    </p:spTree>
    <p:extLst>
      <p:ext uri="{BB962C8B-B14F-4D97-AF65-F5344CB8AC3E}">
        <p14:creationId xmlns:p14="http://schemas.microsoft.com/office/powerpoint/2010/main" val="3683377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grpSp>
        <p:nvGrpSpPr>
          <p:cNvPr id="1896" name="Google Shape;1896;p37"/>
          <p:cNvGrpSpPr/>
          <p:nvPr/>
        </p:nvGrpSpPr>
        <p:grpSpPr>
          <a:xfrm>
            <a:off x="5523517" y="2184822"/>
            <a:ext cx="3419147" cy="2435058"/>
            <a:chOff x="862950" y="825025"/>
            <a:chExt cx="5862650" cy="4111175"/>
          </a:xfrm>
        </p:grpSpPr>
        <p:sp>
          <p:nvSpPr>
            <p:cNvPr id="1897" name="Google Shape;1897;p37"/>
            <p:cNvSpPr/>
            <p:nvPr/>
          </p:nvSpPr>
          <p:spPr>
            <a:xfrm>
              <a:off x="918425" y="825150"/>
              <a:ext cx="5767425" cy="4096250"/>
            </a:xfrm>
            <a:custGeom>
              <a:avLst/>
              <a:gdLst/>
              <a:ahLst/>
              <a:cxnLst/>
              <a:rect l="l" t="t" r="r" b="b"/>
              <a:pathLst>
                <a:path w="230697" h="163850" extrusionOk="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7"/>
            <p:cNvSpPr/>
            <p:nvPr/>
          </p:nvSpPr>
          <p:spPr>
            <a:xfrm>
              <a:off x="934125" y="825025"/>
              <a:ext cx="5751725" cy="4096375"/>
            </a:xfrm>
            <a:custGeom>
              <a:avLst/>
              <a:gdLst/>
              <a:ahLst/>
              <a:cxnLst/>
              <a:rect l="l" t="t" r="r" b="b"/>
              <a:pathLst>
                <a:path w="230069" h="163855" extrusionOk="0">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7"/>
            <p:cNvSpPr/>
            <p:nvPr/>
          </p:nvSpPr>
          <p:spPr>
            <a:xfrm>
              <a:off x="3502650" y="1514850"/>
              <a:ext cx="2496475" cy="3178275"/>
            </a:xfrm>
            <a:custGeom>
              <a:avLst/>
              <a:gdLst/>
              <a:ahLst/>
              <a:cxnLst/>
              <a:rect l="l" t="t" r="r" b="b"/>
              <a:pathLst>
                <a:path w="99859" h="127131" extrusionOk="0">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7"/>
            <p:cNvSpPr/>
            <p:nvPr/>
          </p:nvSpPr>
          <p:spPr>
            <a:xfrm>
              <a:off x="3547025" y="1507125"/>
              <a:ext cx="2405875" cy="3193375"/>
            </a:xfrm>
            <a:custGeom>
              <a:avLst/>
              <a:gdLst/>
              <a:ahLst/>
              <a:cxnLst/>
              <a:rect l="l" t="t" r="r" b="b"/>
              <a:pathLst>
                <a:path w="96235" h="127735" extrusionOk="0">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7"/>
            <p:cNvSpPr/>
            <p:nvPr/>
          </p:nvSpPr>
          <p:spPr>
            <a:xfrm>
              <a:off x="4746725" y="1839875"/>
              <a:ext cx="464000" cy="184875"/>
            </a:xfrm>
            <a:custGeom>
              <a:avLst/>
              <a:gdLst/>
              <a:ahLst/>
              <a:cxnLst/>
              <a:rect l="l" t="t" r="r" b="b"/>
              <a:pathLst>
                <a:path w="18560" h="7395" extrusionOk="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7"/>
            <p:cNvSpPr/>
            <p:nvPr/>
          </p:nvSpPr>
          <p:spPr>
            <a:xfrm>
              <a:off x="5240275" y="1582925"/>
              <a:ext cx="685825" cy="691375"/>
            </a:xfrm>
            <a:custGeom>
              <a:avLst/>
              <a:gdLst/>
              <a:ahLst/>
              <a:cxnLst/>
              <a:rect l="l" t="t" r="r" b="b"/>
              <a:pathLst>
                <a:path w="27433" h="27655" extrusionOk="0">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7"/>
            <p:cNvSpPr/>
            <p:nvPr/>
          </p:nvSpPr>
          <p:spPr>
            <a:xfrm>
              <a:off x="5406650" y="1584775"/>
              <a:ext cx="438125" cy="367875"/>
            </a:xfrm>
            <a:custGeom>
              <a:avLst/>
              <a:gdLst/>
              <a:ahLst/>
              <a:cxnLst/>
              <a:rect l="l" t="t" r="r" b="b"/>
              <a:pathLst>
                <a:path w="17525" h="14715" extrusionOk="0">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7"/>
            <p:cNvSpPr/>
            <p:nvPr/>
          </p:nvSpPr>
          <p:spPr>
            <a:xfrm>
              <a:off x="4434325" y="2717300"/>
              <a:ext cx="1258875" cy="2210575"/>
            </a:xfrm>
            <a:custGeom>
              <a:avLst/>
              <a:gdLst/>
              <a:ahLst/>
              <a:cxnLst/>
              <a:rect l="l" t="t" r="r" b="b"/>
              <a:pathLst>
                <a:path w="50355" h="88423" extrusionOk="0">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7"/>
            <p:cNvSpPr/>
            <p:nvPr/>
          </p:nvSpPr>
          <p:spPr>
            <a:xfrm>
              <a:off x="4426000" y="2709600"/>
              <a:ext cx="1275500" cy="2226600"/>
            </a:xfrm>
            <a:custGeom>
              <a:avLst/>
              <a:gdLst/>
              <a:ahLst/>
              <a:cxnLst/>
              <a:rect l="l" t="t" r="r" b="b"/>
              <a:pathLst>
                <a:path w="51020" h="89064" extrusionOk="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7"/>
            <p:cNvSpPr/>
            <p:nvPr/>
          </p:nvSpPr>
          <p:spPr>
            <a:xfrm>
              <a:off x="5009200" y="2762300"/>
              <a:ext cx="495450" cy="732950"/>
            </a:xfrm>
            <a:custGeom>
              <a:avLst/>
              <a:gdLst/>
              <a:ahLst/>
              <a:cxnLst/>
              <a:rect l="l" t="t" r="r" b="b"/>
              <a:pathLst>
                <a:path w="19818" h="29318" extrusionOk="0">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7"/>
            <p:cNvSpPr/>
            <p:nvPr/>
          </p:nvSpPr>
          <p:spPr>
            <a:xfrm>
              <a:off x="5024925" y="2762300"/>
              <a:ext cx="478800" cy="363925"/>
            </a:xfrm>
            <a:custGeom>
              <a:avLst/>
              <a:gdLst/>
              <a:ahLst/>
              <a:cxnLst/>
              <a:rect l="l" t="t" r="r" b="b"/>
              <a:pathLst>
                <a:path w="19152" h="14557" extrusionOk="0">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7"/>
            <p:cNvSpPr/>
            <p:nvPr/>
          </p:nvSpPr>
          <p:spPr>
            <a:xfrm>
              <a:off x="5031400" y="2805725"/>
              <a:ext cx="452900" cy="320750"/>
            </a:xfrm>
            <a:custGeom>
              <a:avLst/>
              <a:gdLst/>
              <a:ahLst/>
              <a:cxnLst/>
              <a:rect l="l" t="t" r="r" b="b"/>
              <a:pathLst>
                <a:path w="18116" h="12830" extrusionOk="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7"/>
            <p:cNvSpPr/>
            <p:nvPr/>
          </p:nvSpPr>
          <p:spPr>
            <a:xfrm>
              <a:off x="5001825" y="2754200"/>
              <a:ext cx="510200" cy="748450"/>
            </a:xfrm>
            <a:custGeom>
              <a:avLst/>
              <a:gdLst/>
              <a:ahLst/>
              <a:cxnLst/>
              <a:rect l="l" t="t" r="r" b="b"/>
              <a:pathLst>
                <a:path w="20408" h="29938" extrusionOk="0">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7"/>
            <p:cNvSpPr/>
            <p:nvPr/>
          </p:nvSpPr>
          <p:spPr>
            <a:xfrm>
              <a:off x="5354875" y="2859575"/>
              <a:ext cx="133125" cy="419400"/>
            </a:xfrm>
            <a:custGeom>
              <a:avLst/>
              <a:gdLst/>
              <a:ahLst/>
              <a:cxnLst/>
              <a:rect l="l" t="t" r="r" b="b"/>
              <a:pathLst>
                <a:path w="5325" h="16776" extrusionOk="0">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7"/>
            <p:cNvSpPr/>
            <p:nvPr/>
          </p:nvSpPr>
          <p:spPr>
            <a:xfrm>
              <a:off x="3913950" y="2701900"/>
              <a:ext cx="2461350" cy="2225975"/>
            </a:xfrm>
            <a:custGeom>
              <a:avLst/>
              <a:gdLst/>
              <a:ahLst/>
              <a:cxnLst/>
              <a:rect l="l" t="t" r="r" b="b"/>
              <a:pathLst>
                <a:path w="98454" h="89039" extrusionOk="0">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7"/>
            <p:cNvSpPr/>
            <p:nvPr/>
          </p:nvSpPr>
          <p:spPr>
            <a:xfrm>
              <a:off x="5139525" y="3731850"/>
              <a:ext cx="1235775" cy="1196025"/>
            </a:xfrm>
            <a:custGeom>
              <a:avLst/>
              <a:gdLst/>
              <a:ahLst/>
              <a:cxnLst/>
              <a:rect l="l" t="t" r="r" b="b"/>
              <a:pathLst>
                <a:path w="49431" h="47841" extrusionOk="0">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7"/>
            <p:cNvSpPr/>
            <p:nvPr/>
          </p:nvSpPr>
          <p:spPr>
            <a:xfrm>
              <a:off x="3913950" y="3766050"/>
              <a:ext cx="429825" cy="1161825"/>
            </a:xfrm>
            <a:custGeom>
              <a:avLst/>
              <a:gdLst/>
              <a:ahLst/>
              <a:cxnLst/>
              <a:rect l="l" t="t" r="r" b="b"/>
              <a:pathLst>
                <a:path w="17193" h="46473" extrusionOk="0">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7"/>
            <p:cNvSpPr/>
            <p:nvPr/>
          </p:nvSpPr>
          <p:spPr>
            <a:xfrm>
              <a:off x="5142300" y="4519325"/>
              <a:ext cx="933525" cy="401150"/>
            </a:xfrm>
            <a:custGeom>
              <a:avLst/>
              <a:gdLst/>
              <a:ahLst/>
              <a:cxnLst/>
              <a:rect l="l" t="t" r="r" b="b"/>
              <a:pathLst>
                <a:path w="37341" h="16046" extrusionOk="0">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7"/>
            <p:cNvSpPr/>
            <p:nvPr/>
          </p:nvSpPr>
          <p:spPr>
            <a:xfrm>
              <a:off x="3925975" y="4024850"/>
              <a:ext cx="355850" cy="895625"/>
            </a:xfrm>
            <a:custGeom>
              <a:avLst/>
              <a:gdLst/>
              <a:ahLst/>
              <a:cxnLst/>
              <a:rect l="l" t="t" r="r" b="b"/>
              <a:pathLst>
                <a:path w="14234" h="35825" extrusionOk="0">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7"/>
            <p:cNvSpPr/>
            <p:nvPr/>
          </p:nvSpPr>
          <p:spPr>
            <a:xfrm>
              <a:off x="3906550" y="2694575"/>
              <a:ext cx="2476150" cy="2241625"/>
            </a:xfrm>
            <a:custGeom>
              <a:avLst/>
              <a:gdLst/>
              <a:ahLst/>
              <a:cxnLst/>
              <a:rect l="l" t="t" r="r" b="b"/>
              <a:pathLst>
                <a:path w="99046" h="89665" extrusionOk="0">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7"/>
            <p:cNvSpPr/>
            <p:nvPr/>
          </p:nvSpPr>
          <p:spPr>
            <a:xfrm>
              <a:off x="4643200" y="2691125"/>
              <a:ext cx="389150" cy="1764450"/>
            </a:xfrm>
            <a:custGeom>
              <a:avLst/>
              <a:gdLst/>
              <a:ahLst/>
              <a:cxnLst/>
              <a:rect l="l" t="t" r="r" b="b"/>
              <a:pathLst>
                <a:path w="15566" h="70578" extrusionOk="0">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7"/>
            <p:cNvSpPr/>
            <p:nvPr/>
          </p:nvSpPr>
          <p:spPr>
            <a:xfrm>
              <a:off x="5353025" y="2758425"/>
              <a:ext cx="360500" cy="1559225"/>
            </a:xfrm>
            <a:custGeom>
              <a:avLst/>
              <a:gdLst/>
              <a:ahLst/>
              <a:cxnLst/>
              <a:rect l="l" t="t" r="r" b="b"/>
              <a:pathLst>
                <a:path w="14420" h="62369" extrusionOk="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7"/>
            <p:cNvSpPr/>
            <p:nvPr/>
          </p:nvSpPr>
          <p:spPr>
            <a:xfrm>
              <a:off x="4686650" y="3654175"/>
              <a:ext cx="1109125" cy="736700"/>
            </a:xfrm>
            <a:custGeom>
              <a:avLst/>
              <a:gdLst/>
              <a:ahLst/>
              <a:cxnLst/>
              <a:rect l="l" t="t" r="r" b="b"/>
              <a:pathLst>
                <a:path w="44365" h="29468" extrusionOk="0">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7"/>
            <p:cNvSpPr/>
            <p:nvPr/>
          </p:nvSpPr>
          <p:spPr>
            <a:xfrm>
              <a:off x="5364125" y="3758650"/>
              <a:ext cx="397450" cy="161775"/>
            </a:xfrm>
            <a:custGeom>
              <a:avLst/>
              <a:gdLst/>
              <a:ahLst/>
              <a:cxnLst/>
              <a:rect l="l" t="t" r="r" b="b"/>
              <a:pathLst>
                <a:path w="15898" h="6471" extrusionOk="0">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7"/>
            <p:cNvSpPr/>
            <p:nvPr/>
          </p:nvSpPr>
          <p:spPr>
            <a:xfrm>
              <a:off x="4686650" y="3815025"/>
              <a:ext cx="824450" cy="575850"/>
            </a:xfrm>
            <a:custGeom>
              <a:avLst/>
              <a:gdLst/>
              <a:ahLst/>
              <a:cxnLst/>
              <a:rect l="l" t="t" r="r" b="b"/>
              <a:pathLst>
                <a:path w="32978" h="23034" extrusionOk="0">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7"/>
            <p:cNvSpPr/>
            <p:nvPr/>
          </p:nvSpPr>
          <p:spPr>
            <a:xfrm>
              <a:off x="5364125" y="3758650"/>
              <a:ext cx="329075" cy="154375"/>
            </a:xfrm>
            <a:custGeom>
              <a:avLst/>
              <a:gdLst/>
              <a:ahLst/>
              <a:cxnLst/>
              <a:rect l="l" t="t" r="r" b="b"/>
              <a:pathLst>
                <a:path w="13163" h="6175" extrusionOk="0">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7"/>
            <p:cNvSpPr/>
            <p:nvPr/>
          </p:nvSpPr>
          <p:spPr>
            <a:xfrm>
              <a:off x="4747650" y="3832600"/>
              <a:ext cx="740350" cy="496350"/>
            </a:xfrm>
            <a:custGeom>
              <a:avLst/>
              <a:gdLst/>
              <a:ahLst/>
              <a:cxnLst/>
              <a:rect l="l" t="t" r="r" b="b"/>
              <a:pathLst>
                <a:path w="29614" h="19854" extrusionOk="0">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7"/>
            <p:cNvSpPr/>
            <p:nvPr/>
          </p:nvSpPr>
          <p:spPr>
            <a:xfrm>
              <a:off x="5105325" y="4022100"/>
              <a:ext cx="42550" cy="68175"/>
            </a:xfrm>
            <a:custGeom>
              <a:avLst/>
              <a:gdLst/>
              <a:ahLst/>
              <a:cxnLst/>
              <a:rect l="l" t="t" r="r" b="b"/>
              <a:pathLst>
                <a:path w="1702" h="2727" extrusionOk="0">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7"/>
            <p:cNvSpPr/>
            <p:nvPr/>
          </p:nvSpPr>
          <p:spPr>
            <a:xfrm>
              <a:off x="5196825" y="3955100"/>
              <a:ext cx="80450" cy="159375"/>
            </a:xfrm>
            <a:custGeom>
              <a:avLst/>
              <a:gdLst/>
              <a:ahLst/>
              <a:cxnLst/>
              <a:rect l="l" t="t" r="r" b="b"/>
              <a:pathLst>
                <a:path w="3218" h="6375" extrusionOk="0">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7"/>
            <p:cNvSpPr/>
            <p:nvPr/>
          </p:nvSpPr>
          <p:spPr>
            <a:xfrm>
              <a:off x="5292025" y="3860550"/>
              <a:ext cx="109100" cy="194575"/>
            </a:xfrm>
            <a:custGeom>
              <a:avLst/>
              <a:gdLst/>
              <a:ahLst/>
              <a:cxnLst/>
              <a:rect l="l" t="t" r="r" b="b"/>
              <a:pathLst>
                <a:path w="4364" h="7783" extrusionOk="0">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7"/>
            <p:cNvSpPr/>
            <p:nvPr/>
          </p:nvSpPr>
          <p:spPr>
            <a:xfrm>
              <a:off x="4678325" y="3645900"/>
              <a:ext cx="1122075" cy="752975"/>
            </a:xfrm>
            <a:custGeom>
              <a:avLst/>
              <a:gdLst/>
              <a:ahLst/>
              <a:cxnLst/>
              <a:rect l="l" t="t" r="r" b="b"/>
              <a:pathLst>
                <a:path w="44883" h="30119" extrusionOk="0">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7"/>
            <p:cNvSpPr/>
            <p:nvPr/>
          </p:nvSpPr>
          <p:spPr>
            <a:xfrm>
              <a:off x="3709700" y="2698525"/>
              <a:ext cx="1055525" cy="2070975"/>
            </a:xfrm>
            <a:custGeom>
              <a:avLst/>
              <a:gdLst/>
              <a:ahLst/>
              <a:cxnLst/>
              <a:rect l="l" t="t" r="r" b="b"/>
              <a:pathLst>
                <a:path w="42221" h="82839" extrusionOk="0">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7"/>
            <p:cNvSpPr/>
            <p:nvPr/>
          </p:nvSpPr>
          <p:spPr>
            <a:xfrm>
              <a:off x="3709700" y="3396325"/>
              <a:ext cx="1024100" cy="1373175"/>
            </a:xfrm>
            <a:custGeom>
              <a:avLst/>
              <a:gdLst/>
              <a:ahLst/>
              <a:cxnLst/>
              <a:rect l="l" t="t" r="r" b="b"/>
              <a:pathLst>
                <a:path w="40964" h="54927" extrusionOk="0">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7"/>
            <p:cNvSpPr/>
            <p:nvPr/>
          </p:nvSpPr>
          <p:spPr>
            <a:xfrm>
              <a:off x="3718000" y="3645900"/>
              <a:ext cx="1007475" cy="1115600"/>
            </a:xfrm>
            <a:custGeom>
              <a:avLst/>
              <a:gdLst/>
              <a:ahLst/>
              <a:cxnLst/>
              <a:rect l="l" t="t" r="r" b="b"/>
              <a:pathLst>
                <a:path w="40299" h="44624" extrusionOk="0">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7"/>
            <p:cNvSpPr/>
            <p:nvPr/>
          </p:nvSpPr>
          <p:spPr>
            <a:xfrm>
              <a:off x="3702300" y="2691125"/>
              <a:ext cx="1071250" cy="2086100"/>
            </a:xfrm>
            <a:custGeom>
              <a:avLst/>
              <a:gdLst/>
              <a:ahLst/>
              <a:cxnLst/>
              <a:rect l="l" t="t" r="r" b="b"/>
              <a:pathLst>
                <a:path w="42850" h="83444" extrusionOk="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7"/>
            <p:cNvSpPr/>
            <p:nvPr/>
          </p:nvSpPr>
          <p:spPr>
            <a:xfrm>
              <a:off x="4389950" y="3681000"/>
              <a:ext cx="277300" cy="403025"/>
            </a:xfrm>
            <a:custGeom>
              <a:avLst/>
              <a:gdLst/>
              <a:ahLst/>
              <a:cxnLst/>
              <a:rect l="l" t="t" r="r" b="b"/>
              <a:pathLst>
                <a:path w="11092" h="16121" extrusionOk="0">
                  <a:moveTo>
                    <a:pt x="1258" y="1"/>
                  </a:moveTo>
                  <a:lnTo>
                    <a:pt x="1" y="15713"/>
                  </a:lnTo>
                  <a:lnTo>
                    <a:pt x="10130" y="16120"/>
                  </a:lnTo>
                  <a:lnTo>
                    <a:pt x="11092" y="851"/>
                  </a:lnTo>
                  <a:lnTo>
                    <a:pt x="12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7"/>
            <p:cNvSpPr/>
            <p:nvPr/>
          </p:nvSpPr>
          <p:spPr>
            <a:xfrm>
              <a:off x="4381625" y="3673250"/>
              <a:ext cx="293950" cy="419075"/>
            </a:xfrm>
            <a:custGeom>
              <a:avLst/>
              <a:gdLst/>
              <a:ahLst/>
              <a:cxnLst/>
              <a:rect l="l" t="t" r="r" b="b"/>
              <a:pathLst>
                <a:path w="11758" h="16763" extrusionOk="0">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7"/>
            <p:cNvSpPr/>
            <p:nvPr/>
          </p:nvSpPr>
          <p:spPr>
            <a:xfrm>
              <a:off x="4512875" y="3582125"/>
              <a:ext cx="70275" cy="158075"/>
            </a:xfrm>
            <a:custGeom>
              <a:avLst/>
              <a:gdLst/>
              <a:ahLst/>
              <a:cxnLst/>
              <a:rect l="l" t="t" r="r" b="b"/>
              <a:pathLst>
                <a:path w="2811" h="6323" extrusionOk="0">
                  <a:moveTo>
                    <a:pt x="149" y="0"/>
                  </a:moveTo>
                  <a:lnTo>
                    <a:pt x="1" y="6174"/>
                  </a:lnTo>
                  <a:lnTo>
                    <a:pt x="2663" y="6322"/>
                  </a:lnTo>
                  <a:lnTo>
                    <a:pt x="2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7"/>
            <p:cNvSpPr/>
            <p:nvPr/>
          </p:nvSpPr>
          <p:spPr>
            <a:xfrm>
              <a:off x="4505475" y="3574725"/>
              <a:ext cx="85075" cy="172850"/>
            </a:xfrm>
            <a:custGeom>
              <a:avLst/>
              <a:gdLst/>
              <a:ahLst/>
              <a:cxnLst/>
              <a:rect l="l" t="t" r="r" b="b"/>
              <a:pathLst>
                <a:path w="3403" h="6914" extrusionOk="0">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7"/>
            <p:cNvSpPr/>
            <p:nvPr/>
          </p:nvSpPr>
          <p:spPr>
            <a:xfrm>
              <a:off x="5426975" y="3461900"/>
              <a:ext cx="1298625" cy="1073150"/>
            </a:xfrm>
            <a:custGeom>
              <a:avLst/>
              <a:gdLst/>
              <a:ahLst/>
              <a:cxnLst/>
              <a:rect l="l" t="t" r="r" b="b"/>
              <a:pathLst>
                <a:path w="51945" h="42926" extrusionOk="0">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7"/>
            <p:cNvSpPr/>
            <p:nvPr/>
          </p:nvSpPr>
          <p:spPr>
            <a:xfrm>
              <a:off x="5426975" y="3453650"/>
              <a:ext cx="1297700" cy="1088800"/>
            </a:xfrm>
            <a:custGeom>
              <a:avLst/>
              <a:gdLst/>
              <a:ahLst/>
              <a:cxnLst/>
              <a:rect l="l" t="t" r="r" b="b"/>
              <a:pathLst>
                <a:path w="51908" h="43552" extrusionOk="0">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7"/>
            <p:cNvSpPr/>
            <p:nvPr/>
          </p:nvSpPr>
          <p:spPr>
            <a:xfrm>
              <a:off x="5548050" y="4175700"/>
              <a:ext cx="53625" cy="94825"/>
            </a:xfrm>
            <a:custGeom>
              <a:avLst/>
              <a:gdLst/>
              <a:ahLst/>
              <a:cxnLst/>
              <a:rect l="l" t="t" r="r" b="b"/>
              <a:pathLst>
                <a:path w="2145" h="3793" extrusionOk="0">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7"/>
            <p:cNvSpPr/>
            <p:nvPr/>
          </p:nvSpPr>
          <p:spPr>
            <a:xfrm>
              <a:off x="5610900" y="3469350"/>
              <a:ext cx="451075" cy="661600"/>
            </a:xfrm>
            <a:custGeom>
              <a:avLst/>
              <a:gdLst/>
              <a:ahLst/>
              <a:cxnLst/>
              <a:rect l="l" t="t" r="r" b="b"/>
              <a:pathLst>
                <a:path w="18043" h="26464" extrusionOk="0">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7"/>
            <p:cNvSpPr/>
            <p:nvPr/>
          </p:nvSpPr>
          <p:spPr>
            <a:xfrm>
              <a:off x="6081350" y="3473050"/>
              <a:ext cx="74900" cy="17575"/>
            </a:xfrm>
            <a:custGeom>
              <a:avLst/>
              <a:gdLst/>
              <a:ahLst/>
              <a:cxnLst/>
              <a:rect l="l" t="t" r="r" b="b"/>
              <a:pathLst>
                <a:path w="2996" h="703" extrusionOk="0">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7"/>
            <p:cNvSpPr/>
            <p:nvPr/>
          </p:nvSpPr>
          <p:spPr>
            <a:xfrm>
              <a:off x="6350325" y="4060025"/>
              <a:ext cx="263225" cy="113650"/>
            </a:xfrm>
            <a:custGeom>
              <a:avLst/>
              <a:gdLst/>
              <a:ahLst/>
              <a:cxnLst/>
              <a:rect l="l" t="t" r="r" b="b"/>
              <a:pathLst>
                <a:path w="10529" h="4546" extrusionOk="0">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7"/>
            <p:cNvSpPr/>
            <p:nvPr/>
          </p:nvSpPr>
          <p:spPr>
            <a:xfrm>
              <a:off x="6386375" y="4075675"/>
              <a:ext cx="210750" cy="90600"/>
            </a:xfrm>
            <a:custGeom>
              <a:avLst/>
              <a:gdLst/>
              <a:ahLst/>
              <a:cxnLst/>
              <a:rect l="l" t="t" r="r" b="b"/>
              <a:pathLst>
                <a:path w="8430" h="3624" extrusionOk="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7"/>
            <p:cNvSpPr/>
            <p:nvPr/>
          </p:nvSpPr>
          <p:spPr>
            <a:xfrm>
              <a:off x="6371575" y="4051650"/>
              <a:ext cx="240325" cy="130350"/>
            </a:xfrm>
            <a:custGeom>
              <a:avLst/>
              <a:gdLst/>
              <a:ahLst/>
              <a:cxnLst/>
              <a:rect l="l" t="t" r="r" b="b"/>
              <a:pathLst>
                <a:path w="9613" h="5214" extrusionOk="0">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7"/>
            <p:cNvSpPr/>
            <p:nvPr/>
          </p:nvSpPr>
          <p:spPr>
            <a:xfrm>
              <a:off x="6319825" y="3967450"/>
              <a:ext cx="358550" cy="155375"/>
            </a:xfrm>
            <a:custGeom>
              <a:avLst/>
              <a:gdLst/>
              <a:ahLst/>
              <a:cxnLst/>
              <a:rect l="l" t="t" r="r" b="b"/>
              <a:pathLst>
                <a:path w="14342" h="6215" extrusionOk="0">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7"/>
            <p:cNvSpPr/>
            <p:nvPr/>
          </p:nvSpPr>
          <p:spPr>
            <a:xfrm>
              <a:off x="6366950" y="3975850"/>
              <a:ext cx="291175" cy="139600"/>
            </a:xfrm>
            <a:custGeom>
              <a:avLst/>
              <a:gdLst/>
              <a:ahLst/>
              <a:cxnLst/>
              <a:rect l="l" t="t" r="r" b="b"/>
              <a:pathLst>
                <a:path w="11647" h="5584" extrusionOk="0">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7"/>
            <p:cNvSpPr/>
            <p:nvPr/>
          </p:nvSpPr>
          <p:spPr>
            <a:xfrm>
              <a:off x="6351250" y="3960150"/>
              <a:ext cx="321650" cy="170075"/>
            </a:xfrm>
            <a:custGeom>
              <a:avLst/>
              <a:gdLst/>
              <a:ahLst/>
              <a:cxnLst/>
              <a:rect l="l" t="t" r="r" b="b"/>
              <a:pathLst>
                <a:path w="12866" h="6803" extrusionOk="0">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7"/>
            <p:cNvSpPr/>
            <p:nvPr/>
          </p:nvSpPr>
          <p:spPr>
            <a:xfrm>
              <a:off x="6287475" y="3882150"/>
              <a:ext cx="392175" cy="169525"/>
            </a:xfrm>
            <a:custGeom>
              <a:avLst/>
              <a:gdLst/>
              <a:ahLst/>
              <a:cxnLst/>
              <a:rect l="l" t="t" r="r" b="b"/>
              <a:pathLst>
                <a:path w="15687" h="6781" extrusionOk="0">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7"/>
            <p:cNvSpPr/>
            <p:nvPr/>
          </p:nvSpPr>
          <p:spPr>
            <a:xfrm>
              <a:off x="6338300" y="3891750"/>
              <a:ext cx="320750" cy="152525"/>
            </a:xfrm>
            <a:custGeom>
              <a:avLst/>
              <a:gdLst/>
              <a:ahLst/>
              <a:cxnLst/>
              <a:rect l="l" t="t" r="r" b="b"/>
              <a:pathLst>
                <a:path w="12830" h="6101" extrusionOk="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7"/>
            <p:cNvSpPr/>
            <p:nvPr/>
          </p:nvSpPr>
          <p:spPr>
            <a:xfrm>
              <a:off x="6323525" y="3874175"/>
              <a:ext cx="350300" cy="184875"/>
            </a:xfrm>
            <a:custGeom>
              <a:avLst/>
              <a:gdLst/>
              <a:ahLst/>
              <a:cxnLst/>
              <a:rect l="l" t="t" r="r" b="b"/>
              <a:pathLst>
                <a:path w="14012" h="7395" extrusionOk="0">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7"/>
            <p:cNvSpPr/>
            <p:nvPr/>
          </p:nvSpPr>
          <p:spPr>
            <a:xfrm>
              <a:off x="6297625" y="3803775"/>
              <a:ext cx="392475" cy="169325"/>
            </a:xfrm>
            <a:custGeom>
              <a:avLst/>
              <a:gdLst/>
              <a:ahLst/>
              <a:cxnLst/>
              <a:rect l="l" t="t" r="r" b="b"/>
              <a:pathLst>
                <a:path w="15699" h="6773" extrusionOk="0">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7"/>
            <p:cNvSpPr/>
            <p:nvPr/>
          </p:nvSpPr>
          <p:spPr>
            <a:xfrm>
              <a:off x="6341075" y="3803950"/>
              <a:ext cx="335525" cy="169150"/>
            </a:xfrm>
            <a:custGeom>
              <a:avLst/>
              <a:gdLst/>
              <a:ahLst/>
              <a:cxnLst/>
              <a:rect l="l" t="t" r="r" b="b"/>
              <a:pathLst>
                <a:path w="13421" h="6766" extrusionOk="0">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7"/>
            <p:cNvSpPr/>
            <p:nvPr/>
          </p:nvSpPr>
          <p:spPr>
            <a:xfrm>
              <a:off x="6333675" y="3795625"/>
              <a:ext cx="350325" cy="185800"/>
            </a:xfrm>
            <a:custGeom>
              <a:avLst/>
              <a:gdLst/>
              <a:ahLst/>
              <a:cxnLst/>
              <a:rect l="l" t="t" r="r" b="b"/>
              <a:pathLst>
                <a:path w="14013" h="7432" extrusionOk="0">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7"/>
            <p:cNvSpPr/>
            <p:nvPr/>
          </p:nvSpPr>
          <p:spPr>
            <a:xfrm>
              <a:off x="4942650" y="1866675"/>
              <a:ext cx="849425" cy="1047800"/>
            </a:xfrm>
            <a:custGeom>
              <a:avLst/>
              <a:gdLst/>
              <a:ahLst/>
              <a:cxnLst/>
              <a:rect l="l" t="t" r="r" b="b"/>
              <a:pathLst>
                <a:path w="33977" h="41912" extrusionOk="0">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7"/>
            <p:cNvSpPr/>
            <p:nvPr/>
          </p:nvSpPr>
          <p:spPr>
            <a:xfrm>
              <a:off x="4970400" y="1866675"/>
              <a:ext cx="695050" cy="401125"/>
            </a:xfrm>
            <a:custGeom>
              <a:avLst/>
              <a:gdLst/>
              <a:ahLst/>
              <a:cxnLst/>
              <a:rect l="l" t="t" r="r" b="b"/>
              <a:pathLst>
                <a:path w="27802" h="16045" extrusionOk="0">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7"/>
            <p:cNvSpPr/>
            <p:nvPr/>
          </p:nvSpPr>
          <p:spPr>
            <a:xfrm>
              <a:off x="4968550" y="2285850"/>
              <a:ext cx="823525" cy="628625"/>
            </a:xfrm>
            <a:custGeom>
              <a:avLst/>
              <a:gdLst/>
              <a:ahLst/>
              <a:cxnLst/>
              <a:rect l="l" t="t" r="r" b="b"/>
              <a:pathLst>
                <a:path w="32941" h="25145" extrusionOk="0">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7"/>
            <p:cNvSpPr/>
            <p:nvPr/>
          </p:nvSpPr>
          <p:spPr>
            <a:xfrm>
              <a:off x="4968550" y="2286300"/>
              <a:ext cx="823525" cy="628525"/>
            </a:xfrm>
            <a:custGeom>
              <a:avLst/>
              <a:gdLst/>
              <a:ahLst/>
              <a:cxnLst/>
              <a:rect l="l" t="t" r="r" b="b"/>
              <a:pathLst>
                <a:path w="32941" h="25141" extrusionOk="0">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7"/>
            <p:cNvSpPr/>
            <p:nvPr/>
          </p:nvSpPr>
          <p:spPr>
            <a:xfrm>
              <a:off x="4970400" y="1866675"/>
              <a:ext cx="695050" cy="401150"/>
            </a:xfrm>
            <a:custGeom>
              <a:avLst/>
              <a:gdLst/>
              <a:ahLst/>
              <a:cxnLst/>
              <a:rect l="l" t="t" r="r" b="b"/>
              <a:pathLst>
                <a:path w="27802" h="16046" extrusionOk="0">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7"/>
            <p:cNvSpPr/>
            <p:nvPr/>
          </p:nvSpPr>
          <p:spPr>
            <a:xfrm>
              <a:off x="5512925" y="2229900"/>
              <a:ext cx="9275" cy="5575"/>
            </a:xfrm>
            <a:custGeom>
              <a:avLst/>
              <a:gdLst/>
              <a:ahLst/>
              <a:cxnLst/>
              <a:rect l="l" t="t" r="r" b="b"/>
              <a:pathLst>
                <a:path w="371" h="223" extrusionOk="0">
                  <a:moveTo>
                    <a:pt x="371" y="223"/>
                  </a:moveTo>
                  <a:cubicBezTo>
                    <a:pt x="223" y="149"/>
                    <a:pt x="112" y="75"/>
                    <a:pt x="1" y="1"/>
                  </a:cubicBezTo>
                  <a:cubicBezTo>
                    <a:pt x="112" y="75"/>
                    <a:pt x="223" y="149"/>
                    <a:pt x="371" y="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7"/>
            <p:cNvSpPr/>
            <p:nvPr/>
          </p:nvSpPr>
          <p:spPr>
            <a:xfrm>
              <a:off x="4953750" y="1859125"/>
              <a:ext cx="846650" cy="1063075"/>
            </a:xfrm>
            <a:custGeom>
              <a:avLst/>
              <a:gdLst/>
              <a:ahLst/>
              <a:cxnLst/>
              <a:rect l="l" t="t" r="r" b="b"/>
              <a:pathLst>
                <a:path w="33866" h="42523" extrusionOk="0">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7"/>
            <p:cNvSpPr/>
            <p:nvPr/>
          </p:nvSpPr>
          <p:spPr>
            <a:xfrm>
              <a:off x="4911225" y="2165200"/>
              <a:ext cx="287475" cy="288400"/>
            </a:xfrm>
            <a:custGeom>
              <a:avLst/>
              <a:gdLst/>
              <a:ahLst/>
              <a:cxnLst/>
              <a:rect l="l" t="t" r="r" b="b"/>
              <a:pathLst>
                <a:path w="11499" h="11536" extrusionOk="0">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7"/>
            <p:cNvSpPr/>
            <p:nvPr/>
          </p:nvSpPr>
          <p:spPr>
            <a:xfrm>
              <a:off x="4936200" y="2265950"/>
              <a:ext cx="262500" cy="187650"/>
            </a:xfrm>
            <a:custGeom>
              <a:avLst/>
              <a:gdLst/>
              <a:ahLst/>
              <a:cxnLst/>
              <a:rect l="l" t="t" r="r" b="b"/>
              <a:pathLst>
                <a:path w="10500" h="7506" extrusionOk="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7"/>
            <p:cNvSpPr/>
            <p:nvPr/>
          </p:nvSpPr>
          <p:spPr>
            <a:xfrm>
              <a:off x="4902925" y="2157825"/>
              <a:ext cx="303175" cy="303175"/>
            </a:xfrm>
            <a:custGeom>
              <a:avLst/>
              <a:gdLst/>
              <a:ahLst/>
              <a:cxnLst/>
              <a:rect l="l" t="t" r="r" b="b"/>
              <a:pathLst>
                <a:path w="12127" h="12127" extrusionOk="0">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7"/>
            <p:cNvSpPr/>
            <p:nvPr/>
          </p:nvSpPr>
          <p:spPr>
            <a:xfrm>
              <a:off x="5304050" y="2165200"/>
              <a:ext cx="288400" cy="288400"/>
            </a:xfrm>
            <a:custGeom>
              <a:avLst/>
              <a:gdLst/>
              <a:ahLst/>
              <a:cxnLst/>
              <a:rect l="l" t="t" r="r" b="b"/>
              <a:pathLst>
                <a:path w="11536" h="11536" extrusionOk="0">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7"/>
            <p:cNvSpPr/>
            <p:nvPr/>
          </p:nvSpPr>
          <p:spPr>
            <a:xfrm>
              <a:off x="5318825" y="2264100"/>
              <a:ext cx="273625" cy="189500"/>
            </a:xfrm>
            <a:custGeom>
              <a:avLst/>
              <a:gdLst/>
              <a:ahLst/>
              <a:cxnLst/>
              <a:rect l="l" t="t" r="r" b="b"/>
              <a:pathLst>
                <a:path w="10945" h="7580" extrusionOk="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7"/>
            <p:cNvSpPr/>
            <p:nvPr/>
          </p:nvSpPr>
          <p:spPr>
            <a:xfrm>
              <a:off x="5296650" y="2157825"/>
              <a:ext cx="303200" cy="303175"/>
            </a:xfrm>
            <a:custGeom>
              <a:avLst/>
              <a:gdLst/>
              <a:ahLst/>
              <a:cxnLst/>
              <a:rect l="l" t="t" r="r" b="b"/>
              <a:pathLst>
                <a:path w="12128" h="12127" extrusionOk="0">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7"/>
            <p:cNvSpPr/>
            <p:nvPr/>
          </p:nvSpPr>
          <p:spPr>
            <a:xfrm>
              <a:off x="5190375" y="2221600"/>
              <a:ext cx="129400" cy="39075"/>
            </a:xfrm>
            <a:custGeom>
              <a:avLst/>
              <a:gdLst/>
              <a:ahLst/>
              <a:cxnLst/>
              <a:rect l="l" t="t" r="r" b="b"/>
              <a:pathLst>
                <a:path w="5176" h="1563" extrusionOk="0">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7"/>
            <p:cNvSpPr/>
            <p:nvPr/>
          </p:nvSpPr>
          <p:spPr>
            <a:xfrm>
              <a:off x="4993500" y="2059850"/>
              <a:ext cx="154375" cy="74650"/>
            </a:xfrm>
            <a:custGeom>
              <a:avLst/>
              <a:gdLst/>
              <a:ahLst/>
              <a:cxnLst/>
              <a:rect l="l" t="t" r="r" b="b"/>
              <a:pathLst>
                <a:path w="6175" h="2986" extrusionOk="0">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7"/>
            <p:cNvSpPr/>
            <p:nvPr/>
          </p:nvSpPr>
          <p:spPr>
            <a:xfrm>
              <a:off x="5316075" y="2049675"/>
              <a:ext cx="183025" cy="81200"/>
            </a:xfrm>
            <a:custGeom>
              <a:avLst/>
              <a:gdLst/>
              <a:ahLst/>
              <a:cxnLst/>
              <a:rect l="l" t="t" r="r" b="b"/>
              <a:pathLst>
                <a:path w="7321" h="3248" extrusionOk="0">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7"/>
            <p:cNvSpPr/>
            <p:nvPr/>
          </p:nvSpPr>
          <p:spPr>
            <a:xfrm>
              <a:off x="5148775" y="2298125"/>
              <a:ext cx="97075" cy="268425"/>
            </a:xfrm>
            <a:custGeom>
              <a:avLst/>
              <a:gdLst/>
              <a:ahLst/>
              <a:cxnLst/>
              <a:rect l="l" t="t" r="r" b="b"/>
              <a:pathLst>
                <a:path w="3883" h="10737" extrusionOk="0">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7"/>
            <p:cNvSpPr/>
            <p:nvPr/>
          </p:nvSpPr>
          <p:spPr>
            <a:xfrm>
              <a:off x="5215325" y="2589325"/>
              <a:ext cx="163625" cy="61150"/>
            </a:xfrm>
            <a:custGeom>
              <a:avLst/>
              <a:gdLst/>
              <a:ahLst/>
              <a:cxnLst/>
              <a:rect l="l" t="t" r="r" b="b"/>
              <a:pathLst>
                <a:path w="6545" h="2446" extrusionOk="0">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7"/>
            <p:cNvSpPr/>
            <p:nvPr/>
          </p:nvSpPr>
          <p:spPr>
            <a:xfrm>
              <a:off x="862950" y="4920450"/>
              <a:ext cx="1188625" cy="15750"/>
            </a:xfrm>
            <a:custGeom>
              <a:avLst/>
              <a:gdLst/>
              <a:ahLst/>
              <a:cxnLst/>
              <a:rect l="l" t="t" r="r" b="b"/>
              <a:pathLst>
                <a:path w="47545" h="630" extrusionOk="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7"/>
            <p:cNvSpPr/>
            <p:nvPr/>
          </p:nvSpPr>
          <p:spPr>
            <a:xfrm>
              <a:off x="2173575" y="4920450"/>
              <a:ext cx="4043675" cy="15750"/>
            </a:xfrm>
            <a:custGeom>
              <a:avLst/>
              <a:gdLst/>
              <a:ahLst/>
              <a:cxnLst/>
              <a:rect l="l" t="t" r="r" b="b"/>
              <a:pathLst>
                <a:path w="161747" h="630" extrusionOk="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7"/>
            <p:cNvSpPr/>
            <p:nvPr/>
          </p:nvSpPr>
          <p:spPr>
            <a:xfrm>
              <a:off x="6316125" y="4920450"/>
              <a:ext cx="159000" cy="15750"/>
            </a:xfrm>
            <a:custGeom>
              <a:avLst/>
              <a:gdLst/>
              <a:ahLst/>
              <a:cxnLst/>
              <a:rect l="l" t="t" r="r" b="b"/>
              <a:pathLst>
                <a:path w="6360" h="630" extrusionOk="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7"/>
            <p:cNvSpPr/>
            <p:nvPr/>
          </p:nvSpPr>
          <p:spPr>
            <a:xfrm>
              <a:off x="4014700" y="2706825"/>
              <a:ext cx="350325" cy="819850"/>
            </a:xfrm>
            <a:custGeom>
              <a:avLst/>
              <a:gdLst/>
              <a:ahLst/>
              <a:cxnLst/>
              <a:rect l="l" t="t" r="r" b="b"/>
              <a:pathLst>
                <a:path w="14013" h="32794" extrusionOk="0">
                  <a:moveTo>
                    <a:pt x="0" y="1"/>
                  </a:moveTo>
                  <a:lnTo>
                    <a:pt x="0" y="32794"/>
                  </a:lnTo>
                  <a:lnTo>
                    <a:pt x="14012" y="32794"/>
                  </a:lnTo>
                  <a:lnTo>
                    <a:pt x="140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7"/>
            <p:cNvSpPr/>
            <p:nvPr/>
          </p:nvSpPr>
          <p:spPr>
            <a:xfrm>
              <a:off x="1582025" y="1799200"/>
              <a:ext cx="1080500" cy="1727475"/>
            </a:xfrm>
            <a:custGeom>
              <a:avLst/>
              <a:gdLst/>
              <a:ahLst/>
              <a:cxnLst/>
              <a:rect l="l" t="t" r="r" b="b"/>
              <a:pathLst>
                <a:path w="43220" h="69099" extrusionOk="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7"/>
            <p:cNvSpPr/>
            <p:nvPr/>
          </p:nvSpPr>
          <p:spPr>
            <a:xfrm>
              <a:off x="1582025" y="1799200"/>
              <a:ext cx="2783000" cy="1727475"/>
            </a:xfrm>
            <a:custGeom>
              <a:avLst/>
              <a:gdLst/>
              <a:ahLst/>
              <a:cxnLst/>
              <a:rect l="l" t="t" r="r" b="b"/>
              <a:pathLst>
                <a:path w="111320" h="69099" extrusionOk="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7"/>
            <p:cNvSpPr/>
            <p:nvPr/>
          </p:nvSpPr>
          <p:spPr>
            <a:xfrm>
              <a:off x="3977725" y="3502625"/>
              <a:ext cx="27750" cy="24050"/>
            </a:xfrm>
            <a:custGeom>
              <a:avLst/>
              <a:gdLst/>
              <a:ahLst/>
              <a:cxnLst/>
              <a:rect l="l" t="t" r="r" b="b"/>
              <a:pathLst>
                <a:path w="1110" h="962" extrusionOk="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7"/>
            <p:cNvSpPr/>
            <p:nvPr/>
          </p:nvSpPr>
          <p:spPr>
            <a:xfrm>
              <a:off x="3954625" y="3476750"/>
              <a:ext cx="57325" cy="49925"/>
            </a:xfrm>
            <a:custGeom>
              <a:avLst/>
              <a:gdLst/>
              <a:ahLst/>
              <a:cxnLst/>
              <a:rect l="l" t="t" r="r" b="b"/>
              <a:pathLst>
                <a:path w="2293" h="1997" extrusionOk="0">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7"/>
            <p:cNvSpPr/>
            <p:nvPr/>
          </p:nvSpPr>
          <p:spPr>
            <a:xfrm>
              <a:off x="3998975" y="2691125"/>
              <a:ext cx="366050" cy="835550"/>
            </a:xfrm>
            <a:custGeom>
              <a:avLst/>
              <a:gdLst/>
              <a:ahLst/>
              <a:cxnLst/>
              <a:rect l="l" t="t" r="r" b="b"/>
              <a:pathLst>
                <a:path w="14642" h="33422" extrusionOk="0">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7"/>
            <p:cNvSpPr/>
            <p:nvPr/>
          </p:nvSpPr>
          <p:spPr>
            <a:xfrm>
              <a:off x="1529350" y="1687375"/>
              <a:ext cx="2889275" cy="1951150"/>
            </a:xfrm>
            <a:custGeom>
              <a:avLst/>
              <a:gdLst/>
              <a:ahLst/>
              <a:cxnLst/>
              <a:rect l="l" t="t" r="r" b="b"/>
              <a:pathLst>
                <a:path w="115571" h="78046" extrusionOk="0">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7"/>
            <p:cNvSpPr/>
            <p:nvPr/>
          </p:nvSpPr>
          <p:spPr>
            <a:xfrm>
              <a:off x="1521025" y="1679050"/>
              <a:ext cx="2905000" cy="1966875"/>
            </a:xfrm>
            <a:custGeom>
              <a:avLst/>
              <a:gdLst/>
              <a:ahLst/>
              <a:cxnLst/>
              <a:rect l="l" t="t" r="r" b="b"/>
              <a:pathLst>
                <a:path w="116200" h="78675" extrusionOk="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7"/>
            <p:cNvSpPr/>
            <p:nvPr/>
          </p:nvSpPr>
          <p:spPr>
            <a:xfrm>
              <a:off x="1634725" y="1846350"/>
              <a:ext cx="1974250" cy="154375"/>
            </a:xfrm>
            <a:custGeom>
              <a:avLst/>
              <a:gdLst/>
              <a:ahLst/>
              <a:cxnLst/>
              <a:rect l="l" t="t" r="r" b="b"/>
              <a:pathLst>
                <a:path w="78970" h="6175" extrusionOk="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7"/>
            <p:cNvSpPr/>
            <p:nvPr/>
          </p:nvSpPr>
          <p:spPr>
            <a:xfrm>
              <a:off x="1626400" y="1838950"/>
              <a:ext cx="1989975" cy="170075"/>
            </a:xfrm>
            <a:custGeom>
              <a:avLst/>
              <a:gdLst/>
              <a:ahLst/>
              <a:cxnLst/>
              <a:rect l="l" t="t" r="r" b="b"/>
              <a:pathLst>
                <a:path w="79599" h="6803" extrusionOk="0">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7"/>
            <p:cNvSpPr/>
            <p:nvPr/>
          </p:nvSpPr>
          <p:spPr>
            <a:xfrm>
              <a:off x="1658750" y="2167975"/>
              <a:ext cx="421500" cy="15750"/>
            </a:xfrm>
            <a:custGeom>
              <a:avLst/>
              <a:gdLst/>
              <a:ahLst/>
              <a:cxnLst/>
              <a:rect l="l" t="t" r="r" b="b"/>
              <a:pathLst>
                <a:path w="16860"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7"/>
            <p:cNvSpPr/>
            <p:nvPr/>
          </p:nvSpPr>
          <p:spPr>
            <a:xfrm>
              <a:off x="1658750" y="225947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7"/>
            <p:cNvSpPr/>
            <p:nvPr/>
          </p:nvSpPr>
          <p:spPr>
            <a:xfrm>
              <a:off x="1658750" y="2351000"/>
              <a:ext cx="421500" cy="15725"/>
            </a:xfrm>
            <a:custGeom>
              <a:avLst/>
              <a:gdLst/>
              <a:ahLst/>
              <a:cxnLst/>
              <a:rect l="l" t="t" r="r" b="b"/>
              <a:pathLst>
                <a:path w="16860"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7"/>
            <p:cNvSpPr/>
            <p:nvPr/>
          </p:nvSpPr>
          <p:spPr>
            <a:xfrm>
              <a:off x="1658750" y="244802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7"/>
            <p:cNvSpPr/>
            <p:nvPr/>
          </p:nvSpPr>
          <p:spPr>
            <a:xfrm>
              <a:off x="2144000"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7"/>
            <p:cNvSpPr/>
            <p:nvPr/>
          </p:nvSpPr>
          <p:spPr>
            <a:xfrm>
              <a:off x="2144000"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7"/>
            <p:cNvSpPr/>
            <p:nvPr/>
          </p:nvSpPr>
          <p:spPr>
            <a:xfrm>
              <a:off x="2144000"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7"/>
            <p:cNvSpPr/>
            <p:nvPr/>
          </p:nvSpPr>
          <p:spPr>
            <a:xfrm>
              <a:off x="2144000"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7"/>
            <p:cNvSpPr/>
            <p:nvPr/>
          </p:nvSpPr>
          <p:spPr>
            <a:xfrm>
              <a:off x="2629225" y="2167975"/>
              <a:ext cx="421500" cy="15750"/>
            </a:xfrm>
            <a:custGeom>
              <a:avLst/>
              <a:gdLst/>
              <a:ahLst/>
              <a:cxnLst/>
              <a:rect l="l" t="t" r="r" b="b"/>
              <a:pathLst>
                <a:path w="16860" h="630" extrusionOk="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7"/>
            <p:cNvSpPr/>
            <p:nvPr/>
          </p:nvSpPr>
          <p:spPr>
            <a:xfrm>
              <a:off x="2629225" y="225947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7"/>
            <p:cNvSpPr/>
            <p:nvPr/>
          </p:nvSpPr>
          <p:spPr>
            <a:xfrm>
              <a:off x="2629225" y="2351000"/>
              <a:ext cx="421500" cy="15725"/>
            </a:xfrm>
            <a:custGeom>
              <a:avLst/>
              <a:gdLst/>
              <a:ahLst/>
              <a:cxnLst/>
              <a:rect l="l" t="t" r="r" b="b"/>
              <a:pathLst>
                <a:path w="16860" h="629" extrusionOk="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7"/>
            <p:cNvSpPr/>
            <p:nvPr/>
          </p:nvSpPr>
          <p:spPr>
            <a:xfrm>
              <a:off x="2629225" y="244802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7"/>
            <p:cNvSpPr/>
            <p:nvPr/>
          </p:nvSpPr>
          <p:spPr>
            <a:xfrm>
              <a:off x="3114475"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7"/>
            <p:cNvSpPr/>
            <p:nvPr/>
          </p:nvSpPr>
          <p:spPr>
            <a:xfrm>
              <a:off x="3114475"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7"/>
            <p:cNvSpPr/>
            <p:nvPr/>
          </p:nvSpPr>
          <p:spPr>
            <a:xfrm>
              <a:off x="3114475"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7"/>
            <p:cNvSpPr/>
            <p:nvPr/>
          </p:nvSpPr>
          <p:spPr>
            <a:xfrm>
              <a:off x="3114475"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7"/>
            <p:cNvSpPr/>
            <p:nvPr/>
          </p:nvSpPr>
          <p:spPr>
            <a:xfrm>
              <a:off x="1902750" y="2663150"/>
              <a:ext cx="1494575" cy="451550"/>
            </a:xfrm>
            <a:custGeom>
              <a:avLst/>
              <a:gdLst/>
              <a:ahLst/>
              <a:cxnLst/>
              <a:rect l="l" t="t" r="r" b="b"/>
              <a:pathLst>
                <a:path w="59783" h="18062" extrusionOk="0">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7"/>
            <p:cNvSpPr/>
            <p:nvPr/>
          </p:nvSpPr>
          <p:spPr>
            <a:xfrm>
              <a:off x="2210525" y="2716075"/>
              <a:ext cx="91525" cy="91525"/>
            </a:xfrm>
            <a:custGeom>
              <a:avLst/>
              <a:gdLst/>
              <a:ahLst/>
              <a:cxnLst/>
              <a:rect l="l" t="t" r="r" b="b"/>
              <a:pathLst>
                <a:path w="3661" h="3661" extrusionOk="0">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7"/>
            <p:cNvSpPr/>
            <p:nvPr/>
          </p:nvSpPr>
          <p:spPr>
            <a:xfrm>
              <a:off x="2203150" y="2708675"/>
              <a:ext cx="106300" cy="106325"/>
            </a:xfrm>
            <a:custGeom>
              <a:avLst/>
              <a:gdLst/>
              <a:ahLst/>
              <a:cxnLst/>
              <a:rect l="l" t="t" r="r" b="b"/>
              <a:pathLst>
                <a:path w="4252" h="4253" extrusionOk="0">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7"/>
            <p:cNvSpPr/>
            <p:nvPr/>
          </p:nvSpPr>
          <p:spPr>
            <a:xfrm>
              <a:off x="2679125" y="2748425"/>
              <a:ext cx="91550" cy="91525"/>
            </a:xfrm>
            <a:custGeom>
              <a:avLst/>
              <a:gdLst/>
              <a:ahLst/>
              <a:cxnLst/>
              <a:rect l="l" t="t" r="r" b="b"/>
              <a:pathLst>
                <a:path w="3662" h="3661" extrusionOk="0">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7"/>
            <p:cNvSpPr/>
            <p:nvPr/>
          </p:nvSpPr>
          <p:spPr>
            <a:xfrm>
              <a:off x="2671750" y="2741025"/>
              <a:ext cx="106300" cy="106325"/>
            </a:xfrm>
            <a:custGeom>
              <a:avLst/>
              <a:gdLst/>
              <a:ahLst/>
              <a:cxnLst/>
              <a:rect l="l" t="t" r="r" b="b"/>
              <a:pathLst>
                <a:path w="4252" h="4253" extrusionOk="0">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7"/>
            <p:cNvSpPr/>
            <p:nvPr/>
          </p:nvSpPr>
          <p:spPr>
            <a:xfrm>
              <a:off x="2998000" y="2989650"/>
              <a:ext cx="91525" cy="91525"/>
            </a:xfrm>
            <a:custGeom>
              <a:avLst/>
              <a:gdLst/>
              <a:ahLst/>
              <a:cxnLst/>
              <a:rect l="l" t="t" r="r" b="b"/>
              <a:pathLst>
                <a:path w="3661" h="3661" extrusionOk="0">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7"/>
            <p:cNvSpPr/>
            <p:nvPr/>
          </p:nvSpPr>
          <p:spPr>
            <a:xfrm>
              <a:off x="2990625" y="2982275"/>
              <a:ext cx="106300" cy="106300"/>
            </a:xfrm>
            <a:custGeom>
              <a:avLst/>
              <a:gdLst/>
              <a:ahLst/>
              <a:cxnLst/>
              <a:rect l="l" t="t" r="r" b="b"/>
              <a:pathLst>
                <a:path w="4252" h="4252" extrusionOk="0">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7"/>
            <p:cNvSpPr/>
            <p:nvPr/>
          </p:nvSpPr>
          <p:spPr>
            <a:xfrm>
              <a:off x="3336300" y="2625500"/>
              <a:ext cx="91525" cy="90600"/>
            </a:xfrm>
            <a:custGeom>
              <a:avLst/>
              <a:gdLst/>
              <a:ahLst/>
              <a:cxnLst/>
              <a:rect l="l" t="t" r="r" b="b"/>
              <a:pathLst>
                <a:path w="3661" h="3624" extrusionOk="0">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7"/>
            <p:cNvSpPr/>
            <p:nvPr/>
          </p:nvSpPr>
          <p:spPr>
            <a:xfrm>
              <a:off x="3328900" y="2617175"/>
              <a:ext cx="106300" cy="107250"/>
            </a:xfrm>
            <a:custGeom>
              <a:avLst/>
              <a:gdLst/>
              <a:ahLst/>
              <a:cxnLst/>
              <a:rect l="l" t="t" r="r" b="b"/>
              <a:pathLst>
                <a:path w="4252" h="4290" extrusionOk="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7"/>
            <p:cNvSpPr/>
            <p:nvPr/>
          </p:nvSpPr>
          <p:spPr>
            <a:xfrm>
              <a:off x="1865775" y="3060825"/>
              <a:ext cx="90600" cy="91525"/>
            </a:xfrm>
            <a:custGeom>
              <a:avLst/>
              <a:gdLst/>
              <a:ahLst/>
              <a:cxnLst/>
              <a:rect l="l" t="t" r="r" b="b"/>
              <a:pathLst>
                <a:path w="3624" h="3661" extrusionOk="0">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7"/>
            <p:cNvSpPr/>
            <p:nvPr/>
          </p:nvSpPr>
          <p:spPr>
            <a:xfrm>
              <a:off x="1857475" y="3053425"/>
              <a:ext cx="107225" cy="106325"/>
            </a:xfrm>
            <a:custGeom>
              <a:avLst/>
              <a:gdLst/>
              <a:ahLst/>
              <a:cxnLst/>
              <a:rect l="l" t="t" r="r" b="b"/>
              <a:pathLst>
                <a:path w="4289" h="4253" extrusionOk="0">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7"/>
            <p:cNvSpPr/>
            <p:nvPr/>
          </p:nvSpPr>
          <p:spPr>
            <a:xfrm>
              <a:off x="2464700" y="2931425"/>
              <a:ext cx="90600" cy="90600"/>
            </a:xfrm>
            <a:custGeom>
              <a:avLst/>
              <a:gdLst/>
              <a:ahLst/>
              <a:cxnLst/>
              <a:rect l="l" t="t" r="r" b="b"/>
              <a:pathLst>
                <a:path w="3624" h="3624" extrusionOk="0">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7"/>
            <p:cNvSpPr/>
            <p:nvPr/>
          </p:nvSpPr>
          <p:spPr>
            <a:xfrm>
              <a:off x="2456400" y="2923100"/>
              <a:ext cx="107225" cy="106325"/>
            </a:xfrm>
            <a:custGeom>
              <a:avLst/>
              <a:gdLst/>
              <a:ahLst/>
              <a:cxnLst/>
              <a:rect l="l" t="t" r="r" b="b"/>
              <a:pathLst>
                <a:path w="4289" h="4253" extrusionOk="0">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7"/>
            <p:cNvSpPr/>
            <p:nvPr/>
          </p:nvSpPr>
          <p:spPr>
            <a:xfrm>
              <a:off x="3707850" y="1843575"/>
              <a:ext cx="52700" cy="1651675"/>
            </a:xfrm>
            <a:custGeom>
              <a:avLst/>
              <a:gdLst/>
              <a:ahLst/>
              <a:cxnLst/>
              <a:rect l="l" t="t" r="r" b="b"/>
              <a:pathLst>
                <a:path w="2108" h="66067" extrusionOk="0">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7"/>
            <p:cNvSpPr/>
            <p:nvPr/>
          </p:nvSpPr>
          <p:spPr>
            <a:xfrm>
              <a:off x="3700450" y="1836175"/>
              <a:ext cx="67500" cy="1666475"/>
            </a:xfrm>
            <a:custGeom>
              <a:avLst/>
              <a:gdLst/>
              <a:ahLst/>
              <a:cxnLst/>
              <a:rect l="l" t="t" r="r" b="b"/>
              <a:pathLst>
                <a:path w="2700" h="66659" extrusionOk="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7"/>
            <p:cNvSpPr/>
            <p:nvPr/>
          </p:nvSpPr>
          <p:spPr>
            <a:xfrm>
              <a:off x="4015625" y="2157825"/>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7"/>
            <p:cNvSpPr/>
            <p:nvPr/>
          </p:nvSpPr>
          <p:spPr>
            <a:xfrm>
              <a:off x="3805825" y="2157825"/>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7"/>
            <p:cNvSpPr/>
            <p:nvPr/>
          </p:nvSpPr>
          <p:spPr>
            <a:xfrm>
              <a:off x="4256850" y="2234525"/>
              <a:ext cx="66575" cy="15750"/>
            </a:xfrm>
            <a:custGeom>
              <a:avLst/>
              <a:gdLst/>
              <a:ahLst/>
              <a:cxnLst/>
              <a:rect l="l" t="t" r="r" b="b"/>
              <a:pathLst>
                <a:path w="2663" h="630" extrusionOk="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7"/>
            <p:cNvSpPr/>
            <p:nvPr/>
          </p:nvSpPr>
          <p:spPr>
            <a:xfrm>
              <a:off x="4112675" y="2234525"/>
              <a:ext cx="118325" cy="15750"/>
            </a:xfrm>
            <a:custGeom>
              <a:avLst/>
              <a:gdLst/>
              <a:ahLst/>
              <a:cxnLst/>
              <a:rect l="l" t="t" r="r" b="b"/>
              <a:pathLst>
                <a:path w="4733" h="630" extrusionOk="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7"/>
            <p:cNvSpPr/>
            <p:nvPr/>
          </p:nvSpPr>
          <p:spPr>
            <a:xfrm>
              <a:off x="3805825" y="2234525"/>
              <a:ext cx="253275" cy="15750"/>
            </a:xfrm>
            <a:custGeom>
              <a:avLst/>
              <a:gdLst/>
              <a:ahLst/>
              <a:cxnLst/>
              <a:rect l="l" t="t" r="r" b="b"/>
              <a:pathLst>
                <a:path w="10131" h="630" extrusionOk="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7"/>
            <p:cNvSpPr/>
            <p:nvPr/>
          </p:nvSpPr>
          <p:spPr>
            <a:xfrm>
              <a:off x="4047975" y="2312175"/>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7"/>
            <p:cNvSpPr/>
            <p:nvPr/>
          </p:nvSpPr>
          <p:spPr>
            <a:xfrm>
              <a:off x="3805825" y="2312175"/>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7"/>
            <p:cNvSpPr/>
            <p:nvPr/>
          </p:nvSpPr>
          <p:spPr>
            <a:xfrm>
              <a:off x="4196775" y="2389800"/>
              <a:ext cx="126650" cy="14825"/>
            </a:xfrm>
            <a:custGeom>
              <a:avLst/>
              <a:gdLst/>
              <a:ahLst/>
              <a:cxnLst/>
              <a:rect l="l" t="t" r="r" b="b"/>
              <a:pathLst>
                <a:path w="5066" h="593" extrusionOk="0">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7"/>
            <p:cNvSpPr/>
            <p:nvPr/>
          </p:nvSpPr>
          <p:spPr>
            <a:xfrm>
              <a:off x="3917650" y="2389800"/>
              <a:ext cx="247725" cy="14825"/>
            </a:xfrm>
            <a:custGeom>
              <a:avLst/>
              <a:gdLst/>
              <a:ahLst/>
              <a:cxnLst/>
              <a:rect l="l" t="t" r="r" b="b"/>
              <a:pathLst>
                <a:path w="9909" h="593" extrusionOk="0">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7"/>
            <p:cNvSpPr/>
            <p:nvPr/>
          </p:nvSpPr>
          <p:spPr>
            <a:xfrm>
              <a:off x="3805825" y="2389800"/>
              <a:ext cx="75800" cy="14825"/>
            </a:xfrm>
            <a:custGeom>
              <a:avLst/>
              <a:gdLst/>
              <a:ahLst/>
              <a:cxnLst/>
              <a:rect l="l" t="t" r="r" b="b"/>
              <a:pathLst>
                <a:path w="3032" h="593" extrusionOk="0">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7"/>
            <p:cNvSpPr/>
            <p:nvPr/>
          </p:nvSpPr>
          <p:spPr>
            <a:xfrm>
              <a:off x="4015625" y="2457275"/>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7"/>
            <p:cNvSpPr/>
            <p:nvPr/>
          </p:nvSpPr>
          <p:spPr>
            <a:xfrm>
              <a:off x="3805825" y="2457275"/>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7"/>
            <p:cNvSpPr/>
            <p:nvPr/>
          </p:nvSpPr>
          <p:spPr>
            <a:xfrm>
              <a:off x="4256850" y="2534000"/>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7"/>
            <p:cNvSpPr/>
            <p:nvPr/>
          </p:nvSpPr>
          <p:spPr>
            <a:xfrm>
              <a:off x="4112675" y="2534000"/>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7"/>
            <p:cNvSpPr/>
            <p:nvPr/>
          </p:nvSpPr>
          <p:spPr>
            <a:xfrm>
              <a:off x="3805825" y="2534000"/>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7"/>
            <p:cNvSpPr/>
            <p:nvPr/>
          </p:nvSpPr>
          <p:spPr>
            <a:xfrm>
              <a:off x="4047975" y="2611625"/>
              <a:ext cx="275450" cy="15750"/>
            </a:xfrm>
            <a:custGeom>
              <a:avLst/>
              <a:gdLst/>
              <a:ahLst/>
              <a:cxnLst/>
              <a:rect l="l" t="t" r="r" b="b"/>
              <a:pathLst>
                <a:path w="11018" h="630" extrusionOk="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7"/>
            <p:cNvSpPr/>
            <p:nvPr/>
          </p:nvSpPr>
          <p:spPr>
            <a:xfrm>
              <a:off x="3805825" y="2611625"/>
              <a:ext cx="201500" cy="15750"/>
            </a:xfrm>
            <a:custGeom>
              <a:avLst/>
              <a:gdLst/>
              <a:ahLst/>
              <a:cxnLst/>
              <a:rect l="l" t="t" r="r" b="b"/>
              <a:pathLst>
                <a:path w="8060" h="630" extrusionOk="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7"/>
            <p:cNvSpPr/>
            <p:nvPr/>
          </p:nvSpPr>
          <p:spPr>
            <a:xfrm>
              <a:off x="4196775" y="2688350"/>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7"/>
            <p:cNvSpPr/>
            <p:nvPr/>
          </p:nvSpPr>
          <p:spPr>
            <a:xfrm>
              <a:off x="3917650" y="2688350"/>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7"/>
            <p:cNvSpPr/>
            <p:nvPr/>
          </p:nvSpPr>
          <p:spPr>
            <a:xfrm>
              <a:off x="3805825" y="2688350"/>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7"/>
            <p:cNvSpPr/>
            <p:nvPr/>
          </p:nvSpPr>
          <p:spPr>
            <a:xfrm>
              <a:off x="4015625" y="2756750"/>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7"/>
            <p:cNvSpPr/>
            <p:nvPr/>
          </p:nvSpPr>
          <p:spPr>
            <a:xfrm>
              <a:off x="3805825" y="2756750"/>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7"/>
            <p:cNvSpPr/>
            <p:nvPr/>
          </p:nvSpPr>
          <p:spPr>
            <a:xfrm>
              <a:off x="4256850" y="2833450"/>
              <a:ext cx="66575" cy="15750"/>
            </a:xfrm>
            <a:custGeom>
              <a:avLst/>
              <a:gdLst/>
              <a:ahLst/>
              <a:cxnLst/>
              <a:rect l="l" t="t" r="r" b="b"/>
              <a:pathLst>
                <a:path w="2663" h="630" extrusionOk="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7"/>
            <p:cNvSpPr/>
            <p:nvPr/>
          </p:nvSpPr>
          <p:spPr>
            <a:xfrm>
              <a:off x="4112675" y="2833450"/>
              <a:ext cx="118325" cy="15750"/>
            </a:xfrm>
            <a:custGeom>
              <a:avLst/>
              <a:gdLst/>
              <a:ahLst/>
              <a:cxnLst/>
              <a:rect l="l" t="t" r="r" b="b"/>
              <a:pathLst>
                <a:path w="4733" h="630" extrusionOk="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7"/>
            <p:cNvSpPr/>
            <p:nvPr/>
          </p:nvSpPr>
          <p:spPr>
            <a:xfrm>
              <a:off x="3805825" y="2833450"/>
              <a:ext cx="253275" cy="15750"/>
            </a:xfrm>
            <a:custGeom>
              <a:avLst/>
              <a:gdLst/>
              <a:ahLst/>
              <a:cxnLst/>
              <a:rect l="l" t="t" r="r" b="b"/>
              <a:pathLst>
                <a:path w="10131" h="630" extrusionOk="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7"/>
            <p:cNvSpPr/>
            <p:nvPr/>
          </p:nvSpPr>
          <p:spPr>
            <a:xfrm>
              <a:off x="4047975" y="2911100"/>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7"/>
            <p:cNvSpPr/>
            <p:nvPr/>
          </p:nvSpPr>
          <p:spPr>
            <a:xfrm>
              <a:off x="3805825" y="2911100"/>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7"/>
            <p:cNvSpPr/>
            <p:nvPr/>
          </p:nvSpPr>
          <p:spPr>
            <a:xfrm>
              <a:off x="4196775" y="2987800"/>
              <a:ext cx="126650" cy="15750"/>
            </a:xfrm>
            <a:custGeom>
              <a:avLst/>
              <a:gdLst/>
              <a:ahLst/>
              <a:cxnLst/>
              <a:rect l="l" t="t" r="r" b="b"/>
              <a:pathLst>
                <a:path w="5066" h="630" extrusionOk="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7"/>
            <p:cNvSpPr/>
            <p:nvPr/>
          </p:nvSpPr>
          <p:spPr>
            <a:xfrm>
              <a:off x="3917650" y="2987800"/>
              <a:ext cx="247725" cy="15750"/>
            </a:xfrm>
            <a:custGeom>
              <a:avLst/>
              <a:gdLst/>
              <a:ahLst/>
              <a:cxnLst/>
              <a:rect l="l" t="t" r="r" b="b"/>
              <a:pathLst>
                <a:path w="9909" h="630" extrusionOk="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7"/>
            <p:cNvSpPr/>
            <p:nvPr/>
          </p:nvSpPr>
          <p:spPr>
            <a:xfrm>
              <a:off x="3805825" y="2987800"/>
              <a:ext cx="75800" cy="15750"/>
            </a:xfrm>
            <a:custGeom>
              <a:avLst/>
              <a:gdLst/>
              <a:ahLst/>
              <a:cxnLst/>
              <a:rect l="l" t="t" r="r" b="b"/>
              <a:pathLst>
                <a:path w="3032" h="630" extrusionOk="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7"/>
            <p:cNvSpPr/>
            <p:nvPr/>
          </p:nvSpPr>
          <p:spPr>
            <a:xfrm>
              <a:off x="4015625" y="3056200"/>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7"/>
            <p:cNvSpPr/>
            <p:nvPr/>
          </p:nvSpPr>
          <p:spPr>
            <a:xfrm>
              <a:off x="3805825" y="3056200"/>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7"/>
            <p:cNvSpPr/>
            <p:nvPr/>
          </p:nvSpPr>
          <p:spPr>
            <a:xfrm>
              <a:off x="4256850" y="3132925"/>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7"/>
            <p:cNvSpPr/>
            <p:nvPr/>
          </p:nvSpPr>
          <p:spPr>
            <a:xfrm>
              <a:off x="4112675" y="3132925"/>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7"/>
            <p:cNvSpPr/>
            <p:nvPr/>
          </p:nvSpPr>
          <p:spPr>
            <a:xfrm>
              <a:off x="3805825" y="3132925"/>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7"/>
            <p:cNvSpPr/>
            <p:nvPr/>
          </p:nvSpPr>
          <p:spPr>
            <a:xfrm>
              <a:off x="4047975" y="3210550"/>
              <a:ext cx="275450" cy="14825"/>
            </a:xfrm>
            <a:custGeom>
              <a:avLst/>
              <a:gdLst/>
              <a:ahLst/>
              <a:cxnLst/>
              <a:rect l="l" t="t" r="r" b="b"/>
              <a:pathLst>
                <a:path w="11018" h="593" extrusionOk="0">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7"/>
            <p:cNvSpPr/>
            <p:nvPr/>
          </p:nvSpPr>
          <p:spPr>
            <a:xfrm>
              <a:off x="3805825" y="3210550"/>
              <a:ext cx="201500" cy="14825"/>
            </a:xfrm>
            <a:custGeom>
              <a:avLst/>
              <a:gdLst/>
              <a:ahLst/>
              <a:cxnLst/>
              <a:rect l="l" t="t" r="r" b="b"/>
              <a:pathLst>
                <a:path w="8060" h="593" extrusionOk="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7"/>
            <p:cNvSpPr/>
            <p:nvPr/>
          </p:nvSpPr>
          <p:spPr>
            <a:xfrm>
              <a:off x="4196775" y="3287275"/>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7"/>
            <p:cNvSpPr/>
            <p:nvPr/>
          </p:nvSpPr>
          <p:spPr>
            <a:xfrm>
              <a:off x="3917650" y="3287275"/>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7"/>
            <p:cNvSpPr/>
            <p:nvPr/>
          </p:nvSpPr>
          <p:spPr>
            <a:xfrm>
              <a:off x="3805825" y="3287275"/>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7"/>
            <p:cNvSpPr/>
            <p:nvPr/>
          </p:nvSpPr>
          <p:spPr>
            <a:xfrm>
              <a:off x="1700350" y="3333475"/>
              <a:ext cx="69325" cy="154400"/>
            </a:xfrm>
            <a:custGeom>
              <a:avLst/>
              <a:gdLst/>
              <a:ahLst/>
              <a:cxnLst/>
              <a:rect l="l" t="t" r="r" b="b"/>
              <a:pathLst>
                <a:path w="2773" h="6176" extrusionOk="0">
                  <a:moveTo>
                    <a:pt x="0" y="1"/>
                  </a:moveTo>
                  <a:lnTo>
                    <a:pt x="0" y="6175"/>
                  </a:lnTo>
                  <a:lnTo>
                    <a:pt x="2773" y="6175"/>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7"/>
            <p:cNvSpPr/>
            <p:nvPr/>
          </p:nvSpPr>
          <p:spPr>
            <a:xfrm>
              <a:off x="1838975" y="3401875"/>
              <a:ext cx="69350" cy="86000"/>
            </a:xfrm>
            <a:custGeom>
              <a:avLst/>
              <a:gdLst/>
              <a:ahLst/>
              <a:cxnLst/>
              <a:rect l="l" t="t" r="r" b="b"/>
              <a:pathLst>
                <a:path w="2774" h="3440" extrusionOk="0">
                  <a:moveTo>
                    <a:pt x="1" y="1"/>
                  </a:moveTo>
                  <a:lnTo>
                    <a:pt x="1" y="3439"/>
                  </a:lnTo>
                  <a:lnTo>
                    <a:pt x="2774" y="3439"/>
                  </a:lnTo>
                  <a:lnTo>
                    <a:pt x="2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7"/>
            <p:cNvSpPr/>
            <p:nvPr/>
          </p:nvSpPr>
          <p:spPr>
            <a:xfrm>
              <a:off x="1977625" y="3441625"/>
              <a:ext cx="69350" cy="46250"/>
            </a:xfrm>
            <a:custGeom>
              <a:avLst/>
              <a:gdLst/>
              <a:ahLst/>
              <a:cxnLst/>
              <a:rect l="l" t="t" r="r" b="b"/>
              <a:pathLst>
                <a:path w="2774" h="1850" extrusionOk="0">
                  <a:moveTo>
                    <a:pt x="0" y="0"/>
                  </a:moveTo>
                  <a:lnTo>
                    <a:pt x="0" y="1849"/>
                  </a:lnTo>
                  <a:lnTo>
                    <a:pt x="2773" y="1849"/>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7"/>
            <p:cNvSpPr/>
            <p:nvPr/>
          </p:nvSpPr>
          <p:spPr>
            <a:xfrm>
              <a:off x="2116250" y="3378775"/>
              <a:ext cx="69350" cy="109100"/>
            </a:xfrm>
            <a:custGeom>
              <a:avLst/>
              <a:gdLst/>
              <a:ahLst/>
              <a:cxnLst/>
              <a:rect l="l" t="t" r="r" b="b"/>
              <a:pathLst>
                <a:path w="2774" h="4364" extrusionOk="0">
                  <a:moveTo>
                    <a:pt x="1" y="0"/>
                  </a:moveTo>
                  <a:lnTo>
                    <a:pt x="1" y="4363"/>
                  </a:lnTo>
                  <a:lnTo>
                    <a:pt x="2774" y="4363"/>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7"/>
            <p:cNvSpPr/>
            <p:nvPr/>
          </p:nvSpPr>
          <p:spPr>
            <a:xfrm>
              <a:off x="2254900" y="3418525"/>
              <a:ext cx="69350" cy="69350"/>
            </a:xfrm>
            <a:custGeom>
              <a:avLst/>
              <a:gdLst/>
              <a:ahLst/>
              <a:cxnLst/>
              <a:rect l="l" t="t" r="r" b="b"/>
              <a:pathLst>
                <a:path w="2774" h="2774" extrusionOk="0">
                  <a:moveTo>
                    <a:pt x="0" y="0"/>
                  </a:moveTo>
                  <a:lnTo>
                    <a:pt x="0" y="2773"/>
                  </a:lnTo>
                  <a:lnTo>
                    <a:pt x="2773" y="2773"/>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7"/>
            <p:cNvSpPr/>
            <p:nvPr/>
          </p:nvSpPr>
          <p:spPr>
            <a:xfrm>
              <a:off x="2393550" y="3373225"/>
              <a:ext cx="69325" cy="114650"/>
            </a:xfrm>
            <a:custGeom>
              <a:avLst/>
              <a:gdLst/>
              <a:ahLst/>
              <a:cxnLst/>
              <a:rect l="l" t="t" r="r" b="b"/>
              <a:pathLst>
                <a:path w="2773" h="4586" extrusionOk="0">
                  <a:moveTo>
                    <a:pt x="0" y="1"/>
                  </a:moveTo>
                  <a:lnTo>
                    <a:pt x="0" y="4585"/>
                  </a:lnTo>
                  <a:lnTo>
                    <a:pt x="2773" y="458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7"/>
            <p:cNvSpPr/>
            <p:nvPr/>
          </p:nvSpPr>
          <p:spPr>
            <a:xfrm>
              <a:off x="2532175" y="3468425"/>
              <a:ext cx="69350" cy="19450"/>
            </a:xfrm>
            <a:custGeom>
              <a:avLst/>
              <a:gdLst/>
              <a:ahLst/>
              <a:cxnLst/>
              <a:rect l="l" t="t" r="r" b="b"/>
              <a:pathLst>
                <a:path w="2774" h="778" extrusionOk="0">
                  <a:moveTo>
                    <a:pt x="1" y="1"/>
                  </a:moveTo>
                  <a:lnTo>
                    <a:pt x="1" y="777"/>
                  </a:lnTo>
                  <a:lnTo>
                    <a:pt x="2773" y="777"/>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7"/>
            <p:cNvSpPr/>
            <p:nvPr/>
          </p:nvSpPr>
          <p:spPr>
            <a:xfrm>
              <a:off x="2670825" y="3333475"/>
              <a:ext cx="69350" cy="154400"/>
            </a:xfrm>
            <a:custGeom>
              <a:avLst/>
              <a:gdLst/>
              <a:ahLst/>
              <a:cxnLst/>
              <a:rect l="l" t="t" r="r" b="b"/>
              <a:pathLst>
                <a:path w="2774" h="6176" extrusionOk="0">
                  <a:moveTo>
                    <a:pt x="0" y="1"/>
                  </a:moveTo>
                  <a:lnTo>
                    <a:pt x="0"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7"/>
            <p:cNvSpPr/>
            <p:nvPr/>
          </p:nvSpPr>
          <p:spPr>
            <a:xfrm>
              <a:off x="2809450" y="3431450"/>
              <a:ext cx="69350" cy="56425"/>
            </a:xfrm>
            <a:custGeom>
              <a:avLst/>
              <a:gdLst/>
              <a:ahLst/>
              <a:cxnLst/>
              <a:rect l="l" t="t" r="r" b="b"/>
              <a:pathLst>
                <a:path w="2774" h="2257" extrusionOk="0">
                  <a:moveTo>
                    <a:pt x="1" y="1"/>
                  </a:moveTo>
                  <a:lnTo>
                    <a:pt x="1" y="2256"/>
                  </a:lnTo>
                  <a:lnTo>
                    <a:pt x="2774" y="2256"/>
                  </a:lnTo>
                  <a:lnTo>
                    <a:pt x="2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7"/>
            <p:cNvSpPr/>
            <p:nvPr/>
          </p:nvSpPr>
          <p:spPr>
            <a:xfrm>
              <a:off x="2948100" y="3465650"/>
              <a:ext cx="69350" cy="22225"/>
            </a:xfrm>
            <a:custGeom>
              <a:avLst/>
              <a:gdLst/>
              <a:ahLst/>
              <a:cxnLst/>
              <a:rect l="l" t="t" r="r" b="b"/>
              <a:pathLst>
                <a:path w="2774" h="889" extrusionOk="0">
                  <a:moveTo>
                    <a:pt x="0" y="1"/>
                  </a:moveTo>
                  <a:lnTo>
                    <a:pt x="0" y="888"/>
                  </a:lnTo>
                  <a:lnTo>
                    <a:pt x="2773" y="888"/>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7"/>
            <p:cNvSpPr/>
            <p:nvPr/>
          </p:nvSpPr>
          <p:spPr>
            <a:xfrm>
              <a:off x="3086750" y="3437000"/>
              <a:ext cx="69325" cy="50875"/>
            </a:xfrm>
            <a:custGeom>
              <a:avLst/>
              <a:gdLst/>
              <a:ahLst/>
              <a:cxnLst/>
              <a:rect l="l" t="t" r="r" b="b"/>
              <a:pathLst>
                <a:path w="2773" h="2035" extrusionOk="0">
                  <a:moveTo>
                    <a:pt x="0" y="1"/>
                  </a:moveTo>
                  <a:lnTo>
                    <a:pt x="0" y="2034"/>
                  </a:lnTo>
                  <a:lnTo>
                    <a:pt x="2773" y="2034"/>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7"/>
            <p:cNvSpPr/>
            <p:nvPr/>
          </p:nvSpPr>
          <p:spPr>
            <a:xfrm>
              <a:off x="3225375" y="3333475"/>
              <a:ext cx="69350" cy="154400"/>
            </a:xfrm>
            <a:custGeom>
              <a:avLst/>
              <a:gdLst/>
              <a:ahLst/>
              <a:cxnLst/>
              <a:rect l="l" t="t" r="r" b="b"/>
              <a:pathLst>
                <a:path w="2774" h="6176" extrusionOk="0">
                  <a:moveTo>
                    <a:pt x="1" y="1"/>
                  </a:moveTo>
                  <a:lnTo>
                    <a:pt x="1"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7"/>
            <p:cNvSpPr/>
            <p:nvPr/>
          </p:nvSpPr>
          <p:spPr>
            <a:xfrm>
              <a:off x="3364025" y="3364900"/>
              <a:ext cx="69325" cy="122975"/>
            </a:xfrm>
            <a:custGeom>
              <a:avLst/>
              <a:gdLst/>
              <a:ahLst/>
              <a:cxnLst/>
              <a:rect l="l" t="t" r="r" b="b"/>
              <a:pathLst>
                <a:path w="2773" h="4919" extrusionOk="0">
                  <a:moveTo>
                    <a:pt x="0" y="1"/>
                  </a:moveTo>
                  <a:lnTo>
                    <a:pt x="0" y="4918"/>
                  </a:lnTo>
                  <a:lnTo>
                    <a:pt x="2773" y="4918"/>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7"/>
            <p:cNvSpPr/>
            <p:nvPr/>
          </p:nvSpPr>
          <p:spPr>
            <a:xfrm>
              <a:off x="3502650" y="3386175"/>
              <a:ext cx="69350" cy="101700"/>
            </a:xfrm>
            <a:custGeom>
              <a:avLst/>
              <a:gdLst/>
              <a:ahLst/>
              <a:cxnLst/>
              <a:rect l="l" t="t" r="r" b="b"/>
              <a:pathLst>
                <a:path w="2774" h="4068" extrusionOk="0">
                  <a:moveTo>
                    <a:pt x="1" y="0"/>
                  </a:moveTo>
                  <a:lnTo>
                    <a:pt x="1" y="4067"/>
                  </a:lnTo>
                  <a:lnTo>
                    <a:pt x="2774" y="4067"/>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7"/>
            <p:cNvSpPr/>
            <p:nvPr/>
          </p:nvSpPr>
          <p:spPr>
            <a:xfrm>
              <a:off x="3855725" y="1244650"/>
              <a:ext cx="170100" cy="822625"/>
            </a:xfrm>
            <a:custGeom>
              <a:avLst/>
              <a:gdLst/>
              <a:ahLst/>
              <a:cxnLst/>
              <a:rect l="l" t="t" r="r" b="b"/>
              <a:pathLst>
                <a:path w="6804" h="32905" extrusionOk="0">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7"/>
            <p:cNvSpPr/>
            <p:nvPr/>
          </p:nvSpPr>
          <p:spPr>
            <a:xfrm>
              <a:off x="4130225" y="1239100"/>
              <a:ext cx="302275" cy="14800"/>
            </a:xfrm>
            <a:custGeom>
              <a:avLst/>
              <a:gdLst/>
              <a:ahLst/>
              <a:cxnLst/>
              <a:rect l="l" t="t" r="r" b="b"/>
              <a:pathLst>
                <a:path w="12091" h="592" extrusionOk="0">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7"/>
            <p:cNvSpPr/>
            <p:nvPr/>
          </p:nvSpPr>
          <p:spPr>
            <a:xfrm>
              <a:off x="4130225" y="13306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7"/>
            <p:cNvSpPr/>
            <p:nvPr/>
          </p:nvSpPr>
          <p:spPr>
            <a:xfrm>
              <a:off x="4130225" y="14221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7"/>
            <p:cNvSpPr/>
            <p:nvPr/>
          </p:nvSpPr>
          <p:spPr>
            <a:xfrm>
              <a:off x="1709575" y="4545200"/>
              <a:ext cx="317975" cy="15750"/>
            </a:xfrm>
            <a:custGeom>
              <a:avLst/>
              <a:gdLst/>
              <a:ahLst/>
              <a:cxnLst/>
              <a:rect l="l" t="t" r="r" b="b"/>
              <a:pathLst>
                <a:path w="12719" h="630" extrusionOk="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7"/>
            <p:cNvSpPr/>
            <p:nvPr/>
          </p:nvSpPr>
          <p:spPr>
            <a:xfrm>
              <a:off x="1709575" y="4631150"/>
              <a:ext cx="317975" cy="15750"/>
            </a:xfrm>
            <a:custGeom>
              <a:avLst/>
              <a:gdLst/>
              <a:ahLst/>
              <a:cxnLst/>
              <a:rect l="l" t="t" r="r" b="b"/>
              <a:pathLst>
                <a:path w="12719" h="630" extrusionOk="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7"/>
            <p:cNvSpPr/>
            <p:nvPr/>
          </p:nvSpPr>
          <p:spPr>
            <a:xfrm>
              <a:off x="1709575" y="4717125"/>
              <a:ext cx="317975" cy="15725"/>
            </a:xfrm>
            <a:custGeom>
              <a:avLst/>
              <a:gdLst/>
              <a:ahLst/>
              <a:cxnLst/>
              <a:rect l="l" t="t" r="r" b="b"/>
              <a:pathLst>
                <a:path w="12719" h="629" extrusionOk="0">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7"/>
            <p:cNvSpPr/>
            <p:nvPr/>
          </p:nvSpPr>
          <p:spPr>
            <a:xfrm>
              <a:off x="1709575" y="4803075"/>
              <a:ext cx="317975" cy="14800"/>
            </a:xfrm>
            <a:custGeom>
              <a:avLst/>
              <a:gdLst/>
              <a:ahLst/>
              <a:cxnLst/>
              <a:rect l="l" t="t" r="r" b="b"/>
              <a:pathLst>
                <a:path w="12719" h="592" extrusionOk="0">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7"/>
            <p:cNvSpPr/>
            <p:nvPr/>
          </p:nvSpPr>
          <p:spPr>
            <a:xfrm>
              <a:off x="2163400" y="3753100"/>
              <a:ext cx="949250" cy="949250"/>
            </a:xfrm>
            <a:custGeom>
              <a:avLst/>
              <a:gdLst/>
              <a:ahLst/>
              <a:cxnLst/>
              <a:rect l="l" t="t" r="r" b="b"/>
              <a:pathLst>
                <a:path w="37970" h="37970" extrusionOk="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7"/>
            <p:cNvSpPr/>
            <p:nvPr/>
          </p:nvSpPr>
          <p:spPr>
            <a:xfrm>
              <a:off x="2155075" y="3744775"/>
              <a:ext cx="965875" cy="965900"/>
            </a:xfrm>
            <a:custGeom>
              <a:avLst/>
              <a:gdLst/>
              <a:ahLst/>
              <a:cxnLst/>
              <a:rect l="l" t="t" r="r" b="b"/>
              <a:pathLst>
                <a:path w="38635" h="38636" extrusionOk="0">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7"/>
            <p:cNvSpPr/>
            <p:nvPr/>
          </p:nvSpPr>
          <p:spPr>
            <a:xfrm>
              <a:off x="2283550" y="3873250"/>
              <a:ext cx="708950" cy="708950"/>
            </a:xfrm>
            <a:custGeom>
              <a:avLst/>
              <a:gdLst/>
              <a:ahLst/>
              <a:cxnLst/>
              <a:rect l="l" t="t" r="r" b="b"/>
              <a:pathLst>
                <a:path w="28358" h="28358" extrusionOk="0">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7"/>
            <p:cNvSpPr/>
            <p:nvPr/>
          </p:nvSpPr>
          <p:spPr>
            <a:xfrm>
              <a:off x="2275225" y="3864950"/>
              <a:ext cx="725575" cy="725575"/>
            </a:xfrm>
            <a:custGeom>
              <a:avLst/>
              <a:gdLst/>
              <a:ahLst/>
              <a:cxnLst/>
              <a:rect l="l" t="t" r="r" b="b"/>
              <a:pathLst>
                <a:path w="29023" h="29023" extrusionOk="0">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7"/>
            <p:cNvSpPr/>
            <p:nvPr/>
          </p:nvSpPr>
          <p:spPr>
            <a:xfrm>
              <a:off x="2413875" y="4003575"/>
              <a:ext cx="448300" cy="448300"/>
            </a:xfrm>
            <a:custGeom>
              <a:avLst/>
              <a:gdLst/>
              <a:ahLst/>
              <a:cxnLst/>
              <a:rect l="l" t="t" r="r" b="b"/>
              <a:pathLst>
                <a:path w="17932" h="17932" extrusionOk="0">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7"/>
            <p:cNvSpPr/>
            <p:nvPr/>
          </p:nvSpPr>
          <p:spPr>
            <a:xfrm>
              <a:off x="2406475" y="3996175"/>
              <a:ext cx="463075" cy="463100"/>
            </a:xfrm>
            <a:custGeom>
              <a:avLst/>
              <a:gdLst/>
              <a:ahLst/>
              <a:cxnLst/>
              <a:rect l="l" t="t" r="r" b="b"/>
              <a:pathLst>
                <a:path w="18523" h="18524" extrusionOk="0">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7"/>
            <p:cNvSpPr/>
            <p:nvPr/>
          </p:nvSpPr>
          <p:spPr>
            <a:xfrm>
              <a:off x="1636575" y="3993425"/>
              <a:ext cx="469550" cy="468625"/>
            </a:xfrm>
            <a:custGeom>
              <a:avLst/>
              <a:gdLst/>
              <a:ahLst/>
              <a:cxnLst/>
              <a:rect l="l" t="t" r="r" b="b"/>
              <a:pathLst>
                <a:path w="18782" h="18745" extrusionOk="0">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7"/>
            <p:cNvSpPr/>
            <p:nvPr/>
          </p:nvSpPr>
          <p:spPr>
            <a:xfrm>
              <a:off x="1629175" y="3985100"/>
              <a:ext cx="484325" cy="485250"/>
            </a:xfrm>
            <a:custGeom>
              <a:avLst/>
              <a:gdLst/>
              <a:ahLst/>
              <a:cxnLst/>
              <a:rect l="l" t="t" r="r" b="b"/>
              <a:pathLst>
                <a:path w="19373" h="19410" extrusionOk="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7"/>
            <p:cNvSpPr/>
            <p:nvPr/>
          </p:nvSpPr>
          <p:spPr>
            <a:xfrm>
              <a:off x="1740075" y="4096925"/>
              <a:ext cx="262525" cy="262525"/>
            </a:xfrm>
            <a:custGeom>
              <a:avLst/>
              <a:gdLst/>
              <a:ahLst/>
              <a:cxnLst/>
              <a:rect l="l" t="t" r="r" b="b"/>
              <a:pathLst>
                <a:path w="10501" h="10501" extrusionOk="0">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7"/>
            <p:cNvSpPr/>
            <p:nvPr/>
          </p:nvSpPr>
          <p:spPr>
            <a:xfrm>
              <a:off x="1732700" y="4088600"/>
              <a:ext cx="277300" cy="278250"/>
            </a:xfrm>
            <a:custGeom>
              <a:avLst/>
              <a:gdLst/>
              <a:ahLst/>
              <a:cxnLst/>
              <a:rect l="l" t="t" r="r" b="b"/>
              <a:pathLst>
                <a:path w="11092" h="11130" extrusionOk="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7"/>
            <p:cNvSpPr/>
            <p:nvPr/>
          </p:nvSpPr>
          <p:spPr>
            <a:xfrm>
              <a:off x="1304750" y="4090450"/>
              <a:ext cx="274525" cy="274550"/>
            </a:xfrm>
            <a:custGeom>
              <a:avLst/>
              <a:gdLst/>
              <a:ahLst/>
              <a:cxnLst/>
              <a:rect l="l" t="t" r="r" b="b"/>
              <a:pathLst>
                <a:path w="10981" h="10982" extrusionOk="0">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7"/>
            <p:cNvSpPr/>
            <p:nvPr/>
          </p:nvSpPr>
          <p:spPr>
            <a:xfrm>
              <a:off x="1297350" y="4083075"/>
              <a:ext cx="290250" cy="289300"/>
            </a:xfrm>
            <a:custGeom>
              <a:avLst/>
              <a:gdLst/>
              <a:ahLst/>
              <a:cxnLst/>
              <a:rect l="l" t="t" r="r" b="b"/>
              <a:pathLst>
                <a:path w="11610" h="11572" extrusionOk="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7"/>
            <p:cNvSpPr/>
            <p:nvPr/>
          </p:nvSpPr>
          <p:spPr>
            <a:xfrm>
              <a:off x="1364825" y="4150550"/>
              <a:ext cx="154375" cy="154375"/>
            </a:xfrm>
            <a:custGeom>
              <a:avLst/>
              <a:gdLst/>
              <a:ahLst/>
              <a:cxnLst/>
              <a:rect l="l" t="t" r="r" b="b"/>
              <a:pathLst>
                <a:path w="6175" h="6175" extrusionOk="0">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7"/>
            <p:cNvSpPr/>
            <p:nvPr/>
          </p:nvSpPr>
          <p:spPr>
            <a:xfrm>
              <a:off x="1357450" y="4143150"/>
              <a:ext cx="169150" cy="169150"/>
            </a:xfrm>
            <a:custGeom>
              <a:avLst/>
              <a:gdLst/>
              <a:ahLst/>
              <a:cxnLst/>
              <a:rect l="l" t="t" r="r" b="b"/>
              <a:pathLst>
                <a:path w="6766" h="6766" extrusionOk="0">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7"/>
            <p:cNvSpPr/>
            <p:nvPr/>
          </p:nvSpPr>
          <p:spPr>
            <a:xfrm>
              <a:off x="1150400" y="4228175"/>
              <a:ext cx="1488100" cy="25"/>
            </a:xfrm>
            <a:custGeom>
              <a:avLst/>
              <a:gdLst/>
              <a:ahLst/>
              <a:cxnLst/>
              <a:rect l="l" t="t" r="r" b="b"/>
              <a:pathLst>
                <a:path w="59524" h="1" extrusionOk="0">
                  <a:moveTo>
                    <a:pt x="59523"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7"/>
            <p:cNvSpPr/>
            <p:nvPr/>
          </p:nvSpPr>
          <p:spPr>
            <a:xfrm>
              <a:off x="1143000" y="4219850"/>
              <a:ext cx="1502900" cy="15750"/>
            </a:xfrm>
            <a:custGeom>
              <a:avLst/>
              <a:gdLst/>
              <a:ahLst/>
              <a:cxnLst/>
              <a:rect l="l" t="t" r="r" b="b"/>
              <a:pathLst>
                <a:path w="60116" h="630" extrusionOk="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7"/>
            <p:cNvSpPr/>
            <p:nvPr/>
          </p:nvSpPr>
          <p:spPr>
            <a:xfrm>
              <a:off x="2662500" y="939625"/>
              <a:ext cx="943700" cy="739450"/>
            </a:xfrm>
            <a:custGeom>
              <a:avLst/>
              <a:gdLst/>
              <a:ahLst/>
              <a:cxnLst/>
              <a:rect l="l" t="t" r="r" b="b"/>
              <a:pathLst>
                <a:path w="37748" h="29578" extrusionOk="0">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7"/>
            <p:cNvSpPr/>
            <p:nvPr/>
          </p:nvSpPr>
          <p:spPr>
            <a:xfrm>
              <a:off x="2752150" y="1489575"/>
              <a:ext cx="854050" cy="189500"/>
            </a:xfrm>
            <a:custGeom>
              <a:avLst/>
              <a:gdLst/>
              <a:ahLst/>
              <a:cxnLst/>
              <a:rect l="l" t="t" r="r" b="b"/>
              <a:pathLst>
                <a:path w="34162" h="7580" extrusionOk="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7"/>
            <p:cNvSpPr/>
            <p:nvPr/>
          </p:nvSpPr>
          <p:spPr>
            <a:xfrm>
              <a:off x="2662500" y="1694750"/>
              <a:ext cx="943700" cy="74900"/>
            </a:xfrm>
            <a:custGeom>
              <a:avLst/>
              <a:gdLst/>
              <a:ahLst/>
              <a:cxnLst/>
              <a:rect l="l" t="t" r="r" b="b"/>
              <a:pathLst>
                <a:path w="37748" h="2996" extrusionOk="0">
                  <a:moveTo>
                    <a:pt x="1" y="1"/>
                  </a:moveTo>
                  <a:lnTo>
                    <a:pt x="1" y="2995"/>
                  </a:lnTo>
                  <a:lnTo>
                    <a:pt x="37747" y="2995"/>
                  </a:lnTo>
                  <a:lnTo>
                    <a:pt x="377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7"/>
            <p:cNvSpPr/>
            <p:nvPr/>
          </p:nvSpPr>
          <p:spPr>
            <a:xfrm>
              <a:off x="2662500" y="1679050"/>
              <a:ext cx="943700" cy="15725"/>
            </a:xfrm>
            <a:custGeom>
              <a:avLst/>
              <a:gdLst/>
              <a:ahLst/>
              <a:cxnLst/>
              <a:rect l="l" t="t" r="r" b="b"/>
              <a:pathLst>
                <a:path w="37748" h="629" extrusionOk="0">
                  <a:moveTo>
                    <a:pt x="1" y="0"/>
                  </a:moveTo>
                  <a:lnTo>
                    <a:pt x="1" y="629"/>
                  </a:lnTo>
                  <a:lnTo>
                    <a:pt x="37747" y="629"/>
                  </a:lnTo>
                  <a:lnTo>
                    <a:pt x="377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7"/>
            <p:cNvSpPr/>
            <p:nvPr/>
          </p:nvSpPr>
          <p:spPr>
            <a:xfrm>
              <a:off x="2655100" y="932250"/>
              <a:ext cx="959425" cy="844800"/>
            </a:xfrm>
            <a:custGeom>
              <a:avLst/>
              <a:gdLst/>
              <a:ahLst/>
              <a:cxnLst/>
              <a:rect l="l" t="t" r="r" b="b"/>
              <a:pathLst>
                <a:path w="38377" h="33792" extrusionOk="0">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7"/>
            <p:cNvSpPr/>
            <p:nvPr/>
          </p:nvSpPr>
          <p:spPr>
            <a:xfrm>
              <a:off x="2662500" y="939625"/>
              <a:ext cx="943700" cy="141450"/>
            </a:xfrm>
            <a:custGeom>
              <a:avLst/>
              <a:gdLst/>
              <a:ahLst/>
              <a:cxnLst/>
              <a:rect l="l" t="t" r="r" b="b"/>
              <a:pathLst>
                <a:path w="37748" h="5658" extrusionOk="0">
                  <a:moveTo>
                    <a:pt x="1" y="1"/>
                  </a:moveTo>
                  <a:lnTo>
                    <a:pt x="1" y="5657"/>
                  </a:lnTo>
                  <a:lnTo>
                    <a:pt x="37747" y="5657"/>
                  </a:lnTo>
                  <a:lnTo>
                    <a:pt x="377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7"/>
            <p:cNvSpPr/>
            <p:nvPr/>
          </p:nvSpPr>
          <p:spPr>
            <a:xfrm>
              <a:off x="2655100" y="932250"/>
              <a:ext cx="959425" cy="156225"/>
            </a:xfrm>
            <a:custGeom>
              <a:avLst/>
              <a:gdLst/>
              <a:ahLst/>
              <a:cxnLst/>
              <a:rect l="l" t="t" r="r" b="b"/>
              <a:pathLst>
                <a:path w="38377" h="6249" extrusionOk="0">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7"/>
            <p:cNvSpPr/>
            <p:nvPr/>
          </p:nvSpPr>
          <p:spPr>
            <a:xfrm>
              <a:off x="2942550" y="1191950"/>
              <a:ext cx="389150" cy="389150"/>
            </a:xfrm>
            <a:custGeom>
              <a:avLst/>
              <a:gdLst/>
              <a:ahLst/>
              <a:cxnLst/>
              <a:rect l="l" t="t" r="r" b="b"/>
              <a:pathLst>
                <a:path w="15566" h="15566" extrusionOk="0">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7"/>
            <p:cNvSpPr/>
            <p:nvPr/>
          </p:nvSpPr>
          <p:spPr>
            <a:xfrm>
              <a:off x="2935150" y="1183650"/>
              <a:ext cx="404850" cy="404850"/>
            </a:xfrm>
            <a:custGeom>
              <a:avLst/>
              <a:gdLst/>
              <a:ahLst/>
              <a:cxnLst/>
              <a:rect l="l" t="t" r="r" b="b"/>
              <a:pathLst>
                <a:path w="16194" h="16194" extrusionOk="0">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7"/>
            <p:cNvSpPr/>
            <p:nvPr/>
          </p:nvSpPr>
          <p:spPr>
            <a:xfrm>
              <a:off x="3046075" y="1257575"/>
              <a:ext cx="228325" cy="263450"/>
            </a:xfrm>
            <a:custGeom>
              <a:avLst/>
              <a:gdLst/>
              <a:ahLst/>
              <a:cxnLst/>
              <a:rect l="l" t="t" r="r" b="b"/>
              <a:pathLst>
                <a:path w="9133" h="10538" extrusionOk="0">
                  <a:moveTo>
                    <a:pt x="0" y="1"/>
                  </a:moveTo>
                  <a:lnTo>
                    <a:pt x="0" y="10537"/>
                  </a:lnTo>
                  <a:lnTo>
                    <a:pt x="9132" y="528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7"/>
            <p:cNvSpPr/>
            <p:nvPr/>
          </p:nvSpPr>
          <p:spPr>
            <a:xfrm>
              <a:off x="3038675" y="1250425"/>
              <a:ext cx="243100" cy="278675"/>
            </a:xfrm>
            <a:custGeom>
              <a:avLst/>
              <a:gdLst/>
              <a:ahLst/>
              <a:cxnLst/>
              <a:rect l="l" t="t" r="r" b="b"/>
              <a:pathLst>
                <a:path w="9724" h="11147" extrusionOk="0">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6" name="Google Shape;2106;p37"/>
          <p:cNvGrpSpPr/>
          <p:nvPr/>
        </p:nvGrpSpPr>
        <p:grpSpPr>
          <a:xfrm>
            <a:off x="850392" y="1633363"/>
            <a:ext cx="635100" cy="734640"/>
            <a:chOff x="731647" y="573573"/>
            <a:chExt cx="635100" cy="734640"/>
          </a:xfrm>
        </p:grpSpPr>
        <p:grpSp>
          <p:nvGrpSpPr>
            <p:cNvPr id="2107" name="Google Shape;2107;p37"/>
            <p:cNvGrpSpPr/>
            <p:nvPr/>
          </p:nvGrpSpPr>
          <p:grpSpPr>
            <a:xfrm>
              <a:off x="731647" y="573573"/>
              <a:ext cx="635100" cy="635100"/>
              <a:chOff x="917231" y="750460"/>
              <a:chExt cx="635100" cy="635100"/>
            </a:xfrm>
          </p:grpSpPr>
          <p:sp>
            <p:nvSpPr>
              <p:cNvPr id="2108" name="Google Shape;2108;p37"/>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0" name="Google Shape;2110;p37"/>
            <p:cNvGrpSpPr/>
            <p:nvPr/>
          </p:nvGrpSpPr>
          <p:grpSpPr>
            <a:xfrm>
              <a:off x="961679" y="1281213"/>
              <a:ext cx="175013" cy="27000"/>
              <a:chOff x="5662375" y="212375"/>
              <a:chExt cx="175013" cy="27000"/>
            </a:xfrm>
          </p:grpSpPr>
          <p:sp>
            <p:nvSpPr>
              <p:cNvPr id="2111" name="Google Shape;211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2" name="Google Shape;211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3" name="Google Shape;211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14" name="Google Shape;2114;p37"/>
          <p:cNvGrpSpPr/>
          <p:nvPr/>
        </p:nvGrpSpPr>
        <p:grpSpPr>
          <a:xfrm>
            <a:off x="824152" y="2737012"/>
            <a:ext cx="635100" cy="733490"/>
            <a:chOff x="731647" y="1650460"/>
            <a:chExt cx="635100" cy="733490"/>
          </a:xfrm>
        </p:grpSpPr>
        <p:grpSp>
          <p:nvGrpSpPr>
            <p:cNvPr id="2115" name="Google Shape;2115;p37"/>
            <p:cNvGrpSpPr/>
            <p:nvPr/>
          </p:nvGrpSpPr>
          <p:grpSpPr>
            <a:xfrm>
              <a:off x="731647" y="1650460"/>
              <a:ext cx="635100" cy="635100"/>
              <a:chOff x="917231" y="1827973"/>
              <a:chExt cx="635100" cy="635100"/>
            </a:xfrm>
          </p:grpSpPr>
          <p:sp>
            <p:nvSpPr>
              <p:cNvPr id="2116" name="Google Shape;2116;p37"/>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7"/>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8" name="Google Shape;2118;p37"/>
            <p:cNvGrpSpPr/>
            <p:nvPr/>
          </p:nvGrpSpPr>
          <p:grpSpPr>
            <a:xfrm>
              <a:off x="961679" y="2356951"/>
              <a:ext cx="175013" cy="27000"/>
              <a:chOff x="5662375" y="212375"/>
              <a:chExt cx="175013" cy="27000"/>
            </a:xfrm>
          </p:grpSpPr>
          <p:sp>
            <p:nvSpPr>
              <p:cNvPr id="2119" name="Google Shape;2119;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0" name="Google Shape;2120;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1" name="Google Shape;2121;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138" name="Google Shape;2138;p37"/>
          <p:cNvSpPr txBox="1">
            <a:spLocks noGrp="1"/>
          </p:cNvSpPr>
          <p:nvPr>
            <p:ph type="title"/>
          </p:nvPr>
        </p:nvSpPr>
        <p:spPr>
          <a:xfrm>
            <a:off x="1485492" y="563092"/>
            <a:ext cx="2997778" cy="576000"/>
          </a:xfrm>
          <a:prstGeom prst="rect">
            <a:avLst/>
          </a:prstGeom>
        </p:spPr>
        <p:txBody>
          <a:bodyPr spcFirstLastPara="1" wrap="square" lIns="91425" tIns="91425" rIns="91425" bIns="91425" anchor="ctr" anchorCtr="0">
            <a:noAutofit/>
          </a:bodyPr>
          <a:lstStyle/>
          <a:p>
            <a:pPr lvl="0"/>
            <a:r>
              <a:rPr lang="en-US" sz="2400" b="1">
                <a:solidFill>
                  <a:schemeClr val="accent1">
                    <a:lumMod val="75000"/>
                  </a:schemeClr>
                </a:solidFill>
                <a:latin typeface="Times New Roman" panose="02020603050405020304" pitchFamily="18" charset="0"/>
                <a:cs typeface="Times New Roman" panose="02020603050405020304" pitchFamily="18" charset="0"/>
              </a:rPr>
              <a:t>NỘI DUNG CHÍNH:</a:t>
            </a:r>
            <a:endParaRPr sz="24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143" name="Google Shape;2143;p37"/>
          <p:cNvSpPr txBox="1">
            <a:spLocks noGrp="1"/>
          </p:cNvSpPr>
          <p:nvPr>
            <p:ph type="subTitle" idx="5"/>
          </p:nvPr>
        </p:nvSpPr>
        <p:spPr>
          <a:xfrm>
            <a:off x="1664930" y="1784072"/>
            <a:ext cx="3720659" cy="384000"/>
          </a:xfrm>
          <a:prstGeom prst="rect">
            <a:avLst/>
          </a:prstGeom>
        </p:spPr>
        <p:txBody>
          <a:bodyPr spcFirstLastPara="1" wrap="square" lIns="91425" tIns="91425" rIns="91425" bIns="91425" anchor="t" anchorCtr="0">
            <a:noAutofit/>
          </a:bodyPr>
          <a:lstStyle/>
          <a:p>
            <a:pPr lvl="0">
              <a:lnSpc>
                <a:spcPct val="115000"/>
              </a:lnSpc>
            </a:pPr>
            <a:r>
              <a:rPr lang="en-US" sz="1600" b="1">
                <a:solidFill>
                  <a:schemeClr val="accent2">
                    <a:lumMod val="25000"/>
                  </a:schemeClr>
                </a:solidFill>
                <a:latin typeface="Times New Roman" panose="02020603050405020304" pitchFamily="18" charset="0"/>
                <a:cs typeface="Times New Roman" panose="02020603050405020304" pitchFamily="18" charset="0"/>
              </a:rPr>
              <a:t>Chương 1: CƠ SỞ LÝ THUYẾT</a:t>
            </a:r>
            <a:endParaRPr sz="1600" b="1" dirty="0">
              <a:solidFill>
                <a:schemeClr val="accent2">
                  <a:lumMod val="25000"/>
                </a:schemeClr>
              </a:solidFill>
              <a:latin typeface="Times New Roman" panose="02020603050405020304" pitchFamily="18" charset="0"/>
              <a:cs typeface="Times New Roman" panose="02020603050405020304" pitchFamily="18" charset="0"/>
            </a:endParaRPr>
          </a:p>
        </p:txBody>
      </p:sp>
      <p:sp>
        <p:nvSpPr>
          <p:cNvPr id="2145" name="Google Shape;2145;p37"/>
          <p:cNvSpPr txBox="1">
            <a:spLocks noGrp="1"/>
          </p:cNvSpPr>
          <p:nvPr>
            <p:ph type="subTitle" idx="7"/>
          </p:nvPr>
        </p:nvSpPr>
        <p:spPr>
          <a:xfrm>
            <a:off x="1654582" y="2813051"/>
            <a:ext cx="3885928" cy="734379"/>
          </a:xfrm>
          <a:prstGeom prst="rect">
            <a:avLst/>
          </a:prstGeom>
        </p:spPr>
        <p:txBody>
          <a:bodyPr spcFirstLastPara="1" wrap="square" lIns="91425" tIns="91425" rIns="91425" bIns="91425" anchor="t" anchorCtr="0">
            <a:noAutofit/>
          </a:bodyPr>
          <a:lstStyle/>
          <a:p>
            <a:r>
              <a:rPr lang="en-US" sz="1600" b="1" dirty="0" err="1">
                <a:solidFill>
                  <a:schemeClr val="accent2">
                    <a:lumMod val="25000"/>
                  </a:schemeClr>
                </a:solidFill>
                <a:latin typeface="Times New Roman" panose="02020603050405020304" pitchFamily="18" charset="0"/>
                <a:cs typeface="Times New Roman" panose="02020603050405020304" pitchFamily="18" charset="0"/>
              </a:rPr>
              <a:t>Chương</a:t>
            </a:r>
            <a:r>
              <a:rPr lang="en-US" sz="1600" b="1" dirty="0">
                <a:solidFill>
                  <a:schemeClr val="accent2">
                    <a:lumMod val="25000"/>
                  </a:schemeClr>
                </a:solidFill>
                <a:latin typeface="Times New Roman" panose="02020603050405020304" pitchFamily="18" charset="0"/>
                <a:cs typeface="Times New Roman" panose="02020603050405020304" pitchFamily="18" charset="0"/>
              </a:rPr>
              <a:t> 2: PHÂN TÍCH THIẾT KẾ</a:t>
            </a:r>
          </a:p>
          <a:p>
            <a:r>
              <a:rPr lang="en-US" sz="1600" b="1" dirty="0">
                <a:solidFill>
                  <a:schemeClr val="accent2">
                    <a:lumMod val="25000"/>
                  </a:schemeClr>
                </a:solidFill>
                <a:latin typeface="Times New Roman" panose="02020603050405020304" pitchFamily="18" charset="0"/>
                <a:cs typeface="Times New Roman" panose="02020603050405020304" pitchFamily="18" charset="0"/>
              </a:rPr>
              <a:t>                   HỆ THỐNG</a:t>
            </a:r>
          </a:p>
        </p:txBody>
      </p:sp>
      <p:sp>
        <p:nvSpPr>
          <p:cNvPr id="2147" name="Google Shape;2147;p37"/>
          <p:cNvSpPr txBox="1">
            <a:spLocks noGrp="1"/>
          </p:cNvSpPr>
          <p:nvPr>
            <p:ph type="title" idx="9"/>
          </p:nvPr>
        </p:nvSpPr>
        <p:spPr>
          <a:xfrm>
            <a:off x="944388" y="1802372"/>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149" name="Google Shape;2149;p37"/>
          <p:cNvSpPr txBox="1">
            <a:spLocks noGrp="1"/>
          </p:cNvSpPr>
          <p:nvPr>
            <p:ph type="title" idx="14"/>
          </p:nvPr>
        </p:nvSpPr>
        <p:spPr>
          <a:xfrm>
            <a:off x="919403" y="2894865"/>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150" name="Google Shape;2150;p37"/>
          <p:cNvSpPr txBox="1">
            <a:spLocks noGrp="1"/>
          </p:cNvSpPr>
          <p:nvPr>
            <p:ph type="title" idx="15"/>
          </p:nvPr>
        </p:nvSpPr>
        <p:spPr>
          <a:xfrm>
            <a:off x="813816" y="3959352"/>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Tree>
    <p:extLst>
      <p:ext uri="{BB962C8B-B14F-4D97-AF65-F5344CB8AC3E}">
        <p14:creationId xmlns:p14="http://schemas.microsoft.com/office/powerpoint/2010/main" val="25601808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422" y="612331"/>
            <a:ext cx="4087500" cy="576000"/>
          </a:xfrm>
        </p:spPr>
        <p:txBody>
          <a:bodyPr/>
          <a:lstStyle/>
          <a:p>
            <a:r>
              <a:rPr lang="en-US" sz="1800" b="1" dirty="0">
                <a:latin typeface="Times New Roman" panose="02020603050405020304" pitchFamily="18" charset="0"/>
                <a:cs typeface="Times New Roman" panose="02020603050405020304" pitchFamily="18" charset="0"/>
              </a:rPr>
              <a:t>e. </a:t>
            </a:r>
            <a:r>
              <a:rPr lang="en-US" sz="1800" b="1" dirty="0" err="1">
                <a:latin typeface="Times New Roman" panose="02020603050405020304" pitchFamily="18" charset="0"/>
                <a:cs typeface="Times New Roman" panose="02020603050405020304" pitchFamily="18" charset="0"/>
              </a:rPr>
              <a:t>Paypal</a:t>
            </a:r>
            <a:r>
              <a:rPr lang="en-US" sz="1800" b="1" dirty="0">
                <a:latin typeface="Times New Roman" panose="02020603050405020304" pitchFamily="18" charset="0"/>
                <a:cs typeface="Times New Roman" panose="02020603050405020304" pitchFamily="18" charset="0"/>
              </a:rPr>
              <a:t> Developer </a:t>
            </a:r>
            <a:r>
              <a:rPr lang="vi-VN" sz="1800" b="1"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Sandbox </a:t>
            </a:r>
            <a:r>
              <a:rPr lang="vi-VN" sz="1800" b="1" dirty="0">
                <a:latin typeface="Times New Roman" panose="02020603050405020304" pitchFamily="18" charset="0"/>
                <a:cs typeface="Times New Roman" panose="02020603050405020304" pitchFamily="18" charset="0"/>
              </a:rPr>
              <a:t>) </a:t>
            </a:r>
            <a:endParaRPr lang="en-US" sz="1800" b="1" dirty="0">
              <a:latin typeface="Times New Roman" panose="02020603050405020304" pitchFamily="18" charset="0"/>
              <a:cs typeface="Times New Roman" panose="02020603050405020304" pitchFamily="18" charset="0"/>
            </a:endParaRPr>
          </a:p>
        </p:txBody>
      </p:sp>
      <p:pic>
        <p:nvPicPr>
          <p:cNvPr id="4" name="Picture 3" descr="Icon&#10;&#10;Description automatically generated"/>
          <p:cNvPicPr/>
          <p:nvPr/>
        </p:nvPicPr>
        <p:blipFill>
          <a:blip r:embed="rId2">
            <a:extLst>
              <a:ext uri="{28A0092B-C50C-407E-A947-70E740481C1C}">
                <a14:useLocalDpi xmlns:a14="http://schemas.microsoft.com/office/drawing/2010/main" val="0"/>
              </a:ext>
            </a:extLst>
          </a:blip>
          <a:stretch>
            <a:fillRect/>
          </a:stretch>
        </p:blipFill>
        <p:spPr>
          <a:xfrm>
            <a:off x="2142574" y="1655845"/>
            <a:ext cx="4440696" cy="808517"/>
          </a:xfrm>
          <a:prstGeom prst="rect">
            <a:avLst/>
          </a:prstGeom>
        </p:spPr>
      </p:pic>
      <p:sp>
        <p:nvSpPr>
          <p:cNvPr id="5" name="Rectangle 4"/>
          <p:cNvSpPr/>
          <p:nvPr/>
        </p:nvSpPr>
        <p:spPr>
          <a:xfrm>
            <a:off x="1451278" y="2931876"/>
            <a:ext cx="6603559" cy="1023293"/>
          </a:xfrm>
          <a:prstGeom prst="rect">
            <a:avLst/>
          </a:prstGeom>
        </p:spPr>
        <p:txBody>
          <a:bodyPr wrap="square">
            <a:spAutoFit/>
          </a:bodyPr>
          <a:lstStyle/>
          <a:p>
            <a:pPr algn="just">
              <a:lnSpc>
                <a:spcPct val="150000"/>
              </a:lnSpc>
              <a:spcAft>
                <a:spcPts val="800"/>
              </a:spcAft>
            </a:pPr>
            <a:r>
              <a:rPr lang="en-US" b="1" dirty="0">
                <a:latin typeface="Times New Roman" panose="02020603050405020304" pitchFamily="18" charset="0"/>
                <a:ea typeface="Times New Roman" panose="02020603050405020304" pitchFamily="18" charset="0"/>
                <a:cs typeface="Tahoma" panose="020B0604030504040204" pitchFamily="34" charset="0"/>
              </a:rPr>
              <a:t>Sandbox</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là</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một</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môi</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trường</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thử</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nghiệm</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khép</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kín</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được</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xây</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dựng</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để</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hoạt</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động</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tương</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tự</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môi</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trường</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sử</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dụng</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ngoài</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thực</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tế</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Tại</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đây</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quí</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vị</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có</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thể</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bắt</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đầu</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xây</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dựng</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và</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theo</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dõi</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quá</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trình</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hoạt</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động</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của</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ứng</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dụng</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mà</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không</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ảnh</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hưởng</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tới</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bất</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kì</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tài</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khoản</a:t>
            </a:r>
            <a:r>
              <a:rPr lang="en-US" dirty="0">
                <a:latin typeface="Times New Roman" panose="02020603050405020304" pitchFamily="18" charset="0"/>
                <a:ea typeface="Times New Roman" panose="02020603050405020304" pitchFamily="18" charset="0"/>
                <a:cs typeface="Tahoma" panose="020B0604030504040204" pitchFamily="34" charset="0"/>
              </a:rPr>
              <a:t> PayPal </a:t>
            </a:r>
            <a:r>
              <a:rPr lang="en-US" dirty="0" err="1">
                <a:latin typeface="Times New Roman" panose="02020603050405020304" pitchFamily="18" charset="0"/>
                <a:ea typeface="Times New Roman" panose="02020603050405020304" pitchFamily="18" charset="0"/>
                <a:cs typeface="Tahoma" panose="020B0604030504040204" pitchFamily="34" charset="0"/>
              </a:rPr>
              <a:t>thực</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tế</a:t>
            </a:r>
            <a:r>
              <a:rPr lang="en-US" dirty="0">
                <a:latin typeface="Times New Roman" panose="02020603050405020304" pitchFamily="18" charset="0"/>
                <a:ea typeface="Times New Roman" panose="02020603050405020304" pitchFamily="18" charset="0"/>
                <a:cs typeface="Tahoma" panose="020B0604030504040204" pitchFamily="34" charset="0"/>
              </a:rPr>
              <a:t>.</a:t>
            </a:r>
            <a:endParaRPr lang="en-US" dirty="0">
              <a:latin typeface=".VnTime" panose="020B7200000000000000" pitchFamily="34" charset="0"/>
              <a:ea typeface="Times New Roman" panose="02020603050405020304" pitchFamily="18" charset="0"/>
              <a:cs typeface="Tahoma" panose="020B0604030504040204" pitchFamily="34" charset="0"/>
            </a:endParaRPr>
          </a:p>
        </p:txBody>
      </p:sp>
    </p:spTree>
    <p:extLst>
      <p:ext uri="{BB962C8B-B14F-4D97-AF65-F5344CB8AC3E}">
        <p14:creationId xmlns:p14="http://schemas.microsoft.com/office/powerpoint/2010/main" val="26358141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 y="302113"/>
            <a:ext cx="2086820" cy="445202"/>
          </a:xfrm>
        </p:spPr>
        <p:txBody>
          <a:bodyPr/>
          <a:lstStyle/>
          <a:p>
            <a:r>
              <a:rPr lang="en-US" sz="2000" b="1" dirty="0">
                <a:latin typeface="Times New Roman" panose="02020603050405020304" pitchFamily="18" charset="0"/>
                <a:cs typeface="Times New Roman" panose="02020603050405020304" pitchFamily="18" charset="0"/>
              </a:rPr>
              <a:t>f. </a:t>
            </a:r>
            <a:r>
              <a:rPr lang="en-US" sz="2000" b="1" dirty="0" err="1">
                <a:latin typeface="Times New Roman" panose="02020603050405020304" pitchFamily="18" charset="0"/>
                <a:cs typeface="Times New Roman" panose="02020603050405020304" pitchFamily="18" charset="0"/>
              </a:rPr>
              <a:t>Cloudinary</a:t>
            </a:r>
            <a:endParaRPr lang="en-US" sz="2000" b="1" dirty="0">
              <a:latin typeface="Times New Roman" panose="02020603050405020304" pitchFamily="18" charset="0"/>
              <a:cs typeface="Times New Roman" panose="02020603050405020304" pitchFamily="18" charset="0"/>
            </a:endParaRPr>
          </a:p>
        </p:txBody>
      </p:sp>
      <p:pic>
        <p:nvPicPr>
          <p:cNvPr id="4" name="Picture 3" descr="A blue and white logo&#10;&#10;Description automatically generated with low confidence"/>
          <p:cNvPicPr/>
          <p:nvPr/>
        </p:nvPicPr>
        <p:blipFill>
          <a:blip r:embed="rId2">
            <a:extLst>
              <a:ext uri="{28A0092B-C50C-407E-A947-70E740481C1C}">
                <a14:useLocalDpi xmlns:a14="http://schemas.microsoft.com/office/drawing/2010/main" val="0"/>
              </a:ext>
            </a:extLst>
          </a:blip>
          <a:srcRect/>
          <a:stretch>
            <a:fillRect/>
          </a:stretch>
        </p:blipFill>
        <p:spPr bwMode="auto">
          <a:xfrm>
            <a:off x="2705928" y="1102962"/>
            <a:ext cx="3016692" cy="999286"/>
          </a:xfrm>
          <a:prstGeom prst="rect">
            <a:avLst/>
          </a:prstGeom>
          <a:noFill/>
          <a:ln>
            <a:noFill/>
          </a:ln>
        </p:spPr>
      </p:pic>
      <p:sp>
        <p:nvSpPr>
          <p:cNvPr id="6" name="Rectangle 2"/>
          <p:cNvSpPr>
            <a:spLocks noChangeArrowheads="1"/>
          </p:cNvSpPr>
          <p:nvPr/>
        </p:nvSpPr>
        <p:spPr bwMode="auto">
          <a:xfrm>
            <a:off x="855132" y="2040081"/>
            <a:ext cx="7433736" cy="28013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056" tIns="228528" rIns="91440" bIns="92046"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err="1">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Cloudinary</a:t>
            </a:r>
            <a:r>
              <a:rPr kumimoji="0" lang="en-US" altLang="en-US" b="0" i="0" u="none" strike="noStrike" cap="none" normalizeH="0" baseline="0" dirty="0">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là</a:t>
            </a:r>
            <a:r>
              <a:rPr kumimoji="0" lang="en-US" altLang="en-US" b="0" i="0" u="none" strike="noStrike" cap="none" normalizeH="0" baseline="0" dirty="0">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một</a:t>
            </a:r>
            <a:r>
              <a:rPr kumimoji="0" lang="en-US" altLang="en-US" b="0" i="0" u="none" strike="noStrike" cap="none" normalizeH="0" baseline="0" dirty="0">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cloud-based service, </a:t>
            </a:r>
            <a:r>
              <a:rPr kumimoji="0" lang="en-US" altLang="en-US" b="0" i="0" u="none" strike="noStrike" cap="none" normalizeH="0" baseline="0" dirty="0" err="1">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nó</a:t>
            </a:r>
            <a:r>
              <a:rPr kumimoji="0" lang="en-US" altLang="en-US" b="0" i="0" u="none" strike="noStrike" cap="none" normalizeH="0" baseline="0" dirty="0">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cung</a:t>
            </a:r>
            <a:r>
              <a:rPr kumimoji="0" lang="en-US" altLang="en-US" b="0" i="0" u="none" strike="noStrike" cap="none" normalizeH="0" baseline="0" dirty="0">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cấp</a:t>
            </a:r>
            <a:r>
              <a:rPr kumimoji="0" lang="en-US" altLang="en-US" b="0" i="0" u="none" strike="noStrike" cap="none" normalizeH="0" baseline="0" dirty="0">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một</a:t>
            </a:r>
            <a:r>
              <a:rPr kumimoji="0" lang="en-US" altLang="en-US" b="0" i="0" u="none" strike="noStrike" cap="none" normalizeH="0" baseline="0" dirty="0">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giải</a:t>
            </a:r>
            <a:r>
              <a:rPr kumimoji="0" lang="en-US" altLang="en-US" b="0" i="0" u="none" strike="noStrike" cap="none" normalizeH="0" baseline="0" dirty="0">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pháp</a:t>
            </a:r>
            <a:r>
              <a:rPr kumimoji="0" lang="en-US" altLang="en-US" b="0" i="0" u="none" strike="noStrike" cap="none" normalizeH="0" baseline="0" dirty="0">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kumimoji="0" lang="en-US" altLang="en-US" b="0" i="0" u="none" strike="noStrike" cap="none" normalizeH="0" baseline="0" dirty="0">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kumimoji="0" lang="en-US" altLang="en-US" b="0" i="0" u="none" strike="noStrike" cap="none" normalizeH="0" baseline="0" dirty="0">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hình</a:t>
            </a:r>
            <a:r>
              <a:rPr kumimoji="0" lang="en-US" altLang="en-US" b="0" i="0" u="none" strike="noStrike" cap="none" normalizeH="0" baseline="0" dirty="0">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ảnh</a:t>
            </a:r>
            <a:r>
              <a:rPr kumimoji="0" lang="en-US" altLang="en-US" b="0" i="0" u="none" strike="noStrike" cap="none" normalizeH="0" baseline="0" dirty="0">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bao</a:t>
            </a:r>
            <a:r>
              <a:rPr kumimoji="0" lang="en-US" altLang="en-US" b="0" i="0" u="none" strike="noStrike" cap="none" normalizeH="0" baseline="0" dirty="0">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gồm</a:t>
            </a:r>
            <a:r>
              <a:rPr kumimoji="0" lang="en-US" altLang="en-US" b="0" i="0" u="none" strike="noStrike" cap="none" normalizeH="0" baseline="0" dirty="0">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upload, </a:t>
            </a:r>
            <a:r>
              <a:rPr kumimoji="0" lang="en-US" altLang="en-US" b="0" i="0" u="none" strike="noStrike" cap="none" normalizeH="0" baseline="0" dirty="0" err="1">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lưu</a:t>
            </a:r>
            <a:r>
              <a:rPr kumimoji="0" lang="en-US" altLang="en-US" b="0" i="0" u="none" strike="noStrike" cap="none" normalizeH="0" baseline="0" dirty="0">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trữ</a:t>
            </a:r>
            <a:r>
              <a:rPr kumimoji="0" lang="en-US" altLang="en-US" b="0" i="0" u="none" strike="noStrike" cap="none" normalizeH="0" baseline="0" dirty="0">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thao</a:t>
            </a:r>
            <a:r>
              <a:rPr kumimoji="0" lang="en-US" altLang="en-US" b="0" i="0" u="none" strike="noStrike" cap="none" normalizeH="0" baseline="0" dirty="0">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tác</a:t>
            </a:r>
            <a:r>
              <a:rPr kumimoji="0" lang="en-US" altLang="en-US" b="0" i="0" u="none" strike="noStrike" cap="none" normalizeH="0" baseline="0" dirty="0">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tối</a:t>
            </a:r>
            <a:r>
              <a:rPr kumimoji="0" lang="en-US" altLang="en-US" b="0" i="0" u="none" strike="noStrike" cap="none" normalizeH="0" baseline="0" dirty="0">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ưu</a:t>
            </a:r>
            <a:r>
              <a:rPr kumimoji="0" lang="en-US" altLang="en-US" b="0" i="0" u="none" strike="noStrike" cap="none" normalizeH="0" baseline="0" dirty="0">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hóa</a:t>
            </a:r>
            <a:r>
              <a:rPr kumimoji="0" lang="en-US" altLang="en-US" b="0" i="0" u="none" strike="noStrike" cap="none" normalizeH="0" baseline="0" dirty="0">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kumimoji="0" lang="en-US" altLang="en-US" b="0" i="0" u="none" strike="noStrike" cap="none" normalizeH="0" baseline="0" dirty="0">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delivery.</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b="0" i="0" u="none" strike="noStrike" cap="none" normalizeH="0" baseline="0" dirty="0" err="1">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Với</a:t>
            </a:r>
            <a:r>
              <a:rPr kumimoji="0" lang="en-US" altLang="en-US" b="0" i="0" u="none" strike="noStrike" cap="none" normalizeH="0" baseline="0" dirty="0">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cloudinary</a:t>
            </a:r>
            <a:r>
              <a:rPr kumimoji="0" lang="en-US" altLang="en-US" b="0" i="0" u="none" strike="noStrike" cap="none" normalizeH="0" baseline="0" dirty="0">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bạn</a:t>
            </a:r>
            <a:r>
              <a:rPr kumimoji="0" lang="en-US" altLang="en-US" b="0" i="0" u="none" strike="noStrike" cap="none" normalizeH="0" baseline="0" dirty="0">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có</a:t>
            </a:r>
            <a:r>
              <a:rPr kumimoji="0" lang="en-US" altLang="en-US" b="0" i="0" u="none" strike="noStrike" cap="none" normalizeH="0" baseline="0" dirty="0">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thể</a:t>
            </a:r>
            <a:r>
              <a:rPr kumimoji="0" lang="en-US" altLang="en-US" b="0" i="0" u="none" strike="noStrike" cap="none" normalizeH="0" baseline="0" dirty="0">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dễ</a:t>
            </a:r>
            <a:r>
              <a:rPr kumimoji="0" lang="en-US" altLang="en-US" b="0" i="0" u="none" strike="noStrike" cap="none" normalizeH="0" baseline="0" dirty="0">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dàng</a:t>
            </a:r>
            <a:r>
              <a:rPr kumimoji="0" lang="en-US" altLang="en-US" b="0" i="0" u="none" strike="noStrike" cap="none" normalizeH="0" baseline="0" dirty="0">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upload </a:t>
            </a:r>
            <a:r>
              <a:rPr kumimoji="0" lang="en-US" altLang="en-US" b="0" i="0" u="none" strike="noStrike" cap="none" normalizeH="0" baseline="0" dirty="0" err="1">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ảnh</a:t>
            </a:r>
            <a:r>
              <a:rPr kumimoji="0" lang="en-US" altLang="en-US" b="0" i="0" u="none" strike="noStrike" cap="none" normalizeH="0" baseline="0" dirty="0">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lên</a:t>
            </a:r>
            <a:r>
              <a:rPr kumimoji="0" lang="en-US" altLang="en-US" b="0" i="0" u="none" strike="noStrike" cap="none" normalizeH="0" baseline="0" dirty="0">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cloud, </a:t>
            </a:r>
            <a:r>
              <a:rPr kumimoji="0" lang="en-US" altLang="en-US" b="0" i="0" u="none" strike="noStrike" cap="none" normalizeH="0" baseline="0" dirty="0" err="1">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tự</a:t>
            </a:r>
            <a:r>
              <a:rPr kumimoji="0" lang="en-US" altLang="en-US" b="0" i="0" u="none" strike="noStrike" cap="none" normalizeH="0" baseline="0" dirty="0">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động</a:t>
            </a:r>
            <a:r>
              <a:rPr kumimoji="0" lang="en-US" altLang="en-US" b="0" i="0" u="none" strike="noStrike" cap="none" normalizeH="0" baseline="0" dirty="0">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thực</a:t>
            </a:r>
            <a:r>
              <a:rPr kumimoji="0" lang="en-US" altLang="en-US" b="0" i="0" u="none" strike="noStrike" cap="none" normalizeH="0" baseline="0" dirty="0">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thi</a:t>
            </a:r>
            <a:r>
              <a:rPr kumimoji="0" lang="en-US" altLang="en-US" b="0" i="0" u="none" strike="noStrike" cap="none" normalizeH="0" baseline="0" dirty="0">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kumimoji="0" lang="en-US" altLang="en-US" b="0" i="0" u="none" strike="noStrike" cap="none" normalizeH="0" baseline="0" dirty="0">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thao</a:t>
            </a:r>
            <a:r>
              <a:rPr kumimoji="0" lang="en-US" altLang="en-US" b="0" i="0" u="none" strike="noStrike" cap="none" normalizeH="0" baseline="0" dirty="0">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tác</a:t>
            </a:r>
            <a:r>
              <a:rPr kumimoji="0" lang="en-US" altLang="en-US" b="0" i="0" u="none" strike="noStrike" cap="none" normalizeH="0" baseline="0" dirty="0">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với</a:t>
            </a:r>
            <a:r>
              <a:rPr kumimoji="0" lang="en-US" altLang="en-US" b="0" i="0" u="none" strike="noStrike" cap="none" normalizeH="0" baseline="0" dirty="0">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ảnh</a:t>
            </a:r>
            <a:r>
              <a:rPr kumimoji="0" lang="en-US" altLang="en-US" b="0" i="0" u="none" strike="noStrike" cap="none" normalizeH="0" baseline="0" dirty="0">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một</a:t>
            </a:r>
            <a:r>
              <a:rPr kumimoji="0" lang="en-US" altLang="en-US" b="0" i="0" u="none" strike="noStrike" cap="none" normalizeH="0" baseline="0" dirty="0">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cách</a:t>
            </a:r>
            <a:r>
              <a:rPr kumimoji="0" lang="en-US" altLang="en-US" b="0" i="0" u="none" strike="noStrike" cap="none" normalizeH="0" baseline="0" dirty="0">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kumimoji="0" lang="en-US" altLang="en-US" b="0" i="0" u="none" strike="noStrike" cap="none" normalizeH="0" baseline="0" dirty="0">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minh </a:t>
            </a:r>
            <a:r>
              <a:rPr kumimoji="0" lang="en-US" altLang="en-US" b="0" i="0" u="none" strike="noStrike" cap="none" normalizeH="0" baseline="0" dirty="0" err="1">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mà</a:t>
            </a:r>
            <a:r>
              <a:rPr kumimoji="0" lang="en-US" altLang="en-US" b="0" i="0" u="none" strike="noStrike" cap="none" normalizeH="0" baseline="0" dirty="0">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không</a:t>
            </a:r>
            <a:r>
              <a:rPr kumimoji="0" lang="en-US" altLang="en-US" b="0" i="0" u="none" strike="noStrike" cap="none" normalizeH="0" baseline="0" dirty="0">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cần</a:t>
            </a:r>
            <a:r>
              <a:rPr kumimoji="0" lang="en-US" altLang="en-US" b="0" i="0" u="none" strike="noStrike" cap="none" normalizeH="0" baseline="0" dirty="0">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phải</a:t>
            </a:r>
            <a:r>
              <a:rPr kumimoji="0" lang="en-US" altLang="en-US" b="0" i="0" u="none" strike="noStrike" cap="none" normalizeH="0" baseline="0" dirty="0">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cài</a:t>
            </a:r>
            <a:r>
              <a:rPr kumimoji="0" lang="en-US" altLang="en-US" b="0" i="0" u="none" strike="noStrike" cap="none" normalizeH="0" baseline="0" dirty="0">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đặt</a:t>
            </a:r>
            <a:r>
              <a:rPr kumimoji="0" lang="en-US" altLang="en-US" b="0" i="0" u="none" strike="noStrike" cap="none" normalizeH="0" baseline="0" dirty="0">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bất</a:t>
            </a:r>
            <a:r>
              <a:rPr kumimoji="0" lang="en-US" altLang="en-US" b="0" i="0" u="none" strike="noStrike" cap="none" normalizeH="0" baseline="0" dirty="0">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kì</a:t>
            </a:r>
            <a:r>
              <a:rPr kumimoji="0" lang="en-US" altLang="en-US" b="0" i="0" u="none" strike="noStrike" cap="none" normalizeH="0" baseline="0" dirty="0">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một</a:t>
            </a:r>
            <a:r>
              <a:rPr kumimoji="0" lang="en-US" altLang="en-US" b="0" i="0" u="none" strike="noStrike" cap="none" normalizeH="0" baseline="0" dirty="0">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phần</a:t>
            </a:r>
            <a:r>
              <a:rPr kumimoji="0" lang="en-US" altLang="en-US" b="0" i="0" u="none" strike="noStrike" cap="none" normalizeH="0" baseline="0" dirty="0">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mềm</a:t>
            </a:r>
            <a:r>
              <a:rPr kumimoji="0" lang="en-US" altLang="en-US" b="0" i="0" u="none" strike="noStrike" cap="none" normalizeH="0" baseline="0" dirty="0">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phức</a:t>
            </a:r>
            <a:r>
              <a:rPr kumimoji="0" lang="en-US" altLang="en-US" b="0" i="0" u="none" strike="noStrike" cap="none" normalizeH="0" baseline="0" dirty="0">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tạp</a:t>
            </a:r>
            <a:r>
              <a:rPr kumimoji="0" lang="en-US" altLang="en-US" b="0" i="0" u="none" strike="noStrike" cap="none" normalizeH="0" baseline="0" dirty="0">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nào</a:t>
            </a:r>
            <a:r>
              <a:rPr kumimoji="0" lang="en-US" altLang="en-US" b="0" i="0" u="none" strike="noStrike" cap="none" normalizeH="0" baseline="0" dirty="0">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khác</a:t>
            </a:r>
            <a:r>
              <a:rPr kumimoji="0" lang="en-US" altLang="en-US" b="0" i="0" u="none" strike="noStrike" cap="none" normalizeH="0" baseline="0" dirty="0">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Cloudinary</a:t>
            </a:r>
            <a:r>
              <a:rPr kumimoji="0" lang="en-US" altLang="en-US" b="0" i="0" u="none" strike="noStrike" cap="none" normalizeH="0" baseline="0" dirty="0">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cung</a:t>
            </a:r>
            <a:r>
              <a:rPr kumimoji="0" lang="en-US" altLang="en-US" b="0" i="0" u="none" strike="noStrike" cap="none" normalizeH="0" baseline="0" dirty="0">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cấp</a:t>
            </a:r>
            <a:r>
              <a:rPr kumimoji="0" lang="en-US" altLang="en-US" b="0" i="0" u="none" strike="noStrike" cap="none" normalizeH="0" baseline="0" dirty="0">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kumimoji="0" lang="en-US" altLang="en-US" b="0" i="0" u="none" strike="noStrike" cap="none" normalizeH="0" baseline="0" dirty="0">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APIs </a:t>
            </a:r>
            <a:r>
              <a:rPr kumimoji="0" lang="en-US" altLang="en-US" b="0" i="0" u="none" strike="noStrike" cap="none" normalizeH="0" baseline="0" dirty="0" err="1">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toàn</a:t>
            </a:r>
            <a:r>
              <a:rPr kumimoji="0" lang="en-US" altLang="en-US" b="0" i="0" u="none" strike="noStrike" cap="none" normalizeH="0" baseline="0" dirty="0">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diện</a:t>
            </a:r>
            <a:r>
              <a:rPr kumimoji="0" lang="en-US" altLang="en-US" b="0" i="0" u="none" strike="noStrike" cap="none" normalizeH="0" baseline="0" dirty="0">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kumimoji="0" lang="en-US" altLang="en-US" b="0" i="0" u="none" strike="noStrike" cap="none" normalizeH="0" baseline="0" dirty="0">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màn</a:t>
            </a:r>
            <a:r>
              <a:rPr kumimoji="0" lang="en-US" altLang="en-US" b="0" i="0" u="none" strike="noStrike" cap="none" normalizeH="0" baseline="0" dirty="0">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hình</a:t>
            </a:r>
            <a:r>
              <a:rPr kumimoji="0" lang="en-US" altLang="en-US" b="0" i="0" u="none" strike="noStrike" cap="none" normalizeH="0" baseline="0" dirty="0">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kumimoji="0" lang="en-US" altLang="en-US" b="0" i="0" u="none" strike="noStrike" cap="none" normalizeH="0" baseline="0" dirty="0">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kumimoji="0" lang="en-US" altLang="en-US" b="0" i="0" u="none" strike="noStrike" cap="none" normalizeH="0" baseline="0" dirty="0">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giúp</a:t>
            </a:r>
            <a:r>
              <a:rPr kumimoji="0" lang="en-US" altLang="en-US" b="0" i="0" u="none" strike="noStrike" cap="none" normalizeH="0" baseline="0" dirty="0">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chúng</a:t>
            </a:r>
            <a:r>
              <a:rPr kumimoji="0" lang="en-US" altLang="en-US" b="0" i="0" u="none" strike="noStrike" cap="none" normalizeH="0" baseline="0" dirty="0">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ta </a:t>
            </a:r>
            <a:r>
              <a:rPr kumimoji="0" lang="en-US" altLang="en-US" b="0" i="0" u="none" strike="noStrike" cap="none" normalizeH="0" baseline="0" dirty="0" err="1">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dễ</a:t>
            </a:r>
            <a:r>
              <a:rPr kumimoji="0" lang="en-US" altLang="en-US" b="0" i="0" u="none" strike="noStrike" cap="none" normalizeH="0" baseline="0" dirty="0">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dàng</a:t>
            </a:r>
            <a:r>
              <a:rPr kumimoji="0" lang="en-US" altLang="en-US" b="0" i="0" u="none" strike="noStrike" cap="none" normalizeH="0" baseline="0" dirty="0">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tích</a:t>
            </a:r>
            <a:r>
              <a:rPr kumimoji="0" lang="en-US" altLang="en-US" b="0" i="0" u="none" strike="noStrike" cap="none" normalizeH="0" baseline="0" dirty="0">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hợp</a:t>
            </a:r>
            <a:r>
              <a:rPr kumimoji="0" lang="en-US" altLang="en-US" b="0" i="0" u="none" strike="noStrike" cap="none" normalizeH="0" baseline="0" dirty="0">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vào</a:t>
            </a:r>
            <a:r>
              <a:rPr kumimoji="0" lang="en-US" altLang="en-US" b="0" i="0" u="none" strike="noStrike" cap="none" normalizeH="0" baseline="0" dirty="0">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kumimoji="0" lang="en-US" altLang="en-US" b="0" i="0" u="none" strike="noStrike" cap="none" normalizeH="0" baseline="0" dirty="0">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trang</a:t>
            </a:r>
            <a:r>
              <a:rPr kumimoji="0" lang="en-US" altLang="en-US" b="0" i="0" u="none" strike="noStrike" cap="none" normalizeH="0" baseline="0" dirty="0">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web </a:t>
            </a:r>
            <a:r>
              <a:rPr kumimoji="0" lang="en-US" altLang="en-US" b="0" i="0" u="none" strike="noStrike" cap="none" normalizeH="0" baseline="0" dirty="0" err="1">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kumimoji="0" lang="en-US" altLang="en-US" b="0" i="0" u="none" strike="noStrike" cap="none" normalizeH="0" baseline="0" dirty="0">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ứng</a:t>
            </a:r>
            <a:r>
              <a:rPr kumimoji="0" lang="en-US" altLang="en-US" b="0" i="0" u="none" strike="noStrike" cap="none" normalizeH="0" baseline="0" dirty="0">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dụng</a:t>
            </a:r>
            <a:r>
              <a:rPr kumimoji="0" lang="en-US" altLang="en-US" b="0" i="0" u="none" strike="noStrike" cap="none" normalizeH="0" baseline="0" dirty="0">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di </a:t>
            </a:r>
            <a:r>
              <a:rPr kumimoji="0" lang="en-US" altLang="en-US" b="0" i="0" u="none" strike="noStrike" cap="none" normalizeH="0" baseline="0" dirty="0" err="1">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động</a:t>
            </a:r>
            <a:r>
              <a:rPr kumimoji="0" lang="en-US" altLang="en-US" b="0" i="0" u="none" strike="noStrike" cap="none" normalizeH="0" baseline="0" dirty="0">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b="0" i="0" u="none" strike="noStrike" cap="none" normalizeH="0" baseline="0" dirty="0">
              <a:ln>
                <a:noFill/>
              </a:ln>
              <a:solidFill>
                <a:schemeClr val="tx1">
                  <a:lumMod val="50000"/>
                </a:schemeClr>
              </a:solidFill>
              <a:effectLst/>
              <a:latin typeface="Times New Roman" panose="02020603050405020304" pitchFamily="18" charset="0"/>
              <a:ea typeface="DengXian Light"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86419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31"/>
        <p:cNvGrpSpPr/>
        <p:nvPr/>
      </p:nvGrpSpPr>
      <p:grpSpPr>
        <a:xfrm>
          <a:off x="0" y="0"/>
          <a:ext cx="0" cy="0"/>
          <a:chOff x="0" y="0"/>
          <a:chExt cx="0" cy="0"/>
        </a:xfrm>
      </p:grpSpPr>
      <p:sp>
        <p:nvSpPr>
          <p:cNvPr id="2732" name="Google Shape;2732;p50"/>
          <p:cNvSpPr txBox="1">
            <a:spLocks noGrp="1"/>
          </p:cNvSpPr>
          <p:nvPr>
            <p:ph type="title"/>
          </p:nvPr>
        </p:nvSpPr>
        <p:spPr>
          <a:xfrm>
            <a:off x="3618241" y="1470991"/>
            <a:ext cx="2043088" cy="46117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b="1" dirty="0">
                <a:latin typeface="Times New Roman" panose="02020603050405020304" pitchFamily="18" charset="0"/>
                <a:cs typeface="Times New Roman" panose="02020603050405020304" pitchFamily="18" charset="0"/>
              </a:rPr>
              <a:t>Chương 2 </a:t>
            </a:r>
            <a:endParaRPr sz="2800" b="1" dirty="0">
              <a:latin typeface="Times New Roman" panose="02020603050405020304" pitchFamily="18" charset="0"/>
              <a:cs typeface="Times New Roman" panose="02020603050405020304" pitchFamily="18" charset="0"/>
            </a:endParaRPr>
          </a:p>
        </p:txBody>
      </p:sp>
      <p:sp>
        <p:nvSpPr>
          <p:cNvPr id="3" name="Rectangle 2"/>
          <p:cNvSpPr/>
          <p:nvPr/>
        </p:nvSpPr>
        <p:spPr>
          <a:xfrm>
            <a:off x="1717831" y="2298337"/>
            <a:ext cx="6074099" cy="548355"/>
          </a:xfrm>
          <a:prstGeom prst="rect">
            <a:avLst/>
          </a:prstGeom>
        </p:spPr>
        <p:txBody>
          <a:bodyPr wrap="none">
            <a:spAutoFit/>
          </a:bodyPr>
          <a:lstStyle/>
          <a:p>
            <a:pPr algn="ctr">
              <a:lnSpc>
                <a:spcPct val="115000"/>
              </a:lnSpc>
              <a:spcAft>
                <a:spcPts val="800"/>
              </a:spcAft>
            </a:pPr>
            <a:r>
              <a:rPr lang="en-US" sz="2800" b="1" dirty="0">
                <a:latin typeface="Times New Roman" panose="02020603050405020304" pitchFamily="18" charset="0"/>
                <a:ea typeface="Times New Roman" panose="02020603050405020304" pitchFamily="18" charset="0"/>
                <a:cs typeface="Times New Roman" panose="02020603050405020304" pitchFamily="18" charset="0"/>
              </a:rPr>
              <a:t>PHÂN TÍCH THIẾT KẾ HỆ THỐNG</a:t>
            </a:r>
            <a:endParaRPr lang="en-US" sz="28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83579" y="310344"/>
            <a:ext cx="1435008" cy="385490"/>
          </a:xfrm>
          <a:prstGeom prst="rect">
            <a:avLst/>
          </a:prstGeom>
        </p:spPr>
        <p:txBody>
          <a:bodyPr wrap="none">
            <a:spAutoFit/>
          </a:bodyPr>
          <a:lstStyle/>
          <a:p>
            <a:pPr>
              <a:lnSpc>
                <a:spcPct val="115000"/>
              </a:lnSpc>
              <a:spcAft>
                <a:spcPts val="800"/>
              </a:spcAft>
            </a:pPr>
            <a:r>
              <a:rPr lang="en-US" sz="1800" b="1" dirty="0">
                <a:latin typeface="Times New Roman" panose="02020603050405020304" pitchFamily="18" charset="0"/>
                <a:ea typeface="Times New Roman" panose="02020603050405020304" pitchFamily="18" charset="0"/>
                <a:cs typeface="Times New Roman" panose="02020603050405020304" pitchFamily="18" charset="0"/>
              </a:rPr>
              <a:t>1. </a:t>
            </a:r>
            <a:r>
              <a:rPr lang="en-US" sz="1800" b="1" dirty="0" err="1">
                <a:latin typeface="Times New Roman" panose="02020603050405020304" pitchFamily="18" charset="0"/>
                <a:ea typeface="Times New Roman" panose="02020603050405020304" pitchFamily="18" charset="0"/>
                <a:cs typeface="Times New Roman" panose="02020603050405020304" pitchFamily="18" charset="0"/>
              </a:rPr>
              <a:t>Tổng</a:t>
            </a:r>
            <a:r>
              <a:rPr lang="en-US" sz="18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ea typeface="Times New Roman" panose="02020603050405020304" pitchFamily="18" charset="0"/>
                <a:cs typeface="Times New Roman" panose="02020603050405020304" pitchFamily="18" charset="0"/>
              </a:rPr>
              <a:t>quát</a:t>
            </a:r>
            <a:endParaRPr lang="en-US" sz="1800" dirty="0">
              <a:latin typeface="Times New Roman" panose="02020603050405020304" pitchFamily="18" charset="0"/>
              <a:ea typeface="Times New Roman" panose="02020603050405020304" pitchFamily="18" charset="0"/>
              <a:cs typeface="Times New Roman" panose="020206030504050203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362951241"/>
              </p:ext>
            </p:extLst>
          </p:nvPr>
        </p:nvGraphicFramePr>
        <p:xfrm>
          <a:off x="1711718" y="964868"/>
          <a:ext cx="5138666" cy="736092"/>
        </p:xfrm>
        <a:graphic>
          <a:graphicData uri="http://schemas.openxmlformats.org/drawingml/2006/table">
            <a:tbl>
              <a:tblPr firstRow="1" firstCol="1" bandRow="1">
                <a:tableStyleId>{5940675A-B579-460E-94D1-54222C63F5DA}</a:tableStyleId>
              </a:tblPr>
              <a:tblGrid>
                <a:gridCol w="2569333">
                  <a:extLst>
                    <a:ext uri="{9D8B030D-6E8A-4147-A177-3AD203B41FA5}">
                      <a16:colId xmlns="" xmlns:a16="http://schemas.microsoft.com/office/drawing/2014/main" val="3581568588"/>
                    </a:ext>
                  </a:extLst>
                </a:gridCol>
                <a:gridCol w="2569333">
                  <a:extLst>
                    <a:ext uri="{9D8B030D-6E8A-4147-A177-3AD203B41FA5}">
                      <a16:colId xmlns="" xmlns:a16="http://schemas.microsoft.com/office/drawing/2014/main" val="1226991405"/>
                    </a:ext>
                  </a:extLst>
                </a:gridCol>
              </a:tblGrid>
              <a:tr h="160991">
                <a:tc>
                  <a:txBody>
                    <a:bodyPr/>
                    <a:lstStyle/>
                    <a:p>
                      <a:pPr algn="ctr">
                        <a:lnSpc>
                          <a:spcPct val="115000"/>
                        </a:lnSpc>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MongoDB</a:t>
                      </a:r>
                      <a:endPar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US" sz="1400" dirty="0" err="1">
                          <a:solidFill>
                            <a:schemeClr val="tx1"/>
                          </a:solidFill>
                          <a:effectLst/>
                          <a:latin typeface="Times New Roman" panose="02020603050405020304" pitchFamily="18" charset="0"/>
                          <a:cs typeface="Times New Roman" panose="02020603050405020304" pitchFamily="18" charset="0"/>
                        </a:rPr>
                        <a:t>Lưu</a:t>
                      </a:r>
                      <a:r>
                        <a:rPr lang="en-US" sz="1400" dirty="0">
                          <a:solidFill>
                            <a:schemeClr val="tx1"/>
                          </a:solidFill>
                          <a:effectLst/>
                          <a:latin typeface="Times New Roman" panose="02020603050405020304" pitchFamily="18" charset="0"/>
                          <a:cs typeface="Times New Roman" panose="02020603050405020304" pitchFamily="18" charset="0"/>
                        </a:rPr>
                        <a:t> </a:t>
                      </a:r>
                      <a:r>
                        <a:rPr lang="en-US" sz="1400" dirty="0" err="1">
                          <a:solidFill>
                            <a:schemeClr val="tx1"/>
                          </a:solidFill>
                          <a:effectLst/>
                          <a:latin typeface="Times New Roman" panose="02020603050405020304" pitchFamily="18" charset="0"/>
                          <a:cs typeface="Times New Roman" panose="02020603050405020304" pitchFamily="18" charset="0"/>
                        </a:rPr>
                        <a:t>trữ</a:t>
                      </a:r>
                      <a:r>
                        <a:rPr lang="en-US" sz="1400" dirty="0">
                          <a:solidFill>
                            <a:schemeClr val="tx1"/>
                          </a:solidFill>
                          <a:effectLst/>
                          <a:latin typeface="Times New Roman" panose="02020603050405020304" pitchFamily="18" charset="0"/>
                          <a:cs typeface="Times New Roman" panose="02020603050405020304" pitchFamily="18" charset="0"/>
                        </a:rPr>
                        <a:t> </a:t>
                      </a:r>
                      <a:r>
                        <a:rPr lang="en-US" sz="1400" dirty="0" err="1">
                          <a:solidFill>
                            <a:schemeClr val="tx1"/>
                          </a:solidFill>
                          <a:effectLst/>
                          <a:latin typeface="Times New Roman" panose="02020603050405020304" pitchFamily="18" charset="0"/>
                          <a:cs typeface="Times New Roman" panose="02020603050405020304" pitchFamily="18" charset="0"/>
                        </a:rPr>
                        <a:t>dữ</a:t>
                      </a:r>
                      <a:r>
                        <a:rPr lang="en-US" sz="1400" dirty="0">
                          <a:solidFill>
                            <a:schemeClr val="tx1"/>
                          </a:solidFill>
                          <a:effectLst/>
                          <a:latin typeface="Times New Roman" panose="02020603050405020304" pitchFamily="18" charset="0"/>
                          <a:cs typeface="Times New Roman" panose="02020603050405020304" pitchFamily="18" charset="0"/>
                        </a:rPr>
                        <a:t> </a:t>
                      </a:r>
                      <a:r>
                        <a:rPr lang="en-US" sz="1400" dirty="0" err="1">
                          <a:solidFill>
                            <a:schemeClr val="tx1"/>
                          </a:solidFill>
                          <a:effectLst/>
                          <a:latin typeface="Times New Roman" panose="02020603050405020304" pitchFamily="18" charset="0"/>
                          <a:cs typeface="Times New Roman" panose="02020603050405020304" pitchFamily="18" charset="0"/>
                        </a:rPr>
                        <a:t>liệu</a:t>
                      </a:r>
                      <a:r>
                        <a:rPr lang="en-US" sz="1400" dirty="0">
                          <a:solidFill>
                            <a:schemeClr val="tx1"/>
                          </a:solidFill>
                          <a:effectLst/>
                          <a:latin typeface="Times New Roman" panose="02020603050405020304" pitchFamily="18" charset="0"/>
                          <a:cs typeface="Times New Roman" panose="02020603050405020304" pitchFamily="18" charset="0"/>
                        </a:rPr>
                        <a:t> (NoSQL)</a:t>
                      </a:r>
                      <a:endPar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2239774565"/>
                  </a:ext>
                </a:extLst>
              </a:tr>
              <a:tr h="160991">
                <a:tc>
                  <a:txBody>
                    <a:bodyPr/>
                    <a:lstStyle/>
                    <a:p>
                      <a:pPr algn="ctr">
                        <a:lnSpc>
                          <a:spcPct val="115000"/>
                        </a:lnSpc>
                        <a:spcAft>
                          <a:spcPts val="800"/>
                        </a:spcAft>
                      </a:pPr>
                      <a:r>
                        <a:rPr lang="en-US" sz="1400" dirty="0" err="1">
                          <a:solidFill>
                            <a:schemeClr val="tx1"/>
                          </a:solidFill>
                          <a:effectLst/>
                          <a:latin typeface="Times New Roman" panose="02020603050405020304" pitchFamily="18" charset="0"/>
                          <a:cs typeface="Times New Roman" panose="02020603050405020304" pitchFamily="18" charset="0"/>
                        </a:rPr>
                        <a:t>Cloudinary</a:t>
                      </a:r>
                      <a:endPar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US" sz="1400" dirty="0" err="1">
                          <a:solidFill>
                            <a:schemeClr val="tx1"/>
                          </a:solidFill>
                          <a:effectLst/>
                          <a:latin typeface="Times New Roman" panose="02020603050405020304" pitchFamily="18" charset="0"/>
                          <a:cs typeface="Times New Roman" panose="02020603050405020304" pitchFamily="18" charset="0"/>
                        </a:rPr>
                        <a:t>Lưu</a:t>
                      </a:r>
                      <a:r>
                        <a:rPr lang="en-US" sz="1400" dirty="0">
                          <a:solidFill>
                            <a:schemeClr val="tx1"/>
                          </a:solidFill>
                          <a:effectLst/>
                          <a:latin typeface="Times New Roman" panose="02020603050405020304" pitchFamily="18" charset="0"/>
                          <a:cs typeface="Times New Roman" panose="02020603050405020304" pitchFamily="18" charset="0"/>
                        </a:rPr>
                        <a:t> </a:t>
                      </a:r>
                      <a:r>
                        <a:rPr lang="en-US" sz="1400" dirty="0" err="1">
                          <a:solidFill>
                            <a:schemeClr val="tx1"/>
                          </a:solidFill>
                          <a:effectLst/>
                          <a:latin typeface="Times New Roman" panose="02020603050405020304" pitchFamily="18" charset="0"/>
                          <a:cs typeface="Times New Roman" panose="02020603050405020304" pitchFamily="18" charset="0"/>
                        </a:rPr>
                        <a:t>trữ</a:t>
                      </a:r>
                      <a:r>
                        <a:rPr lang="en-US" sz="1400" dirty="0">
                          <a:solidFill>
                            <a:schemeClr val="tx1"/>
                          </a:solidFill>
                          <a:effectLst/>
                          <a:latin typeface="Times New Roman" panose="02020603050405020304" pitchFamily="18" charset="0"/>
                          <a:cs typeface="Times New Roman" panose="02020603050405020304" pitchFamily="18" charset="0"/>
                        </a:rPr>
                        <a:t> </a:t>
                      </a:r>
                      <a:r>
                        <a:rPr lang="en-US" sz="1400" dirty="0" err="1">
                          <a:solidFill>
                            <a:schemeClr val="tx1"/>
                          </a:solidFill>
                          <a:effectLst/>
                          <a:latin typeface="Times New Roman" panose="02020603050405020304" pitchFamily="18" charset="0"/>
                          <a:cs typeface="Times New Roman" panose="02020603050405020304" pitchFamily="18" charset="0"/>
                        </a:rPr>
                        <a:t>hình</a:t>
                      </a:r>
                      <a:r>
                        <a:rPr lang="en-US" sz="1400" dirty="0">
                          <a:solidFill>
                            <a:schemeClr val="tx1"/>
                          </a:solidFill>
                          <a:effectLst/>
                          <a:latin typeface="Times New Roman" panose="02020603050405020304" pitchFamily="18" charset="0"/>
                          <a:cs typeface="Times New Roman" panose="02020603050405020304" pitchFamily="18" charset="0"/>
                        </a:rPr>
                        <a:t> </a:t>
                      </a:r>
                      <a:r>
                        <a:rPr lang="en-US" sz="1400" dirty="0" err="1">
                          <a:solidFill>
                            <a:schemeClr val="tx1"/>
                          </a:solidFill>
                          <a:effectLst/>
                          <a:latin typeface="Times New Roman" panose="02020603050405020304" pitchFamily="18" charset="0"/>
                          <a:cs typeface="Times New Roman" panose="02020603050405020304" pitchFamily="18" charset="0"/>
                        </a:rPr>
                        <a:t>ảnh</a:t>
                      </a:r>
                      <a:endPar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2457304037"/>
                  </a:ext>
                </a:extLst>
              </a:tr>
              <a:tr h="160991">
                <a:tc>
                  <a:txBody>
                    <a:bodyPr/>
                    <a:lstStyle/>
                    <a:p>
                      <a:pPr algn="ctr">
                        <a:lnSpc>
                          <a:spcPct val="115000"/>
                        </a:lnSpc>
                        <a:spcAft>
                          <a:spcPts val="800"/>
                        </a:spcAft>
                      </a:pPr>
                      <a:r>
                        <a:rPr lang="en-US" sz="1400">
                          <a:solidFill>
                            <a:schemeClr val="tx1"/>
                          </a:solidFill>
                          <a:effectLst/>
                          <a:latin typeface="Times New Roman" panose="02020603050405020304" pitchFamily="18" charset="0"/>
                          <a:cs typeface="Times New Roman" panose="02020603050405020304" pitchFamily="18" charset="0"/>
                        </a:rPr>
                        <a:t>Paypal Developer</a:t>
                      </a:r>
                      <a:endParaRPr lang="en-US"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US" sz="1400" dirty="0" err="1">
                          <a:solidFill>
                            <a:schemeClr val="tx1"/>
                          </a:solidFill>
                          <a:effectLst/>
                          <a:latin typeface="Times New Roman" panose="02020603050405020304" pitchFamily="18" charset="0"/>
                          <a:cs typeface="Times New Roman" panose="02020603050405020304" pitchFamily="18" charset="0"/>
                        </a:rPr>
                        <a:t>Phương</a:t>
                      </a:r>
                      <a:r>
                        <a:rPr lang="en-US" sz="1400" dirty="0">
                          <a:solidFill>
                            <a:schemeClr val="tx1"/>
                          </a:solidFill>
                          <a:effectLst/>
                          <a:latin typeface="Times New Roman" panose="02020603050405020304" pitchFamily="18" charset="0"/>
                          <a:cs typeface="Times New Roman" panose="02020603050405020304" pitchFamily="18" charset="0"/>
                        </a:rPr>
                        <a:t> </a:t>
                      </a:r>
                      <a:r>
                        <a:rPr lang="en-US" sz="1400" dirty="0" err="1">
                          <a:solidFill>
                            <a:schemeClr val="tx1"/>
                          </a:solidFill>
                          <a:effectLst/>
                          <a:latin typeface="Times New Roman" panose="02020603050405020304" pitchFamily="18" charset="0"/>
                          <a:cs typeface="Times New Roman" panose="02020603050405020304" pitchFamily="18" charset="0"/>
                        </a:rPr>
                        <a:t>thức</a:t>
                      </a:r>
                      <a:r>
                        <a:rPr lang="en-US" sz="1400" dirty="0">
                          <a:solidFill>
                            <a:schemeClr val="tx1"/>
                          </a:solidFill>
                          <a:effectLst/>
                          <a:latin typeface="Times New Roman" panose="02020603050405020304" pitchFamily="18" charset="0"/>
                          <a:cs typeface="Times New Roman" panose="02020603050405020304" pitchFamily="18" charset="0"/>
                        </a:rPr>
                        <a:t> </a:t>
                      </a:r>
                      <a:r>
                        <a:rPr lang="en-US" sz="1400" dirty="0" err="1">
                          <a:solidFill>
                            <a:schemeClr val="tx1"/>
                          </a:solidFill>
                          <a:effectLst/>
                          <a:latin typeface="Times New Roman" panose="02020603050405020304" pitchFamily="18" charset="0"/>
                          <a:cs typeface="Times New Roman" panose="02020603050405020304" pitchFamily="18" charset="0"/>
                        </a:rPr>
                        <a:t>thanh</a:t>
                      </a:r>
                      <a:r>
                        <a:rPr lang="en-US" sz="1400" dirty="0">
                          <a:solidFill>
                            <a:schemeClr val="tx1"/>
                          </a:solidFill>
                          <a:effectLst/>
                          <a:latin typeface="Times New Roman" panose="02020603050405020304" pitchFamily="18" charset="0"/>
                          <a:cs typeface="Times New Roman" panose="02020603050405020304" pitchFamily="18" charset="0"/>
                        </a:rPr>
                        <a:t> </a:t>
                      </a:r>
                      <a:r>
                        <a:rPr lang="en-US" sz="1400" dirty="0" err="1">
                          <a:solidFill>
                            <a:schemeClr val="tx1"/>
                          </a:solidFill>
                          <a:effectLst/>
                          <a:latin typeface="Times New Roman" panose="02020603050405020304" pitchFamily="18" charset="0"/>
                          <a:cs typeface="Times New Roman" panose="02020603050405020304" pitchFamily="18" charset="0"/>
                        </a:rPr>
                        <a:t>toán</a:t>
                      </a:r>
                      <a:endPar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1352716082"/>
                  </a:ext>
                </a:extLst>
              </a:tr>
            </a:tbl>
          </a:graphicData>
        </a:graphic>
      </p:graphicFrame>
      <p:sp>
        <p:nvSpPr>
          <p:cNvPr id="8" name="Rectangle 7"/>
          <p:cNvSpPr/>
          <p:nvPr/>
        </p:nvSpPr>
        <p:spPr>
          <a:xfrm>
            <a:off x="1014890" y="1911131"/>
            <a:ext cx="1887055" cy="307777"/>
          </a:xfrm>
          <a:prstGeom prst="rect">
            <a:avLst/>
          </a:prstGeom>
        </p:spPr>
        <p:txBody>
          <a:bodyPr wrap="none">
            <a:spAutoFit/>
          </a:bodyPr>
          <a:lstStyle/>
          <a:p>
            <a:pPr marL="285750" indent="-285750">
              <a:buFont typeface="Wingdings" panose="05000000000000000000" pitchFamily="2" charset="2"/>
              <a:buChar char="Ø"/>
            </a:pPr>
            <a:r>
              <a:rPr lang="en-GB" b="1" dirty="0" err="1">
                <a:latin typeface="Times New Roman" panose="02020603050405020304" pitchFamily="18" charset="0"/>
                <a:ea typeface="Times New Roman" panose="02020603050405020304" pitchFamily="18" charset="0"/>
                <a:cs typeface="Times New Roman" panose="02020603050405020304" pitchFamily="18" charset="0"/>
              </a:rPr>
              <a:t>Phân</a:t>
            </a:r>
            <a:r>
              <a:rPr lang="en-GB" b="1" dirty="0">
                <a:latin typeface="Times New Roman" panose="02020603050405020304" pitchFamily="18" charset="0"/>
                <a:ea typeface="Times New Roman" panose="02020603050405020304" pitchFamily="18" charset="0"/>
                <a:cs typeface="Times New Roman" panose="02020603050405020304" pitchFamily="18" charset="0"/>
              </a:rPr>
              <a:t> </a:t>
            </a:r>
            <a:r>
              <a:rPr lang="en-GB" b="1" dirty="0" err="1">
                <a:latin typeface="Times New Roman" panose="02020603050405020304" pitchFamily="18" charset="0"/>
                <a:ea typeface="Times New Roman" panose="02020603050405020304" pitchFamily="18" charset="0"/>
                <a:cs typeface="Times New Roman" panose="02020603050405020304" pitchFamily="18" charset="0"/>
              </a:rPr>
              <a:t>tích</a:t>
            </a:r>
            <a:r>
              <a:rPr lang="en-GB" b="1" dirty="0">
                <a:latin typeface="Times New Roman" panose="02020603050405020304" pitchFamily="18" charset="0"/>
                <a:ea typeface="Times New Roman" panose="02020603050405020304" pitchFamily="18" charset="0"/>
                <a:cs typeface="Times New Roman" panose="02020603050405020304" pitchFamily="18" charset="0"/>
              </a:rPr>
              <a:t> </a:t>
            </a:r>
            <a:r>
              <a:rPr lang="en-GB" b="1" dirty="0" err="1">
                <a:latin typeface="Times New Roman" panose="02020603050405020304" pitchFamily="18" charset="0"/>
                <a:ea typeface="Times New Roman" panose="02020603050405020304" pitchFamily="18" charset="0"/>
                <a:cs typeface="Times New Roman" panose="02020603050405020304" pitchFamily="18" charset="0"/>
              </a:rPr>
              <a:t>yêu</a:t>
            </a:r>
            <a:r>
              <a:rPr lang="en-GB" b="1" dirty="0">
                <a:latin typeface="Times New Roman" panose="02020603050405020304" pitchFamily="18" charset="0"/>
                <a:ea typeface="Times New Roman" panose="02020603050405020304" pitchFamily="18" charset="0"/>
                <a:cs typeface="Times New Roman" panose="02020603050405020304" pitchFamily="18" charset="0"/>
              </a:rPr>
              <a:t> </a:t>
            </a:r>
            <a:r>
              <a:rPr lang="en-GB" b="1" dirty="0" err="1">
                <a:latin typeface="Times New Roman" panose="02020603050405020304" pitchFamily="18" charset="0"/>
                <a:ea typeface="Times New Roman" panose="02020603050405020304" pitchFamily="18" charset="0"/>
                <a:cs typeface="Times New Roman" panose="02020603050405020304" pitchFamily="18" charset="0"/>
              </a:rPr>
              <a:t>cầu</a:t>
            </a:r>
            <a:r>
              <a:rPr lang="en-GB" b="1"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9" name="Rectangle 8"/>
          <p:cNvSpPr/>
          <p:nvPr/>
        </p:nvSpPr>
        <p:spPr>
          <a:xfrm>
            <a:off x="1401083" y="2282770"/>
            <a:ext cx="7114956" cy="2454454"/>
          </a:xfrm>
          <a:prstGeom prst="rect">
            <a:avLst/>
          </a:prstGeom>
        </p:spPr>
        <p:txBody>
          <a:bodyPr wrap="square">
            <a:spAutoFit/>
          </a:bodyPr>
          <a:lstStyle/>
          <a:p>
            <a:pPr marL="342900" lvl="0" indent="-342900" algn="just" fontAlgn="base">
              <a:buSzPts val="1000"/>
              <a:buFont typeface="Symbol" panose="05050102010706020507" pitchFamily="18" charset="2"/>
              <a:buChar char=""/>
              <a:tabLst>
                <a:tab pos="457200" algn="l"/>
              </a:tabLst>
            </a:pPr>
            <a:r>
              <a:rPr lang="en-GB" dirty="0" err="1">
                <a:latin typeface="Times New Roman" panose="02020603050405020304" pitchFamily="18" charset="0"/>
                <a:ea typeface="Times New Roman" panose="02020603050405020304" pitchFamily="18" charset="0"/>
                <a:cs typeface="Times New Roman" panose="02020603050405020304" pitchFamily="18" charset="0"/>
              </a:rPr>
              <a:t>Yêu</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cầu</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chức</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năng</a:t>
            </a:r>
            <a:r>
              <a:rPr lang="en-GB" dirty="0">
                <a:latin typeface="Times New Roman" panose="02020603050405020304" pitchFamily="18" charset="0"/>
                <a:ea typeface="Times New Roman" panose="02020603050405020304" pitchFamily="18" charset="0"/>
                <a:cs typeface="Times New Roman" panose="02020603050405020304" pitchFamily="18" charset="0"/>
              </a:rPr>
              <a:t>:</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p>
          <a:p>
            <a:pPr marL="742950" lvl="1" indent="-285750" algn="just" fontAlgn="base">
              <a:lnSpc>
                <a:spcPct val="107000"/>
              </a:lnSpc>
              <a:buFont typeface="Times New Roman" panose="02020603050405020304" pitchFamily="18" charset="0"/>
              <a:buChar char="-"/>
            </a:pPr>
            <a:r>
              <a:rPr lang="en-GB" dirty="0" err="1">
                <a:latin typeface="Times New Roman" panose="02020603050405020304" pitchFamily="18" charset="0"/>
                <a:ea typeface="Times New Roman" panose="02020603050405020304" pitchFamily="18" charset="0"/>
                <a:cs typeface="Times New Roman" panose="02020603050405020304" pitchFamily="18" charset="0"/>
              </a:rPr>
              <a:t>Trang</a:t>
            </a:r>
            <a:r>
              <a:rPr lang="en-GB" dirty="0">
                <a:latin typeface="Times New Roman" panose="02020603050405020304" pitchFamily="18" charset="0"/>
                <a:ea typeface="Times New Roman" panose="02020603050405020304" pitchFamily="18" charset="0"/>
                <a:cs typeface="Times New Roman" panose="02020603050405020304" pitchFamily="18" charset="0"/>
              </a:rPr>
              <a:t> web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có</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đầy</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đủ</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các</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chức</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năng</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phổ</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biến</a:t>
            </a:r>
            <a:r>
              <a:rPr lang="en-GB" dirty="0">
                <a:latin typeface="Times New Roman" panose="02020603050405020304" pitchFamily="18" charset="0"/>
                <a:ea typeface="Times New Roman" panose="02020603050405020304" pitchFamily="18" charset="0"/>
                <a:cs typeface="Times New Roman" panose="02020603050405020304" pitchFamily="18" charset="0"/>
              </a:rPr>
              <a:t>.</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p>
          <a:p>
            <a:pPr marL="742950" lvl="1" indent="-285750" algn="just" fontAlgn="base">
              <a:lnSpc>
                <a:spcPct val="107000"/>
              </a:lnSpc>
              <a:buFont typeface="Times New Roman" panose="02020603050405020304" pitchFamily="18" charset="0"/>
              <a:buChar char="-"/>
            </a:pPr>
            <a:r>
              <a:rPr lang="en-GB" dirty="0" err="1">
                <a:latin typeface="Times New Roman" panose="02020603050405020304" pitchFamily="18" charset="0"/>
                <a:ea typeface="Times New Roman" panose="02020603050405020304" pitchFamily="18" charset="0"/>
                <a:cs typeface="Times New Roman" panose="02020603050405020304" pitchFamily="18" charset="0"/>
              </a:rPr>
              <a:t>Các</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chức</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năng</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dễ</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thao</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tác</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và</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thực</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hiện</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tạo</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cảm</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giác</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thoải</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mái</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và</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dễ</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dàng</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cho</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mọi</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đối</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tượng</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người</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dùng</a:t>
            </a:r>
            <a:r>
              <a:rPr lang="en-GB" dirty="0">
                <a:latin typeface="Times New Roman" panose="02020603050405020304" pitchFamily="18" charset="0"/>
                <a:ea typeface="Times New Roman" panose="02020603050405020304" pitchFamily="18" charset="0"/>
                <a:cs typeface="Times New Roman" panose="02020603050405020304" pitchFamily="18" charset="0"/>
              </a:rPr>
              <a:t>.</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p>
          <a:p>
            <a:pPr marL="742950" lvl="1" indent="-285750" algn="just" fontAlgn="base">
              <a:lnSpc>
                <a:spcPct val="107000"/>
              </a:lnSpc>
              <a:spcAft>
                <a:spcPts val="800"/>
              </a:spcAft>
              <a:buFont typeface="Times New Roman" panose="02020603050405020304" pitchFamily="18" charset="0"/>
              <a:buChar char="-"/>
            </a:pPr>
            <a:r>
              <a:rPr lang="en-GB" dirty="0" err="1">
                <a:latin typeface="Times New Roman" panose="02020603050405020304" pitchFamily="18" charset="0"/>
                <a:ea typeface="Times New Roman" panose="02020603050405020304" pitchFamily="18" charset="0"/>
                <a:cs typeface="Times New Roman" panose="02020603050405020304" pitchFamily="18" charset="0"/>
              </a:rPr>
              <a:t>Ngoài</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ra</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còn</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có</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thêm</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các</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chức</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năng</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về</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hỗ</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trợ</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khách</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hàng</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đề</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xuất</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với</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khách</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hàng</a:t>
            </a:r>
            <a:r>
              <a:rPr lang="en-GB" dirty="0">
                <a:latin typeface="Times New Roman" panose="02020603050405020304" pitchFamily="18" charset="0"/>
                <a:ea typeface="Times New Roman" panose="02020603050405020304" pitchFamily="18" charset="0"/>
                <a:cs typeface="Times New Roman" panose="02020603050405020304" pitchFamily="18" charset="0"/>
              </a:rPr>
              <a:t>.</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p>
          <a:p>
            <a:pPr marL="342900" lvl="0" indent="-342900" algn="just" fontAlgn="base">
              <a:buSzPts val="1000"/>
              <a:buFont typeface="Symbol" panose="05050102010706020507" pitchFamily="18" charset="2"/>
              <a:buChar char=""/>
              <a:tabLst>
                <a:tab pos="457200" algn="l"/>
              </a:tabLst>
            </a:pPr>
            <a:r>
              <a:rPr lang="en-GB" dirty="0" err="1">
                <a:latin typeface="Times New Roman" panose="02020603050405020304" pitchFamily="18" charset="0"/>
                <a:ea typeface="Times New Roman" panose="02020603050405020304" pitchFamily="18" charset="0"/>
                <a:cs typeface="Times New Roman" panose="02020603050405020304" pitchFamily="18" charset="0"/>
              </a:rPr>
              <a:t>Yêu</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cầu</a:t>
            </a:r>
            <a:r>
              <a:rPr lang="en-GB" dirty="0">
                <a:latin typeface="Times New Roman" panose="02020603050405020304" pitchFamily="18" charset="0"/>
                <a:ea typeface="Times New Roman" panose="02020603050405020304" pitchFamily="18" charset="0"/>
                <a:cs typeface="Times New Roman" panose="02020603050405020304" pitchFamily="18" charset="0"/>
              </a:rPr>
              <a:t> phi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chức</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năng</a:t>
            </a:r>
            <a:r>
              <a:rPr lang="en-GB" dirty="0">
                <a:latin typeface="Times New Roman" panose="02020603050405020304" pitchFamily="18" charset="0"/>
                <a:ea typeface="Times New Roman" panose="02020603050405020304" pitchFamily="18" charset="0"/>
                <a:cs typeface="Times New Roman" panose="02020603050405020304" pitchFamily="18" charset="0"/>
              </a:rPr>
              <a:t>:</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p>
          <a:p>
            <a:pPr marL="742950" lvl="1" indent="-285750" algn="just" fontAlgn="base">
              <a:lnSpc>
                <a:spcPct val="107000"/>
              </a:lnSpc>
              <a:buFont typeface="Times New Roman" panose="02020603050405020304" pitchFamily="18" charset="0"/>
              <a:buChar char="-"/>
            </a:pPr>
            <a:r>
              <a:rPr lang="en-GB" dirty="0" err="1">
                <a:latin typeface="Times New Roman" panose="02020603050405020304" pitchFamily="18" charset="0"/>
                <a:ea typeface="Times New Roman" panose="02020603050405020304" pitchFamily="18" charset="0"/>
                <a:cs typeface="Times New Roman" panose="02020603050405020304" pitchFamily="18" charset="0"/>
              </a:rPr>
              <a:t>Ngôn</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ngữ</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tự</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nhiên</a:t>
            </a:r>
            <a:r>
              <a:rPr lang="en-GB" dirty="0">
                <a:latin typeface="Times New Roman" panose="02020603050405020304" pitchFamily="18" charset="0"/>
                <a:ea typeface="Times New Roman" panose="02020603050405020304" pitchFamily="18" charset="0"/>
                <a:cs typeface="Times New Roman" panose="02020603050405020304" pitchFamily="18" charset="0"/>
              </a:rPr>
              <a:t>.</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p>
          <a:p>
            <a:pPr marL="742950" lvl="1" indent="-285750" algn="just" fontAlgn="base">
              <a:lnSpc>
                <a:spcPct val="107000"/>
              </a:lnSpc>
              <a:buFont typeface="Times New Roman" panose="02020603050405020304" pitchFamily="18" charset="0"/>
              <a:buChar char="-"/>
            </a:pPr>
            <a:r>
              <a:rPr lang="en-GB" dirty="0" err="1">
                <a:latin typeface="Times New Roman" panose="02020603050405020304" pitchFamily="18" charset="0"/>
                <a:ea typeface="Times New Roman" panose="02020603050405020304" pitchFamily="18" charset="0"/>
                <a:cs typeface="Times New Roman" panose="02020603050405020304" pitchFamily="18" charset="0"/>
              </a:rPr>
              <a:t>Màu</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sắc</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hài</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hòa</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thân</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thiện</a:t>
            </a:r>
            <a:r>
              <a:rPr lang="en-GB" dirty="0">
                <a:latin typeface="Times New Roman" panose="02020603050405020304" pitchFamily="18" charset="0"/>
                <a:ea typeface="Times New Roman" panose="02020603050405020304" pitchFamily="18" charset="0"/>
                <a:cs typeface="Times New Roman" panose="02020603050405020304" pitchFamily="18" charset="0"/>
              </a:rPr>
              <a:t>.</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p>
          <a:p>
            <a:pPr marL="742950" lvl="1" indent="-285750" algn="just" fontAlgn="base">
              <a:lnSpc>
                <a:spcPct val="107000"/>
              </a:lnSpc>
              <a:buFont typeface="Times New Roman" panose="02020603050405020304" pitchFamily="18" charset="0"/>
              <a:buChar char="-"/>
            </a:pPr>
            <a:r>
              <a:rPr lang="en-GB" dirty="0" err="1">
                <a:latin typeface="Times New Roman" panose="02020603050405020304" pitchFamily="18" charset="0"/>
                <a:ea typeface="Times New Roman" panose="02020603050405020304" pitchFamily="18" charset="0"/>
                <a:cs typeface="Times New Roman" panose="02020603050405020304" pitchFamily="18" charset="0"/>
              </a:rPr>
              <a:t>Chất</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lượng</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hình</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ảnh</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tốt</a:t>
            </a:r>
            <a:r>
              <a:rPr lang="en-GB" dirty="0">
                <a:latin typeface="Times New Roman" panose="02020603050405020304" pitchFamily="18" charset="0"/>
                <a:ea typeface="Times New Roman" panose="02020603050405020304" pitchFamily="18" charset="0"/>
                <a:cs typeface="Times New Roman" panose="02020603050405020304" pitchFamily="18" charset="0"/>
              </a:rPr>
              <a:t>.</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p>
          <a:p>
            <a:pPr marL="742950" lvl="1" indent="-285750" algn="just" fontAlgn="base">
              <a:lnSpc>
                <a:spcPct val="107000"/>
              </a:lnSpc>
              <a:spcAft>
                <a:spcPts val="800"/>
              </a:spcAft>
              <a:buFont typeface="Times New Roman" panose="02020603050405020304" pitchFamily="18" charset="0"/>
              <a:buChar char="-"/>
            </a:pPr>
            <a:r>
              <a:rPr lang="en-GB" dirty="0" err="1">
                <a:latin typeface="Times New Roman" panose="02020603050405020304" pitchFamily="18" charset="0"/>
                <a:ea typeface="Times New Roman" panose="02020603050405020304" pitchFamily="18" charset="0"/>
                <a:cs typeface="Times New Roman" panose="02020603050405020304" pitchFamily="18" charset="0"/>
              </a:rPr>
              <a:t>Chuyển</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trang</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mượt</a:t>
            </a:r>
            <a:r>
              <a:rPr lang="en-GB" dirty="0">
                <a:latin typeface="Times New Roman" panose="02020603050405020304" pitchFamily="18" charset="0"/>
                <a:ea typeface="Times New Roman" panose="02020603050405020304" pitchFamily="18" charset="0"/>
                <a:cs typeface="Times New Roman" panose="02020603050405020304" pitchFamily="18" charset="0"/>
              </a:rPr>
              <a:t>.</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7561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89415" y="602094"/>
            <a:ext cx="2351926" cy="307777"/>
          </a:xfrm>
          <a:prstGeom prst="rect">
            <a:avLst/>
          </a:prstGeom>
        </p:spPr>
        <p:txBody>
          <a:bodyPr wrap="none">
            <a:spAutoFit/>
          </a:bodyPr>
          <a:lstStyle/>
          <a:p>
            <a:pPr marL="285750" indent="-285750">
              <a:buFont typeface="Wingdings" panose="05000000000000000000" pitchFamily="2" charset="2"/>
              <a:buChar char="Ø"/>
            </a:pPr>
            <a:r>
              <a:rPr lang="en-GB" b="1" dirty="0" err="1">
                <a:latin typeface="Times New Roman" panose="02020603050405020304" pitchFamily="18" charset="0"/>
                <a:ea typeface="Times New Roman" panose="02020603050405020304" pitchFamily="18" charset="0"/>
              </a:rPr>
              <a:t>Tác</a:t>
            </a:r>
            <a:r>
              <a:rPr lang="en-GB" b="1" dirty="0">
                <a:latin typeface="Times New Roman" panose="02020603050405020304" pitchFamily="18" charset="0"/>
                <a:ea typeface="Times New Roman" panose="02020603050405020304" pitchFamily="18" charset="0"/>
              </a:rPr>
              <a:t> </a:t>
            </a:r>
            <a:r>
              <a:rPr lang="en-GB" b="1" dirty="0" err="1">
                <a:latin typeface="Times New Roman" panose="02020603050405020304" pitchFamily="18" charset="0"/>
                <a:ea typeface="Times New Roman" panose="02020603050405020304" pitchFamily="18" charset="0"/>
              </a:rPr>
              <a:t>nhân</a:t>
            </a:r>
            <a:r>
              <a:rPr lang="en-GB" b="1" dirty="0">
                <a:latin typeface="Times New Roman" panose="02020603050405020304" pitchFamily="18" charset="0"/>
                <a:ea typeface="Times New Roman" panose="02020603050405020304" pitchFamily="18" charset="0"/>
              </a:rPr>
              <a:t> </a:t>
            </a:r>
            <a:r>
              <a:rPr lang="en-GB" b="1" dirty="0" err="1">
                <a:latin typeface="Times New Roman" panose="02020603050405020304" pitchFamily="18" charset="0"/>
                <a:ea typeface="Times New Roman" panose="02020603050405020304" pitchFamily="18" charset="0"/>
              </a:rPr>
              <a:t>của</a:t>
            </a:r>
            <a:r>
              <a:rPr lang="en-GB" b="1" dirty="0">
                <a:latin typeface="Times New Roman" panose="02020603050405020304" pitchFamily="18" charset="0"/>
                <a:ea typeface="Times New Roman" panose="02020603050405020304" pitchFamily="18" charset="0"/>
              </a:rPr>
              <a:t> </a:t>
            </a:r>
            <a:r>
              <a:rPr lang="en-GB" b="1" dirty="0" err="1">
                <a:latin typeface="Times New Roman" panose="02020603050405020304" pitchFamily="18" charset="0"/>
                <a:ea typeface="Times New Roman" panose="02020603050405020304" pitchFamily="18" charset="0"/>
              </a:rPr>
              <a:t>hệ</a:t>
            </a:r>
            <a:r>
              <a:rPr lang="en-GB" b="1" dirty="0">
                <a:latin typeface="Times New Roman" panose="02020603050405020304" pitchFamily="18" charset="0"/>
                <a:ea typeface="Times New Roman" panose="02020603050405020304" pitchFamily="18" charset="0"/>
              </a:rPr>
              <a:t> </a:t>
            </a:r>
            <a:r>
              <a:rPr lang="en-GB" b="1" dirty="0" err="1">
                <a:latin typeface="Times New Roman" panose="02020603050405020304" pitchFamily="18" charset="0"/>
                <a:ea typeface="Times New Roman" panose="02020603050405020304" pitchFamily="18" charset="0"/>
              </a:rPr>
              <a:t>thống</a:t>
            </a:r>
            <a:r>
              <a:rPr lang="en-GB" b="1" dirty="0">
                <a:latin typeface="Times New Roman" panose="02020603050405020304" pitchFamily="18" charset="0"/>
                <a:ea typeface="Times New Roman" panose="02020603050405020304" pitchFamily="18" charset="0"/>
              </a:rPr>
              <a:t>:</a:t>
            </a:r>
            <a:r>
              <a:rPr lang="en-US" dirty="0">
                <a:latin typeface="Times New Roman" panose="02020603050405020304" pitchFamily="18" charset="0"/>
                <a:ea typeface="Times New Roman" panose="02020603050405020304" pitchFamily="18" charset="0"/>
              </a:rPr>
              <a:t> </a:t>
            </a:r>
            <a:endParaRPr lang="en-US" dirty="0"/>
          </a:p>
        </p:txBody>
      </p:sp>
      <p:sp>
        <p:nvSpPr>
          <p:cNvPr id="5" name="Rectangle 4"/>
          <p:cNvSpPr/>
          <p:nvPr/>
        </p:nvSpPr>
        <p:spPr>
          <a:xfrm>
            <a:off x="744593" y="928810"/>
            <a:ext cx="7385947" cy="1708160"/>
          </a:xfrm>
          <a:prstGeom prst="rect">
            <a:avLst/>
          </a:prstGeom>
        </p:spPr>
        <p:txBody>
          <a:bodyPr wrap="square">
            <a:spAutoFit/>
          </a:bodyPr>
          <a:lstStyle/>
          <a:p>
            <a:pPr marL="457200" algn="just">
              <a:lnSpc>
                <a:spcPct val="150000"/>
              </a:lnSpc>
            </a:pP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Khách</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vãng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lai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là</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người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ghé</a:t>
            </a:r>
            <a:r>
              <a:rPr lang="en-US" dirty="0">
                <a:latin typeface="Times New Roman" panose="02020603050405020304" pitchFamily="18" charset="0"/>
                <a:ea typeface="Calibri" panose="020F0502020204030204" pitchFamily="34" charset="0"/>
                <a:cs typeface="Times New Roman" panose="02020603050405020304" pitchFamily="18" charset="0"/>
              </a:rPr>
              <a:t> qua website, </a:t>
            </a:r>
            <a:r>
              <a:rPr lang="en-US" dirty="0" err="1">
                <a:latin typeface="Times New Roman" panose="02020603050405020304" pitchFamily="18" charset="0"/>
                <a:ea typeface="Calibri" panose="020F0502020204030204" pitchFamily="34" charset="0"/>
                <a:cs typeface="Times New Roman" panose="02020603050405020304" pitchFamily="18" charset="0"/>
              </a:rPr>
              <a:t>xem</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thông</a:t>
            </a:r>
            <a:r>
              <a:rPr lang="en-US" dirty="0">
                <a:latin typeface="Times New Roman" panose="02020603050405020304" pitchFamily="18" charset="0"/>
                <a:ea typeface="Calibri" panose="020F0502020204030204" pitchFamily="34" charset="0"/>
                <a:cs typeface="Times New Roman" panose="02020603050405020304" pitchFamily="18" charset="0"/>
              </a:rPr>
              <a:t> tin </a:t>
            </a:r>
            <a:r>
              <a:rPr lang="en-US" dirty="0" err="1">
                <a:latin typeface="Times New Roman" panose="02020603050405020304" pitchFamily="18" charset="0"/>
                <a:ea typeface="Calibri" panose="020F0502020204030204" pitchFamily="34" charset="0"/>
                <a:cs typeface="Times New Roman" panose="02020603050405020304" pitchFamily="18" charset="0"/>
              </a:rPr>
              <a:t>sản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phẩm</a:t>
            </a:r>
            <a:r>
              <a:rPr lang="en-US" dirty="0">
                <a:latin typeface="Times New Roman" panose="02020603050405020304" pitchFamily="18"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pPr>
            <a:r>
              <a:rPr lang="vi-VN" dirty="0">
                <a:latin typeface="Times New Roman" panose="02020603050405020304" pitchFamily="18" charset="0"/>
                <a:ea typeface="Calibri" panose="020F0502020204030204" pitchFamily="34" charset="0"/>
                <a:cs typeface="Times New Roman" panose="02020603050405020304" pitchFamily="18" charset="0"/>
              </a:rPr>
              <a:t>- Khách hàng: là những người đã đăng kí thành thành viên của hệ thống, mua hàng, bình luận sản phẩm.</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spcAft>
                <a:spcPts val="800"/>
              </a:spcAft>
            </a:pPr>
            <a:r>
              <a:rPr lang="vi-VN" dirty="0">
                <a:latin typeface="Times New Roman" panose="02020603050405020304" pitchFamily="18" charset="0"/>
                <a:ea typeface="Calibri" panose="020F0502020204030204" pitchFamily="34" charset="0"/>
                <a:cs typeface="Times New Roman" panose="02020603050405020304" pitchFamily="18" charset="0"/>
              </a:rPr>
              <a:t>- Người quản trị: là người điều hành, quản lý và theo dõi mọi hoạt động của hệ thống: thêm, sửa, xóa thành viên hoặc sản phẩm.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439132" y="2655909"/>
            <a:ext cx="2975495" cy="311496"/>
          </a:xfrm>
          <a:prstGeom prst="rect">
            <a:avLst/>
          </a:prstGeom>
        </p:spPr>
        <p:txBody>
          <a:bodyPr wrap="none">
            <a:spAutoFit/>
          </a:bodyPr>
          <a:lstStyle/>
          <a:p>
            <a:pPr marL="742950" lvl="1" indent="-285750" algn="just" fontAlgn="base">
              <a:lnSpc>
                <a:spcPct val="107000"/>
              </a:lnSpc>
              <a:spcAft>
                <a:spcPts val="800"/>
              </a:spcAft>
              <a:buFont typeface="Wingdings" panose="05000000000000000000" pitchFamily="2" charset="2"/>
              <a:buChar char="Ø"/>
            </a:pPr>
            <a:r>
              <a:rPr lang="vi-VN" b="1" dirty="0">
                <a:latin typeface="Times New Roman" panose="02020603050405020304" pitchFamily="18" charset="0"/>
                <a:ea typeface="Calibri" panose="020F0502020204030204" pitchFamily="34" charset="0"/>
                <a:cs typeface="Times New Roman" panose="02020603050405020304" pitchFamily="18" charset="0"/>
              </a:rPr>
              <a:t>Chức năng của </a:t>
            </a:r>
            <a:r>
              <a:rPr lang="vi-VN" b="1" dirty="0" err="1">
                <a:latin typeface="Times New Roman" panose="02020603050405020304" pitchFamily="18" charset="0"/>
                <a:ea typeface="Calibri" panose="020F0502020204030204" pitchFamily="34" charset="0"/>
                <a:cs typeface="Times New Roman" panose="02020603050405020304" pitchFamily="18" charset="0"/>
              </a:rPr>
              <a:t>hệ</a:t>
            </a:r>
            <a:r>
              <a:rPr lang="vi-VN" b="1" dirty="0">
                <a:latin typeface="Times New Roman" panose="02020603050405020304" pitchFamily="18" charset="0"/>
                <a:ea typeface="Calibri" panose="020F0502020204030204" pitchFamily="34" charset="0"/>
                <a:cs typeface="Times New Roman" panose="02020603050405020304" pitchFamily="18" charset="0"/>
              </a:rPr>
              <a:t> </a:t>
            </a:r>
            <a:r>
              <a:rPr lang="vi-VN" b="1" dirty="0" err="1">
                <a:latin typeface="Times New Roman" panose="02020603050405020304" pitchFamily="18" charset="0"/>
                <a:ea typeface="Calibri" panose="020F0502020204030204" pitchFamily="34" charset="0"/>
                <a:cs typeface="Times New Roman" panose="02020603050405020304" pitchFamily="18" charset="0"/>
              </a:rPr>
              <a:t>thống</a:t>
            </a:r>
            <a:r>
              <a:rPr lang="en-US" b="1" dirty="0">
                <a:latin typeface="Times New Roman" panose="02020603050405020304" pitchFamily="18" charset="0"/>
                <a:ea typeface="Calibri" panose="020F0502020204030204" pitchFamily="34" charset="0"/>
                <a:cs typeface="Times New Roman" panose="02020603050405020304" pitchFamily="18" charset="0"/>
              </a:rPr>
              <a:t>:</a:t>
            </a:r>
            <a:r>
              <a:rPr lang="vi-VN" b="1" dirty="0">
                <a:latin typeface="Times New Roman" panose="02020603050405020304" pitchFamily="18" charset="0"/>
                <a:ea typeface="Calibri" panose="020F0502020204030204" pitchFamily="34" charset="0"/>
                <a:cs typeface="Times New Roman" panose="02020603050405020304" pitchFamily="18" charset="0"/>
              </a:rPr>
              <a:t> </a:t>
            </a:r>
            <a:r>
              <a:rPr lang="vi-VN" dirty="0">
                <a:latin typeface="Times New Roman" panose="02020603050405020304" pitchFamily="18"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1224616" y="2953174"/>
            <a:ext cx="6852584" cy="1992661"/>
          </a:xfrm>
          <a:prstGeom prst="rect">
            <a:avLst/>
          </a:prstGeom>
        </p:spPr>
        <p:txBody>
          <a:bodyPr wrap="square">
            <a:spAutoFit/>
          </a:bodyPr>
          <a:lstStyle/>
          <a:p>
            <a:pPr marL="342900" lvl="0" indent="-342900" algn="just" fontAlgn="base">
              <a:lnSpc>
                <a:spcPct val="150000"/>
              </a:lnSpc>
              <a:buSzPts val="1000"/>
              <a:buFont typeface="Symbol" panose="05050102010706020507" pitchFamily="18" charset="2"/>
              <a:buChar char=""/>
              <a:tabLst>
                <a:tab pos="457200" algn="l"/>
              </a:tabLst>
            </a:pPr>
            <a:r>
              <a:rPr lang="vi-VN" dirty="0">
                <a:latin typeface="Times New Roman" panose="02020603050405020304" pitchFamily="18" charset="0"/>
                <a:ea typeface="Times New Roman" panose="02020603050405020304" pitchFamily="18" charset="0"/>
                <a:cs typeface="Times New Roman" panose="02020603050405020304" pitchFamily="18" charset="0"/>
              </a:rPr>
              <a:t>Đối với khách hàng vãng lai: </a:t>
            </a: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lgn="just" fontAlgn="base">
              <a:lnSpc>
                <a:spcPct val="150000"/>
              </a:lnSpc>
              <a:buFont typeface="Times New Roman" panose="02020603050405020304" pitchFamily="18" charset="0"/>
              <a:buChar char="-"/>
            </a:pPr>
            <a:r>
              <a:rPr lang="vi-VN" dirty="0">
                <a:latin typeface="Times New Roman" panose="02020603050405020304" pitchFamily="18" charset="0"/>
                <a:ea typeface="Times New Roman" panose="02020603050405020304" pitchFamily="18" charset="0"/>
                <a:cs typeface="Times New Roman" panose="02020603050405020304" pitchFamily="18" charset="0"/>
              </a:rPr>
              <a:t>Xem sản phẩm : xem danh sách sản phẩm, chi tiết sản phẩm. </a:t>
            </a: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lgn="just" fontAlgn="base">
              <a:lnSpc>
                <a:spcPct val="150000"/>
              </a:lnSpc>
              <a:buFont typeface="Times New Roman" panose="02020603050405020304" pitchFamily="18" charset="0"/>
              <a:buChar char="-"/>
            </a:pPr>
            <a:r>
              <a:rPr lang="vi-VN" dirty="0">
                <a:latin typeface="Times New Roman" panose="02020603050405020304" pitchFamily="18" charset="0"/>
                <a:ea typeface="Times New Roman" panose="02020603050405020304" pitchFamily="18" charset="0"/>
                <a:cs typeface="Times New Roman" panose="02020603050405020304" pitchFamily="18" charset="0"/>
              </a:rPr>
              <a:t>Chức năng tìm kiếm, lọc sản phẩm. </a:t>
            </a: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lgn="just" fontAlgn="base">
              <a:lnSpc>
                <a:spcPct val="150000"/>
              </a:lnSpc>
              <a:buFont typeface="Times New Roman" panose="02020603050405020304" pitchFamily="18" charset="0"/>
              <a:buChar char="-"/>
            </a:pPr>
            <a:r>
              <a:rPr lang="vi-VN" dirty="0">
                <a:latin typeface="Times New Roman" panose="02020603050405020304" pitchFamily="18" charset="0"/>
                <a:ea typeface="Times New Roman" panose="02020603050405020304" pitchFamily="18" charset="0"/>
                <a:cs typeface="Times New Roman" panose="02020603050405020304" pitchFamily="18" charset="0"/>
              </a:rPr>
              <a:t>Thêm các sản phẩm ưa thích vào giỏ hàng, tuy nhiên chỉ lưu trữ tạm thời trong thời gian ngắn nếu khách hàng không đăng ký tài khoản. </a:t>
            </a: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lgn="just" fontAlgn="base">
              <a:lnSpc>
                <a:spcPct val="150000"/>
              </a:lnSpc>
              <a:spcAft>
                <a:spcPts val="800"/>
              </a:spcAft>
              <a:buFont typeface="Times New Roman" panose="02020603050405020304" pitchFamily="18" charset="0"/>
              <a:buChar char="-"/>
            </a:pPr>
            <a:r>
              <a:rPr lang="en-GB" dirty="0" err="1">
                <a:latin typeface="Times New Roman" panose="02020603050405020304" pitchFamily="18" charset="0"/>
                <a:ea typeface="Times New Roman" panose="02020603050405020304" pitchFamily="18" charset="0"/>
                <a:cs typeface="Times New Roman" panose="02020603050405020304" pitchFamily="18" charset="0"/>
              </a:rPr>
              <a:t>Đăng</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ký</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tài</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khoản</a:t>
            </a:r>
            <a:r>
              <a:rPr lang="en-GB" dirty="0">
                <a:latin typeface="Times New Roman" panose="02020603050405020304" pitchFamily="18" charset="0"/>
                <a:ea typeface="Times New Roman" panose="02020603050405020304" pitchFamily="18" charset="0"/>
                <a:cs typeface="Times New Roman" panose="02020603050405020304" pitchFamily="18" charset="0"/>
              </a:rPr>
              <a:t>.</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p>
        </p:txBody>
      </p:sp>
      <p:sp>
        <p:nvSpPr>
          <p:cNvPr id="8" name="Rectangle 7">
            <a:extLst>
              <a:ext uri="{FF2B5EF4-FFF2-40B4-BE49-F238E27FC236}">
                <a16:creationId xmlns="" xmlns:a16="http://schemas.microsoft.com/office/drawing/2014/main" id="{1B7AD836-DA53-4085-2DEC-94DAC90735C6}"/>
              </a:ext>
            </a:extLst>
          </p:cNvPr>
          <p:cNvSpPr/>
          <p:nvPr/>
        </p:nvSpPr>
        <p:spPr>
          <a:xfrm>
            <a:off x="560452" y="197665"/>
            <a:ext cx="1435008" cy="385490"/>
          </a:xfrm>
          <a:prstGeom prst="rect">
            <a:avLst/>
          </a:prstGeom>
        </p:spPr>
        <p:txBody>
          <a:bodyPr wrap="non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5000"/>
              </a:lnSpc>
              <a:spcAft>
                <a:spcPts val="800"/>
              </a:spcAft>
            </a:pPr>
            <a:r>
              <a:rPr lang="en-US" sz="1800" b="1" dirty="0">
                <a:latin typeface="Times New Roman" panose="02020603050405020304" pitchFamily="18" charset="0"/>
                <a:ea typeface="Times New Roman" panose="02020603050405020304" pitchFamily="18" charset="0"/>
                <a:cs typeface="Tahoma" panose="020B0604030504040204" pitchFamily="34" charset="0"/>
              </a:rPr>
              <a:t>1. </a:t>
            </a:r>
            <a:r>
              <a:rPr lang="en-US" sz="1800" b="1" dirty="0" err="1">
                <a:latin typeface="Times New Roman" panose="02020603050405020304" pitchFamily="18" charset="0"/>
                <a:ea typeface="Times New Roman" panose="02020603050405020304" pitchFamily="18" charset="0"/>
                <a:cs typeface="Tahoma" panose="020B0604030504040204" pitchFamily="34" charset="0"/>
              </a:rPr>
              <a:t>Tổng</a:t>
            </a:r>
            <a:r>
              <a:rPr lang="en-US" sz="1800" b="1" dirty="0">
                <a:latin typeface="Times New Roman" panose="02020603050405020304" pitchFamily="18" charset="0"/>
                <a:ea typeface="Times New Roman" panose="02020603050405020304" pitchFamily="18" charset="0"/>
                <a:cs typeface="Tahoma" panose="020B0604030504040204" pitchFamily="34" charset="0"/>
              </a:rPr>
              <a:t> </a:t>
            </a:r>
            <a:r>
              <a:rPr lang="en-US" sz="1800" b="1" dirty="0" err="1">
                <a:latin typeface="Times New Roman" panose="02020603050405020304" pitchFamily="18" charset="0"/>
                <a:ea typeface="Times New Roman" panose="02020603050405020304" pitchFamily="18" charset="0"/>
                <a:cs typeface="Tahoma" panose="020B0604030504040204" pitchFamily="34" charset="0"/>
              </a:rPr>
              <a:t>quát</a:t>
            </a:r>
            <a:endParaRPr lang="en-US" sz="1800" dirty="0">
              <a:latin typeface=".VnTime" panose="020B7200000000000000" pitchFamily="34" charset="0"/>
              <a:ea typeface="Times New Roman" panose="02020603050405020304" pitchFamily="18" charset="0"/>
              <a:cs typeface="Tahoma" panose="020B0604030504040204" pitchFamily="34" charset="0"/>
            </a:endParaRPr>
          </a:p>
        </p:txBody>
      </p:sp>
    </p:spTree>
    <p:extLst>
      <p:ext uri="{BB962C8B-B14F-4D97-AF65-F5344CB8AC3E}">
        <p14:creationId xmlns:p14="http://schemas.microsoft.com/office/powerpoint/2010/main" val="3764879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46953" y="827637"/>
            <a:ext cx="7723322" cy="3957430"/>
          </a:xfrm>
          <a:prstGeom prst="rect">
            <a:avLst/>
          </a:prstGeom>
        </p:spPr>
        <p:txBody>
          <a:bodyPr wrap="square">
            <a:spAutoFit/>
          </a:bodyPr>
          <a:lstStyle/>
          <a:p>
            <a:pPr marL="342900" lvl="0" indent="-342900" algn="just" fontAlgn="base">
              <a:lnSpc>
                <a:spcPct val="150000"/>
              </a:lnSpc>
              <a:buSzPts val="1000"/>
              <a:buFont typeface="Symbol" panose="05050102010706020507" pitchFamily="18" charset="2"/>
              <a:buChar char=""/>
              <a:tabLst>
                <a:tab pos="457200" algn="l"/>
              </a:tabLst>
            </a:pP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Đối</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với</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khách</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hàng</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tiềm</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năng</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a:t>
            </a:r>
            <a:r>
              <a:rPr lang="en-US" sz="1300" dirty="0">
                <a:latin typeface="Times New Roman" panose="02020603050405020304" pitchFamily="18" charset="0"/>
                <a:ea typeface="Times New Roman" panose="02020603050405020304" pitchFamily="18" charset="0"/>
                <a:cs typeface="Times New Roman" panose="02020603050405020304" pitchFamily="18" charset="0"/>
              </a:rPr>
              <a:t> </a:t>
            </a:r>
          </a:p>
          <a:p>
            <a:pPr marL="742950" lvl="1" indent="-285750" algn="just" fontAlgn="base">
              <a:lnSpc>
                <a:spcPct val="150000"/>
              </a:lnSpc>
              <a:buFont typeface="Times New Roman" panose="02020603050405020304" pitchFamily="18" charset="0"/>
              <a:buChar char="-"/>
            </a:pP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Đăng</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nhập</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vào</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hệ</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thống</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a:t>
            </a:r>
            <a:r>
              <a:rPr lang="en-US" sz="1300" dirty="0">
                <a:latin typeface="Times New Roman" panose="02020603050405020304" pitchFamily="18" charset="0"/>
                <a:ea typeface="Times New Roman" panose="02020603050405020304" pitchFamily="18" charset="0"/>
                <a:cs typeface="Times New Roman" panose="02020603050405020304" pitchFamily="18" charset="0"/>
              </a:rPr>
              <a:t> </a:t>
            </a:r>
          </a:p>
          <a:p>
            <a:pPr marL="742950" lvl="1" indent="-285750" algn="just" fontAlgn="base">
              <a:lnSpc>
                <a:spcPct val="150000"/>
              </a:lnSpc>
              <a:buFont typeface="Times New Roman" panose="02020603050405020304" pitchFamily="18" charset="0"/>
              <a:buChar char="-"/>
            </a:pP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Xem</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thông</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tin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cá</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nhân</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chỉnh</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sửa</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thông</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tin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cá</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nhân</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bao</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gồm</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thông</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tin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chung</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số</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điện</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thoại</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địa</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chỉ</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giao</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hàng</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mật</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khẩu</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a:t>
            </a:r>
            <a:r>
              <a:rPr lang="en-US" sz="1300" dirty="0">
                <a:latin typeface="Times New Roman" panose="02020603050405020304" pitchFamily="18" charset="0"/>
                <a:ea typeface="Times New Roman" panose="02020603050405020304" pitchFamily="18" charset="0"/>
                <a:cs typeface="Times New Roman" panose="02020603050405020304" pitchFamily="18" charset="0"/>
              </a:rPr>
              <a:t> </a:t>
            </a:r>
          </a:p>
          <a:p>
            <a:pPr marL="742950" lvl="1" indent="-285750" algn="just" fontAlgn="base">
              <a:lnSpc>
                <a:spcPct val="150000"/>
              </a:lnSpc>
              <a:buFont typeface="Times New Roman" panose="02020603050405020304" pitchFamily="18" charset="0"/>
              <a:buChar char="-"/>
            </a:pP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Thêm</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sản</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phẩm</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vào</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giỏ</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hàng</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để</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mua</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sau</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a:t>
            </a:r>
            <a:r>
              <a:rPr lang="en-US" sz="1300" dirty="0">
                <a:latin typeface="Times New Roman" panose="02020603050405020304" pitchFamily="18" charset="0"/>
                <a:ea typeface="Times New Roman" panose="02020603050405020304" pitchFamily="18" charset="0"/>
                <a:cs typeface="Times New Roman" panose="02020603050405020304" pitchFamily="18" charset="0"/>
              </a:rPr>
              <a:t> </a:t>
            </a:r>
          </a:p>
          <a:p>
            <a:pPr marL="742950" lvl="1" indent="-285750" algn="just" fontAlgn="base">
              <a:lnSpc>
                <a:spcPct val="150000"/>
              </a:lnSpc>
              <a:buFont typeface="Times New Roman" panose="02020603050405020304" pitchFamily="18" charset="0"/>
              <a:buChar char="-"/>
            </a:pP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Đặt</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hàng</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theo</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dõi</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đơn</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hàng</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hủy</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đơn</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1300" dirty="0">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lgn="just" fontAlgn="base">
              <a:lnSpc>
                <a:spcPct val="150000"/>
              </a:lnSpc>
              <a:buFont typeface="Times New Roman" panose="02020603050405020304" pitchFamily="18" charset="0"/>
              <a:buChar char="-"/>
            </a:pP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Hỗ</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trợ</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nhiều</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hình</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thức</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thanh</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toán</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a:t>
            </a:r>
            <a:r>
              <a:rPr lang="en-US" sz="1300" dirty="0">
                <a:latin typeface="Times New Roman" panose="02020603050405020304" pitchFamily="18" charset="0"/>
                <a:ea typeface="Times New Roman" panose="02020603050405020304" pitchFamily="18" charset="0"/>
                <a:cs typeface="Times New Roman" panose="02020603050405020304" pitchFamily="18" charset="0"/>
              </a:rPr>
              <a:t> </a:t>
            </a:r>
          </a:p>
          <a:p>
            <a:pPr marL="457200" lvl="1" algn="just" fontAlgn="base">
              <a:lnSpc>
                <a:spcPct val="150000"/>
              </a:lnSpc>
            </a:pPr>
            <a:endParaRPr lang="en-US" sz="13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fontAlgn="base">
              <a:lnSpc>
                <a:spcPct val="150000"/>
              </a:lnSpc>
              <a:buFont typeface="Symbol" panose="05050102010706020507" pitchFamily="18" charset="2"/>
              <a:buChar char=""/>
            </a:pPr>
            <a:r>
              <a:rPr lang="en-GB" sz="1300" dirty="0" err="1">
                <a:latin typeface="Times New Roman" panose="02020603050405020304" pitchFamily="18" charset="0"/>
                <a:ea typeface="Calibri" panose="020F0502020204030204" pitchFamily="34" charset="0"/>
                <a:cs typeface="Times New Roman" panose="02020603050405020304" pitchFamily="18" charset="0"/>
              </a:rPr>
              <a:t>Đối</a:t>
            </a:r>
            <a:r>
              <a:rPr lang="en-GB" sz="1300" dirty="0">
                <a:latin typeface="Times New Roman" panose="02020603050405020304" pitchFamily="18" charset="0"/>
                <a:ea typeface="Calibri" panose="020F0502020204030204" pitchFamily="34" charset="0"/>
                <a:cs typeface="Times New Roman" panose="02020603050405020304" pitchFamily="18" charset="0"/>
              </a:rPr>
              <a:t> </a:t>
            </a:r>
            <a:r>
              <a:rPr lang="en-GB" sz="1300" dirty="0" err="1">
                <a:latin typeface="Times New Roman" panose="02020603050405020304" pitchFamily="18" charset="0"/>
                <a:ea typeface="Calibri" panose="020F0502020204030204" pitchFamily="34" charset="0"/>
                <a:cs typeface="Times New Roman" panose="02020603050405020304" pitchFamily="18" charset="0"/>
              </a:rPr>
              <a:t>với</a:t>
            </a:r>
            <a:r>
              <a:rPr lang="en-GB" sz="1300" dirty="0">
                <a:latin typeface="Times New Roman" panose="02020603050405020304" pitchFamily="18" charset="0"/>
                <a:ea typeface="Calibri" panose="020F0502020204030204" pitchFamily="34" charset="0"/>
                <a:cs typeface="Times New Roman" panose="02020603050405020304" pitchFamily="18" charset="0"/>
              </a:rPr>
              <a:t> </a:t>
            </a:r>
            <a:r>
              <a:rPr lang="en-GB" sz="1300" dirty="0" err="1">
                <a:latin typeface="Times New Roman" panose="02020603050405020304" pitchFamily="18" charset="0"/>
                <a:ea typeface="Calibri" panose="020F0502020204030204" pitchFamily="34" charset="0"/>
                <a:cs typeface="Times New Roman" panose="02020603050405020304" pitchFamily="18" charset="0"/>
              </a:rPr>
              <a:t>người</a:t>
            </a:r>
            <a:r>
              <a:rPr lang="en-GB" sz="1300" dirty="0">
                <a:latin typeface="Times New Roman" panose="02020603050405020304" pitchFamily="18" charset="0"/>
                <a:ea typeface="Calibri" panose="020F0502020204030204" pitchFamily="34" charset="0"/>
                <a:cs typeface="Times New Roman" panose="02020603050405020304" pitchFamily="18" charset="0"/>
              </a:rPr>
              <a:t> </a:t>
            </a:r>
            <a:r>
              <a:rPr lang="en-GB" sz="1300" dirty="0" err="1">
                <a:latin typeface="Times New Roman" panose="02020603050405020304" pitchFamily="18" charset="0"/>
                <a:ea typeface="Calibri" panose="020F0502020204030204" pitchFamily="34" charset="0"/>
                <a:cs typeface="Times New Roman" panose="02020603050405020304" pitchFamily="18" charset="0"/>
              </a:rPr>
              <a:t>quản</a:t>
            </a:r>
            <a:r>
              <a:rPr lang="en-GB" sz="1300" dirty="0">
                <a:latin typeface="Times New Roman" panose="02020603050405020304" pitchFamily="18" charset="0"/>
                <a:ea typeface="Calibri" panose="020F0502020204030204" pitchFamily="34" charset="0"/>
                <a:cs typeface="Times New Roman" panose="02020603050405020304" pitchFamily="18" charset="0"/>
              </a:rPr>
              <a:t> </a:t>
            </a:r>
            <a:r>
              <a:rPr lang="en-GB" sz="1300" dirty="0" err="1">
                <a:latin typeface="Times New Roman" panose="02020603050405020304" pitchFamily="18" charset="0"/>
                <a:ea typeface="Calibri" panose="020F0502020204030204" pitchFamily="34" charset="0"/>
                <a:cs typeface="Times New Roman" panose="02020603050405020304" pitchFamily="18" charset="0"/>
              </a:rPr>
              <a:t>trị</a:t>
            </a:r>
            <a:r>
              <a:rPr lang="en-GB" sz="1300" dirty="0">
                <a:latin typeface="Times New Roman" panose="02020603050405020304" pitchFamily="18" charset="0"/>
                <a:ea typeface="Calibri" panose="020F0502020204030204" pitchFamily="34" charset="0"/>
                <a:cs typeface="Times New Roman" panose="02020603050405020304" pitchFamily="18" charset="0"/>
              </a:rPr>
              <a:t>:</a:t>
            </a:r>
            <a:r>
              <a:rPr lang="en-US" sz="1300" dirty="0">
                <a:latin typeface="Times New Roman" panose="02020603050405020304" pitchFamily="18" charset="0"/>
                <a:ea typeface="Calibri" panose="020F0502020204030204" pitchFamily="34" charset="0"/>
                <a:cs typeface="Times New Roman" panose="02020603050405020304" pitchFamily="18" charset="0"/>
              </a:rPr>
              <a:t> </a:t>
            </a:r>
          </a:p>
          <a:p>
            <a:pPr marL="742950" lvl="1" indent="-285750" algn="just" fontAlgn="base">
              <a:lnSpc>
                <a:spcPct val="150000"/>
              </a:lnSpc>
              <a:buFont typeface="Times New Roman" panose="02020603050405020304" pitchFamily="18" charset="0"/>
              <a:buChar char="-"/>
            </a:pP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Quản</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lí</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sản</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phẩm</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thêm</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sửa</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xóa</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các</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sản</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phẩm</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trong</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cửa</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hàng</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của</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mình</a:t>
            </a:r>
            <a:endParaRPr lang="en-US" sz="1300" dirty="0">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lgn="just" fontAlgn="base">
              <a:lnSpc>
                <a:spcPct val="150000"/>
              </a:lnSpc>
              <a:buFont typeface="Times New Roman" panose="02020603050405020304" pitchFamily="18" charset="0"/>
              <a:buChar char="-"/>
            </a:pP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Quản</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lý</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đơn</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hàng</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xác</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nhận</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đơn</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hàng</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của</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khách</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chuẩn</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bị</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hàng</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và</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giao</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cho</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vận</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chuyển</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theo</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dõi</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vận</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chuyển</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và</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tình</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trạng</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giao</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hàng</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a:t>
            </a:r>
            <a:r>
              <a:rPr lang="en-US" sz="1300" dirty="0">
                <a:latin typeface="Times New Roman" panose="02020603050405020304" pitchFamily="18" charset="0"/>
                <a:ea typeface="Times New Roman" panose="02020603050405020304" pitchFamily="18" charset="0"/>
                <a:cs typeface="Times New Roman" panose="02020603050405020304" pitchFamily="18" charset="0"/>
              </a:rPr>
              <a:t> </a:t>
            </a:r>
          </a:p>
          <a:p>
            <a:pPr marL="742950" lvl="1" indent="-285750" algn="just" fontAlgn="base">
              <a:lnSpc>
                <a:spcPct val="150000"/>
              </a:lnSpc>
              <a:spcAft>
                <a:spcPts val="800"/>
              </a:spcAft>
              <a:buFont typeface="Times New Roman" panose="02020603050405020304" pitchFamily="18" charset="0"/>
              <a:buChar char="-"/>
            </a:pP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Quản</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lý</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khách</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hàng</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cấp</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quyền</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xóa</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tài</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khoản</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của</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khách</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hàng</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nếu</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vi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phạm</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các</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tiêu</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chuẩn</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cộng</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300" dirty="0" err="1">
                <a:latin typeface="Times New Roman" panose="02020603050405020304" pitchFamily="18" charset="0"/>
                <a:ea typeface="Times New Roman" panose="02020603050405020304" pitchFamily="18" charset="0"/>
                <a:cs typeface="Times New Roman" panose="02020603050405020304" pitchFamily="18" charset="0"/>
              </a:rPr>
              <a:t>đồng</a:t>
            </a:r>
            <a:r>
              <a:rPr lang="en-GB" sz="1300" dirty="0">
                <a:latin typeface="Times New Roman" panose="02020603050405020304" pitchFamily="18" charset="0"/>
                <a:ea typeface="Times New Roman" panose="02020603050405020304" pitchFamily="18" charset="0"/>
                <a:cs typeface="Times New Roman" panose="02020603050405020304" pitchFamily="18" charset="0"/>
              </a:rPr>
              <a:t>.</a:t>
            </a:r>
            <a:r>
              <a:rPr lang="en-US" sz="1300" dirty="0">
                <a:latin typeface="Times New Roman" panose="02020603050405020304" pitchFamily="18" charset="0"/>
                <a:ea typeface="Times New Roman" panose="02020603050405020304" pitchFamily="18" charset="0"/>
                <a:cs typeface="Times New Roman" panose="02020603050405020304" pitchFamily="18" charset="0"/>
              </a:rPr>
              <a:t> </a:t>
            </a:r>
          </a:p>
        </p:txBody>
      </p:sp>
      <p:sp>
        <p:nvSpPr>
          <p:cNvPr id="3" name="Rectangle 2">
            <a:extLst>
              <a:ext uri="{FF2B5EF4-FFF2-40B4-BE49-F238E27FC236}">
                <a16:creationId xmlns="" xmlns:a16="http://schemas.microsoft.com/office/drawing/2014/main" id="{A3C92025-2448-7474-BEEF-BD8BB98A1B7D}"/>
              </a:ext>
            </a:extLst>
          </p:cNvPr>
          <p:cNvSpPr/>
          <p:nvPr/>
        </p:nvSpPr>
        <p:spPr>
          <a:xfrm>
            <a:off x="395200" y="197665"/>
            <a:ext cx="1435008" cy="385490"/>
          </a:xfrm>
          <a:prstGeom prst="rect">
            <a:avLst/>
          </a:prstGeom>
        </p:spPr>
        <p:txBody>
          <a:bodyPr wrap="non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5000"/>
              </a:lnSpc>
              <a:spcAft>
                <a:spcPts val="800"/>
              </a:spcAft>
            </a:pPr>
            <a:r>
              <a:rPr lang="en-US" sz="1800" b="1" dirty="0">
                <a:latin typeface="Times New Roman" panose="02020603050405020304" pitchFamily="18" charset="0"/>
                <a:ea typeface="Times New Roman" panose="02020603050405020304" pitchFamily="18" charset="0"/>
                <a:cs typeface="Tahoma" panose="020B0604030504040204" pitchFamily="34" charset="0"/>
              </a:rPr>
              <a:t>1. </a:t>
            </a:r>
            <a:r>
              <a:rPr lang="en-US" sz="1800" b="1" dirty="0" err="1">
                <a:latin typeface="Times New Roman" panose="02020603050405020304" pitchFamily="18" charset="0"/>
                <a:ea typeface="Times New Roman" panose="02020603050405020304" pitchFamily="18" charset="0"/>
                <a:cs typeface="Tahoma" panose="020B0604030504040204" pitchFamily="34" charset="0"/>
              </a:rPr>
              <a:t>Tổng</a:t>
            </a:r>
            <a:r>
              <a:rPr lang="en-US" sz="1800" b="1" dirty="0">
                <a:latin typeface="Times New Roman" panose="02020603050405020304" pitchFamily="18" charset="0"/>
                <a:ea typeface="Times New Roman" panose="02020603050405020304" pitchFamily="18" charset="0"/>
                <a:cs typeface="Tahoma" panose="020B0604030504040204" pitchFamily="34" charset="0"/>
              </a:rPr>
              <a:t> </a:t>
            </a:r>
            <a:r>
              <a:rPr lang="en-US" sz="1800" b="1" dirty="0" err="1">
                <a:latin typeface="Times New Roman" panose="02020603050405020304" pitchFamily="18" charset="0"/>
                <a:ea typeface="Times New Roman" panose="02020603050405020304" pitchFamily="18" charset="0"/>
                <a:cs typeface="Tahoma" panose="020B0604030504040204" pitchFamily="34" charset="0"/>
              </a:rPr>
              <a:t>quát</a:t>
            </a:r>
            <a:endParaRPr lang="en-US" sz="1800" dirty="0">
              <a:latin typeface=".VnTime" panose="020B7200000000000000" pitchFamily="34" charset="0"/>
              <a:ea typeface="Times New Roman" panose="02020603050405020304" pitchFamily="18" charset="0"/>
              <a:cs typeface="Tahoma" panose="020B0604030504040204" pitchFamily="34" charset="0"/>
            </a:endParaRPr>
          </a:p>
        </p:txBody>
      </p:sp>
      <p:sp>
        <p:nvSpPr>
          <p:cNvPr id="5" name="Rectangle 4">
            <a:extLst>
              <a:ext uri="{FF2B5EF4-FFF2-40B4-BE49-F238E27FC236}">
                <a16:creationId xmlns="" xmlns:a16="http://schemas.microsoft.com/office/drawing/2014/main" id="{60D547E4-FB14-B174-13D7-7CFA13A93C68}"/>
              </a:ext>
            </a:extLst>
          </p:cNvPr>
          <p:cNvSpPr/>
          <p:nvPr/>
        </p:nvSpPr>
        <p:spPr>
          <a:xfrm>
            <a:off x="191849" y="583155"/>
            <a:ext cx="2975495" cy="311496"/>
          </a:xfrm>
          <a:prstGeom prst="rect">
            <a:avLst/>
          </a:prstGeom>
        </p:spPr>
        <p:txBody>
          <a:bodyPr wrap="none">
            <a:spAutoFit/>
          </a:bodyPr>
          <a:lstStyle/>
          <a:p>
            <a:pPr marL="742950" lvl="1" indent="-285750" algn="just" fontAlgn="base">
              <a:lnSpc>
                <a:spcPct val="107000"/>
              </a:lnSpc>
              <a:spcAft>
                <a:spcPts val="800"/>
              </a:spcAft>
              <a:buFont typeface="Wingdings" panose="05000000000000000000" pitchFamily="2" charset="2"/>
              <a:buChar char="Ø"/>
            </a:pPr>
            <a:r>
              <a:rPr lang="vi-VN" b="1" dirty="0">
                <a:latin typeface="Times New Roman" panose="02020603050405020304" pitchFamily="18" charset="0"/>
                <a:ea typeface="Calibri" panose="020F0502020204030204" pitchFamily="34" charset="0"/>
                <a:cs typeface="Times New Roman" panose="02020603050405020304" pitchFamily="18" charset="0"/>
              </a:rPr>
              <a:t>Chức năng của </a:t>
            </a:r>
            <a:r>
              <a:rPr lang="vi-VN" b="1" dirty="0" err="1">
                <a:latin typeface="Times New Roman" panose="02020603050405020304" pitchFamily="18" charset="0"/>
                <a:ea typeface="Calibri" panose="020F0502020204030204" pitchFamily="34" charset="0"/>
                <a:cs typeface="Times New Roman" panose="02020603050405020304" pitchFamily="18" charset="0"/>
              </a:rPr>
              <a:t>hệ</a:t>
            </a:r>
            <a:r>
              <a:rPr lang="vi-VN" b="1" dirty="0">
                <a:latin typeface="Times New Roman" panose="02020603050405020304" pitchFamily="18" charset="0"/>
                <a:ea typeface="Calibri" panose="020F0502020204030204" pitchFamily="34" charset="0"/>
                <a:cs typeface="Times New Roman" panose="02020603050405020304" pitchFamily="18" charset="0"/>
              </a:rPr>
              <a:t> </a:t>
            </a:r>
            <a:r>
              <a:rPr lang="vi-VN" b="1" dirty="0" err="1">
                <a:latin typeface="Times New Roman" panose="02020603050405020304" pitchFamily="18" charset="0"/>
                <a:ea typeface="Calibri" panose="020F0502020204030204" pitchFamily="34" charset="0"/>
                <a:cs typeface="Times New Roman" panose="02020603050405020304" pitchFamily="18" charset="0"/>
              </a:rPr>
              <a:t>thống</a:t>
            </a:r>
            <a:r>
              <a:rPr lang="en-US" b="1" dirty="0">
                <a:latin typeface="Times New Roman" panose="02020603050405020304" pitchFamily="18" charset="0"/>
                <a:ea typeface="Calibri" panose="020F0502020204030204" pitchFamily="34" charset="0"/>
                <a:cs typeface="Times New Roman" panose="02020603050405020304" pitchFamily="18" charset="0"/>
              </a:rPr>
              <a:t>:</a:t>
            </a:r>
            <a:r>
              <a:rPr lang="vi-VN" b="1" dirty="0">
                <a:latin typeface="Times New Roman" panose="02020603050405020304" pitchFamily="18" charset="0"/>
                <a:ea typeface="Calibri" panose="020F0502020204030204" pitchFamily="34" charset="0"/>
                <a:cs typeface="Times New Roman" panose="02020603050405020304" pitchFamily="18" charset="0"/>
              </a:rPr>
              <a:t> </a:t>
            </a:r>
            <a:r>
              <a:rPr lang="vi-VN" dirty="0">
                <a:latin typeface="Times New Roman" panose="02020603050405020304" pitchFamily="18"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536557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594" y="147496"/>
            <a:ext cx="3740691" cy="488608"/>
          </a:xfrm>
        </p:spPr>
        <p:txBody>
          <a:bodyPr/>
          <a:lstStyle/>
          <a:p>
            <a:r>
              <a:rPr lang="en-US" sz="1600" b="1" dirty="0">
                <a:latin typeface="Times New Roman" panose="02020603050405020304" pitchFamily="18" charset="0"/>
                <a:cs typeface="Times New Roman" panose="02020603050405020304" pitchFamily="18" charset="0"/>
              </a:rPr>
              <a:t>2. </a:t>
            </a:r>
            <a:r>
              <a:rPr lang="en-US" sz="1600" b="1" dirty="0" err="1">
                <a:latin typeface="Times New Roman" panose="02020603050405020304" pitchFamily="18" charset="0"/>
                <a:cs typeface="Times New Roman" panose="02020603050405020304" pitchFamily="18" charset="0"/>
              </a:rPr>
              <a:t>Biểu</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đồ</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phân</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rã</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chức</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năng</a:t>
            </a:r>
            <a:r>
              <a:rPr lang="en-US" sz="1600" b="1" dirty="0">
                <a:latin typeface="Times New Roman" panose="02020603050405020304" pitchFamily="18" charset="0"/>
                <a:cs typeface="Times New Roman" panose="02020603050405020304" pitchFamily="18" charset="0"/>
              </a:rPr>
              <a:t> BFD</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895558" y="846856"/>
            <a:ext cx="7286334" cy="3372350"/>
          </a:xfrm>
          <a:prstGeom prst="rect">
            <a:avLst/>
          </a:prstGeom>
        </p:spPr>
      </p:pic>
      <p:sp>
        <p:nvSpPr>
          <p:cNvPr id="5" name="Rectangle 4"/>
          <p:cNvSpPr/>
          <p:nvPr/>
        </p:nvSpPr>
        <p:spPr>
          <a:xfrm>
            <a:off x="2887455" y="4429959"/>
            <a:ext cx="2876108" cy="307392"/>
          </a:xfrm>
          <a:prstGeom prst="rect">
            <a:avLst/>
          </a:prstGeom>
        </p:spPr>
        <p:txBody>
          <a:bodyPr wrap="none">
            <a:spAutoFit/>
          </a:bodyPr>
          <a:lstStyle/>
          <a:p>
            <a:pPr algn="ctr">
              <a:lnSpc>
                <a:spcPct val="107000"/>
              </a:lnSpc>
              <a:spcAft>
                <a:spcPts val="800"/>
              </a:spcAft>
            </a:pPr>
            <a:r>
              <a:rPr lang="vi-VN" i="1" dirty="0">
                <a:latin typeface="Times New Roman" panose="02020603050405020304" pitchFamily="18" charset="0"/>
                <a:ea typeface="Times New Roman" panose="02020603050405020304" pitchFamily="18" charset="0"/>
                <a:cs typeface="Times New Roman" panose="02020603050405020304" pitchFamily="18" charset="0"/>
              </a:rPr>
              <a:t>Hình </a:t>
            </a:r>
            <a:r>
              <a:rPr lang="en-US" i="1" dirty="0">
                <a:latin typeface="Times New Roman" panose="02020603050405020304" pitchFamily="18" charset="0"/>
                <a:ea typeface="Times New Roman" panose="02020603050405020304" pitchFamily="18" charset="0"/>
                <a:cs typeface="Times New Roman" panose="02020603050405020304" pitchFamily="18" charset="0"/>
              </a:rPr>
              <a:t>2.1: </a:t>
            </a:r>
            <a:r>
              <a:rPr lang="en-US" i="1" dirty="0" err="1">
                <a:latin typeface="Times New Roman" panose="02020603050405020304" pitchFamily="18" charset="0"/>
                <a:ea typeface="Times New Roman" panose="02020603050405020304" pitchFamily="18" charset="0"/>
                <a:cs typeface="Times New Roman" panose="02020603050405020304" pitchFamily="18" charset="0"/>
              </a:rPr>
              <a:t>Biểu</a:t>
            </a:r>
            <a:r>
              <a:rPr lang="en-US" i="1" dirty="0">
                <a:latin typeface="Times New Roman" panose="02020603050405020304" pitchFamily="18" charset="0"/>
                <a:ea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ea typeface="Times New Roman" panose="02020603050405020304" pitchFamily="18" charset="0"/>
                <a:cs typeface="Times New Roman" panose="02020603050405020304" pitchFamily="18" charset="0"/>
              </a:rPr>
              <a:t>đồ</a:t>
            </a:r>
            <a:r>
              <a:rPr lang="en-US" i="1" dirty="0">
                <a:latin typeface="Times New Roman" panose="02020603050405020304" pitchFamily="18" charset="0"/>
                <a:ea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ea typeface="Times New Roman" panose="02020603050405020304" pitchFamily="18" charset="0"/>
                <a:cs typeface="Times New Roman" panose="02020603050405020304" pitchFamily="18" charset="0"/>
              </a:rPr>
              <a:t>phân</a:t>
            </a:r>
            <a:r>
              <a:rPr lang="en-US" i="1" dirty="0">
                <a:latin typeface="Times New Roman" panose="02020603050405020304" pitchFamily="18" charset="0"/>
                <a:ea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ea typeface="Times New Roman" panose="02020603050405020304" pitchFamily="18" charset="0"/>
                <a:cs typeface="Times New Roman" panose="02020603050405020304" pitchFamily="18" charset="0"/>
              </a:rPr>
              <a:t>rã</a:t>
            </a:r>
            <a:r>
              <a:rPr lang="en-US" i="1" dirty="0">
                <a:latin typeface="Times New Roman" panose="02020603050405020304" pitchFamily="18" charset="0"/>
                <a:ea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ea typeface="Times New Roman" panose="02020603050405020304" pitchFamily="18" charset="0"/>
                <a:cs typeface="Times New Roman" panose="02020603050405020304" pitchFamily="18" charset="0"/>
              </a:rPr>
              <a:t>chức</a:t>
            </a:r>
            <a:r>
              <a:rPr lang="en-US" i="1" dirty="0">
                <a:latin typeface="Times New Roman" panose="02020603050405020304" pitchFamily="18" charset="0"/>
                <a:ea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ea typeface="Times New Roman" panose="02020603050405020304" pitchFamily="18" charset="0"/>
                <a:cs typeface="Times New Roman" panose="02020603050405020304" pitchFamily="18" charset="0"/>
              </a:rPr>
              <a:t>năng</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26942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075" y="131594"/>
            <a:ext cx="2631881" cy="409095"/>
          </a:xfrm>
        </p:spPr>
        <p:txBody>
          <a:bodyPr/>
          <a:lstStyle/>
          <a:p>
            <a:r>
              <a:rPr lang="en-US" sz="1600" b="1" dirty="0">
                <a:latin typeface="Times New Roman" panose="02020603050405020304" pitchFamily="18" charset="0"/>
                <a:cs typeface="Times New Roman" panose="02020603050405020304" pitchFamily="18" charset="0"/>
              </a:rPr>
              <a:t>3. </a:t>
            </a:r>
            <a:r>
              <a:rPr lang="en-US" sz="1600" b="1" dirty="0" err="1">
                <a:latin typeface="Times New Roman" panose="02020603050405020304" pitchFamily="18" charset="0"/>
                <a:cs typeface="Times New Roman" panose="02020603050405020304" pitchFamily="18" charset="0"/>
              </a:rPr>
              <a:t>Mô</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hình</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hóa</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yêu</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cầu</a:t>
            </a:r>
            <a:endParaRPr lang="en-US" sz="1600" b="1" dirty="0">
              <a:latin typeface="Times New Roman" panose="02020603050405020304" pitchFamily="18" charset="0"/>
              <a:cs typeface="Times New Roman" panose="02020603050405020304" pitchFamily="18" charset="0"/>
            </a:endParaRPr>
          </a:p>
        </p:txBody>
      </p:sp>
      <p:pic>
        <p:nvPicPr>
          <p:cNvPr id="4" name="Picture 3"/>
          <p:cNvPicPr/>
          <p:nvPr/>
        </p:nvPicPr>
        <p:blipFill rotWithShape="1">
          <a:blip r:embed="rId2">
            <a:extLst>
              <a:ext uri="{28A0092B-C50C-407E-A947-70E740481C1C}">
                <a14:useLocalDpi xmlns:a14="http://schemas.microsoft.com/office/drawing/2010/main" val="0"/>
              </a:ext>
            </a:extLst>
          </a:blip>
          <a:srcRect r="33165" b="35206"/>
          <a:stretch/>
        </p:blipFill>
        <p:spPr bwMode="auto">
          <a:xfrm>
            <a:off x="901921" y="609600"/>
            <a:ext cx="5764350" cy="4411234"/>
          </a:xfrm>
          <a:prstGeom prst="rect">
            <a:avLst/>
          </a:prstGeom>
          <a:ln>
            <a:noFill/>
          </a:ln>
          <a:extLst>
            <a:ext uri="{53640926-AAD7-44D8-BBD7-CCE9431645EC}">
              <a14:shadowObscured xmlns:a14="http://schemas.microsoft.com/office/drawing/2010/main"/>
            </a:ext>
          </a:extLst>
        </p:spPr>
      </p:pic>
      <p:sp>
        <p:nvSpPr>
          <p:cNvPr id="5" name="Rectangle 4"/>
          <p:cNvSpPr/>
          <p:nvPr/>
        </p:nvSpPr>
        <p:spPr>
          <a:xfrm>
            <a:off x="6737192" y="2309955"/>
            <a:ext cx="2158779" cy="1040349"/>
          </a:xfrm>
          <a:prstGeom prst="rect">
            <a:avLst/>
          </a:prstGeom>
        </p:spPr>
        <p:txBody>
          <a:bodyPr wrap="square">
            <a:spAutoFit/>
          </a:bodyPr>
          <a:lstStyle/>
          <a:p>
            <a:pPr fontAlgn="base">
              <a:lnSpc>
                <a:spcPts val="1950"/>
              </a:lnSpc>
            </a:pPr>
            <a:r>
              <a:rPr lang="en-US" sz="1600" dirty="0">
                <a:solidFill>
                  <a:srgbClr val="080823"/>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07000"/>
              </a:lnSpc>
              <a:spcAft>
                <a:spcPts val="800"/>
              </a:spcAft>
            </a:pPr>
            <a:r>
              <a:rPr lang="vi-VN" i="1" dirty="0">
                <a:latin typeface="Times New Roman" panose="02020603050405020304" pitchFamily="18" charset="0"/>
                <a:ea typeface="Times New Roman" panose="02020603050405020304" pitchFamily="18" charset="0"/>
                <a:cs typeface="Times New Roman" panose="02020603050405020304" pitchFamily="18" charset="0"/>
              </a:rPr>
              <a:t>Hình </a:t>
            </a:r>
            <a:r>
              <a:rPr lang="en-US" i="1" dirty="0">
                <a:latin typeface="Times New Roman" panose="02020603050405020304" pitchFamily="18" charset="0"/>
                <a:ea typeface="Times New Roman" panose="02020603050405020304" pitchFamily="18" charset="0"/>
                <a:cs typeface="Times New Roman" panose="02020603050405020304" pitchFamily="18" charset="0"/>
              </a:rPr>
              <a:t>2.2: </a:t>
            </a:r>
            <a:r>
              <a:rPr lang="en-US" i="1" dirty="0" err="1">
                <a:solidFill>
                  <a:srgbClr val="080823"/>
                </a:solidFill>
                <a:latin typeface="Times New Roman" panose="02020603050405020304" pitchFamily="18" charset="0"/>
                <a:ea typeface="Times New Roman" panose="02020603050405020304" pitchFamily="18" charset="0"/>
                <a:cs typeface="Times New Roman" panose="02020603050405020304" pitchFamily="18" charset="0"/>
              </a:rPr>
              <a:t>Biểu</a:t>
            </a:r>
            <a:r>
              <a:rPr lang="en-US" i="1" dirty="0">
                <a:solidFill>
                  <a:srgbClr val="08082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i="1" dirty="0" err="1">
                <a:solidFill>
                  <a:srgbClr val="080823"/>
                </a:solidFill>
                <a:latin typeface="Times New Roman" panose="02020603050405020304" pitchFamily="18" charset="0"/>
                <a:ea typeface="Times New Roman" panose="02020603050405020304" pitchFamily="18" charset="0"/>
                <a:cs typeface="Times New Roman" panose="02020603050405020304" pitchFamily="18" charset="0"/>
              </a:rPr>
              <a:t>đồ</a:t>
            </a:r>
            <a:r>
              <a:rPr lang="en-US" i="1" dirty="0">
                <a:solidFill>
                  <a:srgbClr val="080823"/>
                </a:solidFill>
                <a:latin typeface="Times New Roman" panose="02020603050405020304" pitchFamily="18" charset="0"/>
                <a:ea typeface="Times New Roman" panose="02020603050405020304" pitchFamily="18" charset="0"/>
                <a:cs typeface="Times New Roman" panose="02020603050405020304" pitchFamily="18" charset="0"/>
              </a:rPr>
              <a:t> Use-case </a:t>
            </a:r>
            <a:r>
              <a:rPr lang="en-US" i="1" dirty="0" err="1">
                <a:solidFill>
                  <a:srgbClr val="080823"/>
                </a:solidFill>
                <a:latin typeface="Times New Roman" panose="02020603050405020304" pitchFamily="18" charset="0"/>
                <a:ea typeface="Times New Roman" panose="02020603050405020304" pitchFamily="18" charset="0"/>
                <a:cs typeface="Times New Roman" panose="02020603050405020304" pitchFamily="18" charset="0"/>
              </a:rPr>
              <a:t>của</a:t>
            </a:r>
            <a:r>
              <a:rPr lang="en-US" i="1" dirty="0">
                <a:solidFill>
                  <a:srgbClr val="08082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i="1" dirty="0" err="1">
                <a:solidFill>
                  <a:srgbClr val="080823"/>
                </a:solidFill>
                <a:latin typeface="Times New Roman" panose="02020603050405020304" pitchFamily="18" charset="0"/>
                <a:ea typeface="Times New Roman" panose="02020603050405020304" pitchFamily="18" charset="0"/>
                <a:cs typeface="Times New Roman" panose="02020603050405020304" pitchFamily="18" charset="0"/>
              </a:rPr>
              <a:t>khách</a:t>
            </a:r>
            <a:r>
              <a:rPr lang="en-US" i="1" dirty="0">
                <a:solidFill>
                  <a:srgbClr val="08082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i="1" dirty="0" err="1">
                <a:solidFill>
                  <a:srgbClr val="080823"/>
                </a:solidFill>
                <a:latin typeface="Times New Roman" panose="02020603050405020304" pitchFamily="18" charset="0"/>
                <a:ea typeface="Times New Roman" panose="02020603050405020304" pitchFamily="18" charset="0"/>
                <a:cs typeface="Times New Roman" panose="02020603050405020304" pitchFamily="18" charset="0"/>
              </a:rPr>
              <a:t>vãng</a:t>
            </a:r>
            <a:r>
              <a:rPr lang="en-US" i="1" dirty="0">
                <a:solidFill>
                  <a:srgbClr val="08082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i="1" dirty="0" err="1">
                <a:solidFill>
                  <a:srgbClr val="080823"/>
                </a:solidFill>
                <a:latin typeface="Times New Roman" panose="02020603050405020304" pitchFamily="18" charset="0"/>
                <a:ea typeface="Times New Roman" panose="02020603050405020304" pitchFamily="18" charset="0"/>
                <a:cs typeface="Times New Roman" panose="02020603050405020304" pitchFamily="18" charset="0"/>
              </a:rPr>
              <a:t>lai</a:t>
            </a:r>
            <a:r>
              <a:rPr lang="en-US" i="1" dirty="0">
                <a:solidFill>
                  <a:srgbClr val="08082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i="1" dirty="0" err="1">
                <a:solidFill>
                  <a:srgbClr val="080823"/>
                </a:solidFill>
                <a:latin typeface="Times New Roman" panose="02020603050405020304" pitchFamily="18" charset="0"/>
                <a:ea typeface="Times New Roman" panose="02020603050405020304" pitchFamily="18" charset="0"/>
                <a:cs typeface="Times New Roman" panose="02020603050405020304" pitchFamily="18" charset="0"/>
              </a:rPr>
              <a:t>và</a:t>
            </a:r>
            <a:r>
              <a:rPr lang="en-US" i="1" dirty="0">
                <a:solidFill>
                  <a:srgbClr val="08082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i="1" dirty="0" err="1">
                <a:solidFill>
                  <a:srgbClr val="080823"/>
                </a:solidFill>
                <a:latin typeface="Times New Roman" panose="02020603050405020304" pitchFamily="18" charset="0"/>
                <a:ea typeface="Times New Roman" panose="02020603050405020304" pitchFamily="18" charset="0"/>
                <a:cs typeface="Times New Roman" panose="02020603050405020304" pitchFamily="18" charset="0"/>
              </a:rPr>
              <a:t>khách</a:t>
            </a:r>
            <a:r>
              <a:rPr lang="en-US" i="1" dirty="0">
                <a:solidFill>
                  <a:srgbClr val="08082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i="1" dirty="0" err="1">
                <a:solidFill>
                  <a:srgbClr val="080823"/>
                </a:solidFill>
                <a:latin typeface="Times New Roman" panose="02020603050405020304" pitchFamily="18" charset="0"/>
                <a:ea typeface="Times New Roman" panose="02020603050405020304" pitchFamily="18" charset="0"/>
                <a:cs typeface="Times New Roman" panose="02020603050405020304" pitchFamily="18" charset="0"/>
              </a:rPr>
              <a:t>hàng</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06247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767464" y="0"/>
            <a:ext cx="4119167" cy="5007666"/>
          </a:xfrm>
          <a:prstGeom prst="rect">
            <a:avLst/>
          </a:prstGeom>
        </p:spPr>
      </p:pic>
      <p:sp>
        <p:nvSpPr>
          <p:cNvPr id="5" name="Rectangle 4"/>
          <p:cNvSpPr/>
          <p:nvPr/>
        </p:nvSpPr>
        <p:spPr>
          <a:xfrm>
            <a:off x="5411929" y="2349944"/>
            <a:ext cx="2834430" cy="307777"/>
          </a:xfrm>
          <a:prstGeom prst="rect">
            <a:avLst/>
          </a:prstGeom>
        </p:spPr>
        <p:txBody>
          <a:bodyPr wrap="none">
            <a:spAutoFit/>
          </a:bodyPr>
          <a:lstStyle/>
          <a:p>
            <a:r>
              <a:rPr lang="en-US" i="1" dirty="0" err="1">
                <a:solidFill>
                  <a:srgbClr val="080823"/>
                </a:solidFill>
                <a:latin typeface="Times New Roman" panose="02020603050405020304" pitchFamily="18" charset="0"/>
                <a:ea typeface="Times New Roman" panose="02020603050405020304" pitchFamily="18" charset="0"/>
              </a:rPr>
              <a:t>Biểu</a:t>
            </a:r>
            <a:r>
              <a:rPr lang="en-US" i="1" dirty="0">
                <a:solidFill>
                  <a:srgbClr val="080823"/>
                </a:solidFill>
                <a:latin typeface="Times New Roman" panose="02020603050405020304" pitchFamily="18" charset="0"/>
                <a:ea typeface="Times New Roman" panose="02020603050405020304" pitchFamily="18" charset="0"/>
              </a:rPr>
              <a:t> </a:t>
            </a:r>
            <a:r>
              <a:rPr lang="en-US" i="1" dirty="0" err="1">
                <a:solidFill>
                  <a:srgbClr val="080823"/>
                </a:solidFill>
                <a:latin typeface="Times New Roman" panose="02020603050405020304" pitchFamily="18" charset="0"/>
                <a:ea typeface="Times New Roman" panose="02020603050405020304" pitchFamily="18" charset="0"/>
              </a:rPr>
              <a:t>đồ</a:t>
            </a:r>
            <a:r>
              <a:rPr lang="en-US" i="1" dirty="0">
                <a:solidFill>
                  <a:srgbClr val="080823"/>
                </a:solidFill>
                <a:latin typeface="Times New Roman" panose="02020603050405020304" pitchFamily="18" charset="0"/>
                <a:ea typeface="Times New Roman" panose="02020603050405020304" pitchFamily="18" charset="0"/>
              </a:rPr>
              <a:t> Use-case </a:t>
            </a:r>
            <a:r>
              <a:rPr lang="en-US" i="1" dirty="0" err="1">
                <a:solidFill>
                  <a:srgbClr val="080823"/>
                </a:solidFill>
                <a:latin typeface="Times New Roman" panose="02020603050405020304" pitchFamily="18" charset="0"/>
                <a:ea typeface="Times New Roman" panose="02020603050405020304" pitchFamily="18" charset="0"/>
              </a:rPr>
              <a:t>của</a:t>
            </a:r>
            <a:r>
              <a:rPr lang="en-US" i="1" dirty="0">
                <a:solidFill>
                  <a:srgbClr val="080823"/>
                </a:solidFill>
                <a:latin typeface="Times New Roman" panose="02020603050405020304" pitchFamily="18" charset="0"/>
                <a:ea typeface="Times New Roman" panose="02020603050405020304" pitchFamily="18" charset="0"/>
              </a:rPr>
              <a:t> </a:t>
            </a:r>
            <a:r>
              <a:rPr lang="en-US" i="1" dirty="0" err="1">
                <a:solidFill>
                  <a:srgbClr val="080823"/>
                </a:solidFill>
                <a:latin typeface="Times New Roman" panose="02020603050405020304" pitchFamily="18" charset="0"/>
                <a:ea typeface="Times New Roman" panose="02020603050405020304" pitchFamily="18" charset="0"/>
              </a:rPr>
              <a:t>người</a:t>
            </a:r>
            <a:r>
              <a:rPr lang="en-US" i="1" dirty="0">
                <a:solidFill>
                  <a:srgbClr val="080823"/>
                </a:solidFill>
                <a:latin typeface="Times New Roman" panose="02020603050405020304" pitchFamily="18" charset="0"/>
                <a:ea typeface="Times New Roman" panose="02020603050405020304" pitchFamily="18" charset="0"/>
              </a:rPr>
              <a:t> </a:t>
            </a:r>
            <a:r>
              <a:rPr lang="en-US" i="1" dirty="0" err="1">
                <a:solidFill>
                  <a:srgbClr val="080823"/>
                </a:solidFill>
                <a:latin typeface="Times New Roman" panose="02020603050405020304" pitchFamily="18" charset="0"/>
                <a:ea typeface="Times New Roman" panose="02020603050405020304" pitchFamily="18" charset="0"/>
              </a:rPr>
              <a:t>quản</a:t>
            </a:r>
            <a:r>
              <a:rPr lang="en-US" i="1" dirty="0">
                <a:solidFill>
                  <a:srgbClr val="080823"/>
                </a:solidFill>
                <a:latin typeface="Times New Roman" panose="02020603050405020304" pitchFamily="18" charset="0"/>
                <a:ea typeface="Times New Roman" panose="02020603050405020304" pitchFamily="18" charset="0"/>
              </a:rPr>
              <a:t> </a:t>
            </a:r>
            <a:r>
              <a:rPr lang="en-US" i="1" dirty="0" err="1">
                <a:solidFill>
                  <a:srgbClr val="080823"/>
                </a:solidFill>
                <a:latin typeface="Times New Roman" panose="02020603050405020304" pitchFamily="18" charset="0"/>
                <a:ea typeface="Times New Roman" panose="02020603050405020304" pitchFamily="18" charset="0"/>
              </a:rPr>
              <a:t>trị</a:t>
            </a:r>
            <a:endParaRPr lang="en-US" dirty="0"/>
          </a:p>
        </p:txBody>
      </p:sp>
    </p:spTree>
    <p:extLst>
      <p:ext uri="{BB962C8B-B14F-4D97-AF65-F5344CB8AC3E}">
        <p14:creationId xmlns:p14="http://schemas.microsoft.com/office/powerpoint/2010/main" val="10106121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226" y="224043"/>
            <a:ext cx="4087500" cy="576000"/>
          </a:xfrm>
        </p:spPr>
        <p:txBody>
          <a:bodyPr/>
          <a:lstStyle/>
          <a:p>
            <a:r>
              <a:rPr lang="en-US" sz="1600" b="1" dirty="0">
                <a:latin typeface="Times New Roman" panose="02020603050405020304" pitchFamily="18" charset="0"/>
                <a:cs typeface="Times New Roman" panose="02020603050405020304" pitchFamily="18" charset="0"/>
              </a:rPr>
              <a:t>4. </a:t>
            </a:r>
            <a:r>
              <a:rPr lang="en-US" sz="1600" b="1" dirty="0" err="1">
                <a:latin typeface="Times New Roman" panose="02020603050405020304" pitchFamily="18" charset="0"/>
                <a:cs typeface="Times New Roman" panose="02020603050405020304" pitchFamily="18" charset="0"/>
              </a:rPr>
              <a:t>Phân</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tích</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và</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thiết</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kế</a:t>
            </a:r>
            <a:r>
              <a:rPr lang="en-US" sz="1600" b="1" dirty="0">
                <a:latin typeface="Times New Roman" panose="02020603050405020304" pitchFamily="18" charset="0"/>
                <a:cs typeface="Times New Roman" panose="02020603050405020304" pitchFamily="18" charset="0"/>
              </a:rPr>
              <a:t> Website</a:t>
            </a:r>
            <a:br>
              <a:rPr lang="en-US" sz="1600" b="1" dirty="0">
                <a:latin typeface="Times New Roman" panose="02020603050405020304" pitchFamily="18" charset="0"/>
                <a:cs typeface="Times New Roman" panose="02020603050405020304" pitchFamily="18" charset="0"/>
              </a:rPr>
            </a:br>
            <a:endParaRPr lang="en-US" sz="1600" b="1" dirty="0">
              <a:latin typeface="Times New Roman" panose="02020603050405020304" pitchFamily="18" charset="0"/>
              <a:cs typeface="Times New Roman" panose="02020603050405020304" pitchFamily="18" charset="0"/>
            </a:endParaRPr>
          </a:p>
        </p:txBody>
      </p:sp>
      <p:sp>
        <p:nvSpPr>
          <p:cNvPr id="4" name="Rectangle 3"/>
          <p:cNvSpPr/>
          <p:nvPr/>
        </p:nvSpPr>
        <p:spPr>
          <a:xfrm>
            <a:off x="545586" y="797552"/>
            <a:ext cx="7390738" cy="1384995"/>
          </a:xfrm>
          <a:prstGeom prst="rect">
            <a:avLst/>
          </a:prstGeom>
        </p:spPr>
        <p:txBody>
          <a:bodyPr wrap="square">
            <a:spAutoFit/>
          </a:bodyPr>
          <a:lstStyle/>
          <a:p>
            <a:pPr marL="342900" lvl="0" indent="-342900" algn="just" fontAlgn="base">
              <a:buSzPts val="1000"/>
              <a:buFont typeface="Wingdings" panose="05000000000000000000" pitchFamily="2" charset="2"/>
              <a:buChar char="q"/>
              <a:tabLst>
                <a:tab pos="457200" algn="l"/>
              </a:tabLst>
            </a:pPr>
            <a:r>
              <a:rPr lang="en-GB" b="1" dirty="0">
                <a:latin typeface="Times New Roman" panose="02020603050405020304" pitchFamily="18" charset="0"/>
                <a:ea typeface="Times New Roman" panose="02020603050405020304" pitchFamily="18" charset="0"/>
                <a:cs typeface="Times New Roman" panose="02020603050405020304" pitchFamily="18" charset="0"/>
              </a:rPr>
              <a:t>Link: </a:t>
            </a:r>
            <a:r>
              <a:rPr lang="en-US"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http://localhost:3000</a:t>
            </a:r>
            <a:endParaRPr lang="en-US" sz="12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fontAlgn="base">
              <a:buSzPts val="1000"/>
              <a:buFont typeface="Wingdings" panose="05000000000000000000" pitchFamily="2" charset="2"/>
              <a:buChar char="q"/>
              <a:tabLst>
                <a:tab pos="457200" algn="l"/>
              </a:tabLst>
            </a:pPr>
            <a:r>
              <a:rPr lang="en-GB" b="1" dirty="0" err="1">
                <a:latin typeface="Times New Roman" panose="02020603050405020304" pitchFamily="18" charset="0"/>
                <a:ea typeface="Times New Roman" panose="02020603050405020304" pitchFamily="18" charset="0"/>
                <a:cs typeface="Times New Roman" panose="02020603050405020304" pitchFamily="18" charset="0"/>
              </a:rPr>
              <a:t>Mục</a:t>
            </a:r>
            <a:r>
              <a:rPr lang="en-GB" b="1" dirty="0">
                <a:latin typeface="Times New Roman" panose="02020603050405020304" pitchFamily="18" charset="0"/>
                <a:ea typeface="Times New Roman" panose="02020603050405020304" pitchFamily="18" charset="0"/>
                <a:cs typeface="Times New Roman" panose="02020603050405020304" pitchFamily="18" charset="0"/>
              </a:rPr>
              <a:t> </a:t>
            </a:r>
            <a:r>
              <a:rPr lang="en-GB" b="1" dirty="0" err="1">
                <a:latin typeface="Times New Roman" panose="02020603050405020304" pitchFamily="18" charset="0"/>
                <a:ea typeface="Times New Roman" panose="02020603050405020304" pitchFamily="18" charset="0"/>
                <a:cs typeface="Times New Roman" panose="02020603050405020304" pitchFamily="18" charset="0"/>
              </a:rPr>
              <a:t>đích</a:t>
            </a:r>
            <a:r>
              <a:rPr lang="en-GB" b="1" dirty="0">
                <a:latin typeface="Times New Roman" panose="02020603050405020304" pitchFamily="18" charset="0"/>
                <a:ea typeface="Times New Roman" panose="02020603050405020304" pitchFamily="18" charset="0"/>
                <a:cs typeface="Times New Roman" panose="02020603050405020304" pitchFamily="18" charset="0"/>
              </a:rPr>
              <a:t>:</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bán</a:t>
            </a:r>
            <a:r>
              <a:rPr lang="en-GB" dirty="0">
                <a:latin typeface="Times New Roman" panose="02020603050405020304" pitchFamily="18" charset="0"/>
                <a:ea typeface="Times New Roman" panose="02020603050405020304" pitchFamily="18" charset="0"/>
                <a:cs typeface="Times New Roman" panose="02020603050405020304" pitchFamily="18" charset="0"/>
              </a:rPr>
              <a:t> online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các</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mặt</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hàng</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về</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thú</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cưng</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như</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áo</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quần</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đồ</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ăn</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đồ</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chơi</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và</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các</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mặt</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hàng</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liên</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quan</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khác</a:t>
            </a:r>
            <a:r>
              <a:rPr lang="en-GB" dirty="0">
                <a:latin typeface="Times New Roman" panose="02020603050405020304" pitchFamily="18" charset="0"/>
                <a:ea typeface="Times New Roman" panose="02020603050405020304" pitchFamily="18" charset="0"/>
                <a:cs typeface="Times New Roman" panose="02020603050405020304" pitchFamily="18" charset="0"/>
              </a:rPr>
              <a:t>.</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fontAlgn="base">
              <a:buSzPts val="1000"/>
              <a:buFont typeface="Wingdings" panose="05000000000000000000" pitchFamily="2" charset="2"/>
              <a:buChar char="q"/>
              <a:tabLst>
                <a:tab pos="457200" algn="l"/>
              </a:tabLst>
            </a:pPr>
            <a:r>
              <a:rPr lang="en-GB" b="1" dirty="0" err="1">
                <a:latin typeface="Times New Roman" panose="02020603050405020304" pitchFamily="18" charset="0"/>
                <a:ea typeface="Times New Roman" panose="02020603050405020304" pitchFamily="18" charset="0"/>
                <a:cs typeface="Times New Roman" panose="02020603050405020304" pitchFamily="18" charset="0"/>
              </a:rPr>
              <a:t>Bố</a:t>
            </a:r>
            <a:r>
              <a:rPr lang="en-GB" b="1" dirty="0">
                <a:latin typeface="Times New Roman" panose="02020603050405020304" pitchFamily="18" charset="0"/>
                <a:ea typeface="Times New Roman" panose="02020603050405020304" pitchFamily="18" charset="0"/>
                <a:cs typeface="Times New Roman" panose="02020603050405020304" pitchFamily="18" charset="0"/>
              </a:rPr>
              <a:t> </a:t>
            </a:r>
            <a:r>
              <a:rPr lang="en-GB" b="1" dirty="0" err="1">
                <a:latin typeface="Times New Roman" panose="02020603050405020304" pitchFamily="18" charset="0"/>
                <a:ea typeface="Times New Roman" panose="02020603050405020304" pitchFamily="18" charset="0"/>
                <a:cs typeface="Times New Roman" panose="02020603050405020304" pitchFamily="18" charset="0"/>
              </a:rPr>
              <a:t>cục</a:t>
            </a:r>
            <a:r>
              <a:rPr lang="en-GB" b="1" dirty="0">
                <a:latin typeface="Times New Roman" panose="02020603050405020304" pitchFamily="18" charset="0"/>
                <a:ea typeface="Times New Roman" panose="02020603050405020304" pitchFamily="18" charset="0"/>
                <a:cs typeface="Times New Roman" panose="02020603050405020304" pitchFamily="18" charset="0"/>
              </a:rPr>
              <a:t> </a:t>
            </a:r>
            <a:r>
              <a:rPr lang="en-GB" b="1" dirty="0" err="1">
                <a:latin typeface="Times New Roman" panose="02020603050405020304" pitchFamily="18" charset="0"/>
                <a:ea typeface="Times New Roman" panose="02020603050405020304" pitchFamily="18" charset="0"/>
                <a:cs typeface="Times New Roman" panose="02020603050405020304" pitchFamily="18" charset="0"/>
              </a:rPr>
              <a:t>giao</a:t>
            </a:r>
            <a:r>
              <a:rPr lang="en-GB" b="1" dirty="0">
                <a:latin typeface="Times New Roman" panose="02020603050405020304" pitchFamily="18" charset="0"/>
                <a:ea typeface="Times New Roman" panose="02020603050405020304" pitchFamily="18" charset="0"/>
                <a:cs typeface="Times New Roman" panose="02020603050405020304" pitchFamily="18" charset="0"/>
              </a:rPr>
              <a:t> </a:t>
            </a:r>
            <a:r>
              <a:rPr lang="en-GB" b="1" dirty="0" err="1">
                <a:latin typeface="Times New Roman" panose="02020603050405020304" pitchFamily="18" charset="0"/>
                <a:ea typeface="Times New Roman" panose="02020603050405020304" pitchFamily="18" charset="0"/>
                <a:cs typeface="Times New Roman" panose="02020603050405020304" pitchFamily="18" charset="0"/>
              </a:rPr>
              <a:t>diện</a:t>
            </a:r>
            <a:r>
              <a:rPr lang="en-GB" b="1" dirty="0">
                <a:latin typeface="Times New Roman" panose="02020603050405020304" pitchFamily="18" charset="0"/>
                <a:ea typeface="Times New Roman" panose="02020603050405020304" pitchFamily="18" charset="0"/>
                <a:cs typeface="Times New Roman" panose="02020603050405020304" pitchFamily="18" charset="0"/>
              </a:rPr>
              <a:t>:</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dirty="0">
              <a:latin typeface="Times New Roman" panose="02020603050405020304" pitchFamily="18" charset="0"/>
              <a:ea typeface="Times New Roman" panose="02020603050405020304" pitchFamily="18" charset="0"/>
              <a:cs typeface="Times New Roman" panose="02020603050405020304" pitchFamily="18" charset="0"/>
            </a:endParaRPr>
          </a:p>
          <a:p>
            <a:pPr marL="517525" lvl="0" indent="-166688" algn="just" fontAlgn="base">
              <a:buSzPts val="1000"/>
              <a:buFont typeface="Symbol" panose="05050102010706020507" pitchFamily="18" charset="2"/>
              <a:buChar char=""/>
              <a:tabLst>
                <a:tab pos="457200" algn="l"/>
              </a:tabLst>
            </a:pPr>
            <a:r>
              <a:rPr lang="en-GB" dirty="0" err="1">
                <a:latin typeface="Times New Roman" panose="02020603050405020304" pitchFamily="18" charset="0"/>
                <a:ea typeface="Times New Roman" panose="02020603050405020304" pitchFamily="18" charset="0"/>
                <a:cs typeface="Times New Roman" panose="02020603050405020304" pitchFamily="18" charset="0"/>
              </a:rPr>
              <a:t>Phần</a:t>
            </a:r>
            <a:r>
              <a:rPr lang="en-GB" dirty="0">
                <a:latin typeface="Times New Roman" panose="02020603050405020304" pitchFamily="18" charset="0"/>
                <a:ea typeface="Times New Roman" panose="02020603050405020304" pitchFamily="18" charset="0"/>
                <a:cs typeface="Times New Roman" panose="02020603050405020304" pitchFamily="18" charset="0"/>
              </a:rPr>
              <a:t> header: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gồm</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có</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tên</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của</a:t>
            </a:r>
            <a:r>
              <a:rPr lang="en-GB" dirty="0">
                <a:latin typeface="Times New Roman" panose="02020603050405020304" pitchFamily="18" charset="0"/>
                <a:ea typeface="Times New Roman" panose="02020603050405020304" pitchFamily="18" charset="0"/>
                <a:cs typeface="Times New Roman" panose="02020603050405020304" pitchFamily="18" charset="0"/>
              </a:rPr>
              <a:t> website,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thanh</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tìm</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kiếm</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giỏ</a:t>
            </a:r>
            <a:r>
              <a:rPr lang="en-GB" dirty="0">
                <a:latin typeface="Times New Roman" panose="02020603050405020304" pitchFamily="18" charset="0"/>
                <a:ea typeface="Times New Roman" panose="02020603050405020304" pitchFamily="18" charset="0"/>
                <a:cs typeface="Times New Roman" panose="02020603050405020304" pitchFamily="18" charset="0"/>
              </a:rPr>
              <a:t> hang,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đăng</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nhập</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các</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biểu</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tượng</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được</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phân</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bố</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hợp</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lý</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dễ</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nhìn</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và</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có</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kích</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thước</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phù</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hợp</a:t>
            </a:r>
            <a:r>
              <a:rPr lang="en-GB" dirty="0">
                <a:latin typeface="Times New Roman" panose="02020603050405020304" pitchFamily="18" charset="0"/>
                <a:ea typeface="Times New Roman" panose="02020603050405020304" pitchFamily="18" charset="0"/>
                <a:cs typeface="Times New Roman" panose="02020603050405020304" pitchFamily="18" charset="0"/>
              </a:rPr>
              <a:t>.</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6" name="Rectangle 5"/>
          <p:cNvSpPr/>
          <p:nvPr/>
        </p:nvSpPr>
        <p:spPr>
          <a:xfrm>
            <a:off x="565938" y="2805155"/>
            <a:ext cx="7983151" cy="523220"/>
          </a:xfrm>
          <a:prstGeom prst="rect">
            <a:avLst/>
          </a:prstGeom>
        </p:spPr>
        <p:txBody>
          <a:bodyPr wrap="square">
            <a:spAutoFit/>
          </a:bodyPr>
          <a:lstStyle/>
          <a:p>
            <a:pPr marL="517525" lvl="0" indent="-231775" algn="just" fontAlgn="base">
              <a:buSzPts val="1000"/>
              <a:buFont typeface="Symbol" panose="05050102010706020507" pitchFamily="18" charset="2"/>
              <a:buChar char=""/>
              <a:tabLst>
                <a:tab pos="457200" algn="l"/>
              </a:tabLst>
            </a:pPr>
            <a:r>
              <a:rPr lang="en-GB" dirty="0" err="1">
                <a:latin typeface="Times New Roman" panose="02020603050405020304" pitchFamily="18" charset="0"/>
                <a:ea typeface="Times New Roman" panose="02020603050405020304" pitchFamily="18" charset="0"/>
                <a:cs typeface="Times New Roman" panose="02020603050405020304" pitchFamily="18" charset="0"/>
              </a:rPr>
              <a:t>Phần</a:t>
            </a:r>
            <a:r>
              <a:rPr lang="en-GB" dirty="0">
                <a:latin typeface="Times New Roman" panose="02020603050405020304" pitchFamily="18" charset="0"/>
                <a:ea typeface="Times New Roman" panose="02020603050405020304" pitchFamily="18" charset="0"/>
                <a:cs typeface="Times New Roman" panose="02020603050405020304" pitchFamily="18" charset="0"/>
              </a:rPr>
              <a:t> menu: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gồm</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nút</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xem</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tất</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cả</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sản</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phẩm</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thanh</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tìm</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kiếm</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nút</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xem</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thông</a:t>
            </a:r>
            <a:r>
              <a:rPr lang="en-GB" dirty="0">
                <a:latin typeface="Times New Roman" panose="02020603050405020304" pitchFamily="18" charset="0"/>
                <a:ea typeface="Times New Roman" panose="02020603050405020304" pitchFamily="18" charset="0"/>
                <a:cs typeface="Times New Roman" panose="02020603050405020304" pitchFamily="18" charset="0"/>
              </a:rPr>
              <a:t> tin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sản</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phẩm</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như</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sản</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phẩm</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mới</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sản</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phẩm</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cũ</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sản</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phẩm</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bán</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chạy</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nhất</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giá</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tiền</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các</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nút</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mặt</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hàng</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phân</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bố</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đều</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đẹp</a:t>
            </a:r>
            <a:r>
              <a:rPr lang="en-GB" dirty="0">
                <a:latin typeface="Times New Roman" panose="02020603050405020304" pitchFamily="18" charset="0"/>
                <a:ea typeface="Times New Roman" panose="02020603050405020304" pitchFamily="18" charset="0"/>
                <a:cs typeface="Times New Roman" panose="02020603050405020304" pitchFamily="18" charset="0"/>
              </a:rPr>
              <a:t> </a:t>
            </a:r>
            <a:r>
              <a:rPr lang="en-GB" dirty="0" err="1">
                <a:latin typeface="Times New Roman" panose="02020603050405020304" pitchFamily="18" charset="0"/>
                <a:ea typeface="Times New Roman" panose="02020603050405020304" pitchFamily="18" charset="0"/>
                <a:cs typeface="Times New Roman" panose="02020603050405020304" pitchFamily="18" charset="0"/>
              </a:rPr>
              <a:t>mắt</a:t>
            </a:r>
            <a:r>
              <a:rPr lang="en-GB" dirty="0">
                <a:latin typeface="Times New Roman" panose="02020603050405020304" pitchFamily="18" charset="0"/>
                <a:ea typeface="Times New Roman" panose="02020603050405020304" pitchFamily="18" charset="0"/>
                <a:cs typeface="Times New Roman" panose="02020603050405020304" pitchFamily="18" charset="0"/>
              </a:rPr>
              <a:t>.</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7" name="Picture 6" descr="A screenshot of a computer&#10;&#10;Description automatically generated with medium confidence"/>
          <p:cNvPicPr/>
          <p:nvPr/>
        </p:nvPicPr>
        <p:blipFill>
          <a:blip r:embed="rId2"/>
          <a:stretch>
            <a:fillRect/>
          </a:stretch>
        </p:blipFill>
        <p:spPr>
          <a:xfrm>
            <a:off x="1291039" y="3548792"/>
            <a:ext cx="6513028" cy="1029451"/>
          </a:xfrm>
          <a:prstGeom prst="rect">
            <a:avLst/>
          </a:prstGeom>
        </p:spPr>
      </p:pic>
      <p:pic>
        <p:nvPicPr>
          <p:cNvPr id="3" name="Picture 2">
            <a:extLst>
              <a:ext uri="{FF2B5EF4-FFF2-40B4-BE49-F238E27FC236}">
                <a16:creationId xmlns="" xmlns:a16="http://schemas.microsoft.com/office/drawing/2014/main" id="{52AC4F81-1635-CC1F-7C2B-DA8E097A138C}"/>
              </a:ext>
            </a:extLst>
          </p:cNvPr>
          <p:cNvPicPr>
            <a:picLocks noChangeAspect="1"/>
          </p:cNvPicPr>
          <p:nvPr/>
        </p:nvPicPr>
        <p:blipFill>
          <a:blip r:embed="rId3"/>
          <a:stretch>
            <a:fillRect/>
          </a:stretch>
        </p:blipFill>
        <p:spPr>
          <a:xfrm>
            <a:off x="1251098" y="2222716"/>
            <a:ext cx="6592912" cy="448934"/>
          </a:xfrm>
          <a:prstGeom prst="rect">
            <a:avLst/>
          </a:prstGeom>
        </p:spPr>
      </p:pic>
    </p:spTree>
    <p:extLst>
      <p:ext uri="{BB962C8B-B14F-4D97-AF65-F5344CB8AC3E}">
        <p14:creationId xmlns:p14="http://schemas.microsoft.com/office/powerpoint/2010/main" val="391582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309069" y="2080470"/>
            <a:ext cx="3982674" cy="1190158"/>
          </a:xfrm>
          <a:prstGeom prst="rect">
            <a:avLst/>
          </a:prstGeom>
        </p:spPr>
        <p:txBody>
          <a:bodyPr spcFirstLastPara="1" wrap="square" lIns="91425" tIns="91425" rIns="91425" bIns="91425" anchor="ctr" anchorCtr="0">
            <a:noAutofit/>
          </a:bodyPr>
          <a:lstStyle/>
          <a:p>
            <a:r>
              <a:rPr lang="vi-VN" sz="4000" b="1" dirty="0">
                <a:latin typeface="+mj-lt"/>
              </a:rPr>
              <a:t>CƠ SỞ </a:t>
            </a:r>
            <a:r>
              <a:rPr lang="en-US" sz="4000" b="1" dirty="0">
                <a:latin typeface="+mj-lt"/>
              </a:rPr>
              <a:t/>
            </a:r>
            <a:br>
              <a:rPr lang="en-US" sz="4000" b="1" dirty="0">
                <a:latin typeface="+mj-lt"/>
              </a:rPr>
            </a:br>
            <a:r>
              <a:rPr lang="vi-VN" sz="4000" b="1" dirty="0">
                <a:latin typeface="+mj-lt"/>
              </a:rPr>
              <a:t>LÝ THUYẾT</a:t>
            </a:r>
            <a:endParaRPr lang="en-US" sz="4000" dirty="0">
              <a:latin typeface="+mj-lt"/>
            </a:endParaRPr>
          </a:p>
        </p:txBody>
      </p:sp>
      <p:sp>
        <p:nvSpPr>
          <p:cNvPr id="2156" name="Google Shape;2156;p38"/>
          <p:cNvSpPr txBox="1">
            <a:spLocks noGrp="1"/>
          </p:cNvSpPr>
          <p:nvPr>
            <p:ph type="title" idx="2"/>
          </p:nvPr>
        </p:nvSpPr>
        <p:spPr>
          <a:xfrm>
            <a:off x="2240772" y="1010670"/>
            <a:ext cx="2967600" cy="1069800"/>
          </a:xfrm>
          <a:prstGeom prst="rect">
            <a:avLst/>
          </a:prstGeom>
        </p:spPr>
        <p:txBody>
          <a:bodyPr spcFirstLastPara="1" wrap="square" lIns="91425" tIns="91425" rIns="91425" bIns="91425" anchor="ctr" anchorCtr="0">
            <a:noAutofit/>
          </a:bodyPr>
          <a:lstStyle/>
          <a:p>
            <a:pPr lvl="0"/>
            <a:r>
              <a:rPr lang="vi-VN" sz="2800" b="1" dirty="0">
                <a:latin typeface="+mj-lt"/>
              </a:rPr>
              <a:t>CHƯƠNG 1:</a:t>
            </a:r>
            <a:endParaRPr sz="2800" dirty="0">
              <a:latin typeface="+mj-lt"/>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0202" y="411640"/>
            <a:ext cx="1662635" cy="307777"/>
          </a:xfrm>
          <a:prstGeom prst="rect">
            <a:avLst/>
          </a:prstGeom>
        </p:spPr>
        <p:txBody>
          <a:bodyPr wrap="none">
            <a:spAutoFit/>
          </a:bodyPr>
          <a:lstStyle/>
          <a:p>
            <a:pPr marL="342900" lvl="0" indent="-342900" algn="just" fontAlgn="base">
              <a:buSzPts val="1000"/>
              <a:buFont typeface="Symbol" panose="05050102010706020507" pitchFamily="18" charset="2"/>
              <a:buChar char=""/>
              <a:tabLst>
                <a:tab pos="457200" algn="l"/>
              </a:tabLst>
            </a:pPr>
            <a:r>
              <a:rPr lang="en-GB" dirty="0" err="1">
                <a:latin typeface="Times New Roman" panose="02020603050405020304" pitchFamily="18" charset="0"/>
                <a:ea typeface="Times New Roman" panose="02020603050405020304" pitchFamily="18" charset="0"/>
              </a:rPr>
              <a:t>Phần</a:t>
            </a:r>
            <a:r>
              <a:rPr lang="en-GB" dirty="0">
                <a:latin typeface="Times New Roman" panose="02020603050405020304" pitchFamily="18" charset="0"/>
                <a:ea typeface="Times New Roman" panose="02020603050405020304" pitchFamily="18" charset="0"/>
              </a:rPr>
              <a:t> </a:t>
            </a:r>
            <a:r>
              <a:rPr lang="en-GB" dirty="0" err="1">
                <a:latin typeface="Times New Roman" panose="02020603050405020304" pitchFamily="18" charset="0"/>
                <a:ea typeface="Times New Roman" panose="02020603050405020304" pitchFamily="18" charset="0"/>
              </a:rPr>
              <a:t>nội</a:t>
            </a:r>
            <a:r>
              <a:rPr lang="en-GB" dirty="0">
                <a:latin typeface="Times New Roman" panose="02020603050405020304" pitchFamily="18" charset="0"/>
                <a:ea typeface="Times New Roman" panose="02020603050405020304" pitchFamily="18" charset="0"/>
              </a:rPr>
              <a:t> dung:</a:t>
            </a:r>
            <a:r>
              <a:rPr lang="en-US" dirty="0">
                <a:latin typeface="Times New Roman" panose="02020603050405020304" pitchFamily="18" charset="0"/>
                <a:ea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p:txBody>
      </p:sp>
      <p:sp>
        <p:nvSpPr>
          <p:cNvPr id="5" name="Rectangle 4"/>
          <p:cNvSpPr/>
          <p:nvPr/>
        </p:nvSpPr>
        <p:spPr>
          <a:xfrm>
            <a:off x="496882" y="801418"/>
            <a:ext cx="7399095" cy="523220"/>
          </a:xfrm>
          <a:prstGeom prst="rect">
            <a:avLst/>
          </a:prstGeom>
        </p:spPr>
        <p:txBody>
          <a:bodyPr wrap="square">
            <a:spAutoFit/>
          </a:bodyPr>
          <a:lstStyle/>
          <a:p>
            <a:pPr marL="342900" lvl="0" indent="-342900" algn="just" fontAlgn="base">
              <a:buSzPts val="1000"/>
              <a:buFont typeface="Courier New" panose="02070309020205020404" pitchFamily="49" charset="0"/>
              <a:buChar char="o"/>
              <a:tabLst>
                <a:tab pos="457200" algn="l"/>
              </a:tabLst>
            </a:pPr>
            <a:r>
              <a:rPr lang="en-GB" i="1" dirty="0" err="1">
                <a:latin typeface="Times New Roman" panose="02020603050405020304" pitchFamily="18" charset="0"/>
                <a:ea typeface="Times New Roman" panose="02020603050405020304" pitchFamily="18" charset="0"/>
              </a:rPr>
              <a:t>Trang</a:t>
            </a:r>
            <a:r>
              <a:rPr lang="en-GB" i="1" dirty="0">
                <a:latin typeface="Times New Roman" panose="02020603050405020304" pitchFamily="18" charset="0"/>
                <a:ea typeface="Times New Roman" panose="02020603050405020304" pitchFamily="18" charset="0"/>
              </a:rPr>
              <a:t> </a:t>
            </a:r>
            <a:r>
              <a:rPr lang="en-GB" i="1" dirty="0" err="1">
                <a:latin typeface="Times New Roman" panose="02020603050405020304" pitchFamily="18" charset="0"/>
                <a:ea typeface="Times New Roman" panose="02020603050405020304" pitchFamily="18" charset="0"/>
              </a:rPr>
              <a:t>chủ</a:t>
            </a:r>
            <a:r>
              <a:rPr lang="en-GB" i="1" dirty="0">
                <a:latin typeface="Times New Roman" panose="02020603050405020304" pitchFamily="18" charset="0"/>
                <a:ea typeface="Times New Roman" panose="02020603050405020304" pitchFamily="18" charset="0"/>
              </a:rPr>
              <a:t>: </a:t>
            </a:r>
            <a:r>
              <a:rPr lang="en-GB" dirty="0" err="1">
                <a:latin typeface="Times New Roman" panose="02020603050405020304" pitchFamily="18" charset="0"/>
                <a:ea typeface="Times New Roman" panose="02020603050405020304" pitchFamily="18" charset="0"/>
              </a:rPr>
              <a:t>gồm</a:t>
            </a:r>
            <a:r>
              <a:rPr lang="en-GB" dirty="0">
                <a:latin typeface="Times New Roman" panose="02020603050405020304" pitchFamily="18" charset="0"/>
                <a:ea typeface="Times New Roman" panose="02020603050405020304" pitchFamily="18" charset="0"/>
              </a:rPr>
              <a:t> </a:t>
            </a:r>
            <a:r>
              <a:rPr lang="en-GB" dirty="0" err="1">
                <a:latin typeface="Times New Roman" panose="02020603050405020304" pitchFamily="18" charset="0"/>
                <a:ea typeface="Times New Roman" panose="02020603050405020304" pitchFamily="18" charset="0"/>
              </a:rPr>
              <a:t>các</a:t>
            </a:r>
            <a:r>
              <a:rPr lang="en-GB" dirty="0">
                <a:latin typeface="Times New Roman" panose="02020603050405020304" pitchFamily="18" charset="0"/>
                <a:ea typeface="Times New Roman" panose="02020603050405020304" pitchFamily="18" charset="0"/>
              </a:rPr>
              <a:t> </a:t>
            </a:r>
            <a:r>
              <a:rPr lang="en-GB" dirty="0" err="1">
                <a:latin typeface="Times New Roman" panose="02020603050405020304" pitchFamily="18" charset="0"/>
                <a:ea typeface="Times New Roman" panose="02020603050405020304" pitchFamily="18" charset="0"/>
              </a:rPr>
              <a:t>khối</a:t>
            </a:r>
            <a:r>
              <a:rPr lang="en-GB" dirty="0">
                <a:latin typeface="Times New Roman" panose="02020603050405020304" pitchFamily="18" charset="0"/>
                <a:ea typeface="Times New Roman" panose="02020603050405020304" pitchFamily="18" charset="0"/>
              </a:rPr>
              <a:t> </a:t>
            </a:r>
            <a:r>
              <a:rPr lang="en-GB" dirty="0" err="1">
                <a:latin typeface="Times New Roman" panose="02020603050405020304" pitchFamily="18" charset="0"/>
                <a:ea typeface="Times New Roman" panose="02020603050405020304" pitchFamily="18" charset="0"/>
              </a:rPr>
              <a:t>hiển</a:t>
            </a:r>
            <a:r>
              <a:rPr lang="en-GB" dirty="0">
                <a:latin typeface="Times New Roman" panose="02020603050405020304" pitchFamily="18" charset="0"/>
                <a:ea typeface="Times New Roman" panose="02020603050405020304" pitchFamily="18" charset="0"/>
              </a:rPr>
              <a:t> </a:t>
            </a:r>
            <a:r>
              <a:rPr lang="en-GB" dirty="0" err="1">
                <a:latin typeface="Times New Roman" panose="02020603050405020304" pitchFamily="18" charset="0"/>
                <a:ea typeface="Times New Roman" panose="02020603050405020304" pitchFamily="18" charset="0"/>
              </a:rPr>
              <a:t>thị</a:t>
            </a:r>
            <a:r>
              <a:rPr lang="en-GB" dirty="0">
                <a:latin typeface="Times New Roman" panose="02020603050405020304" pitchFamily="18" charset="0"/>
                <a:ea typeface="Times New Roman" panose="02020603050405020304" pitchFamily="18" charset="0"/>
              </a:rPr>
              <a:t> </a:t>
            </a:r>
            <a:r>
              <a:rPr lang="en-GB" dirty="0" err="1">
                <a:latin typeface="Times New Roman" panose="02020603050405020304" pitchFamily="18" charset="0"/>
                <a:ea typeface="Times New Roman" panose="02020603050405020304" pitchFamily="18" charset="0"/>
              </a:rPr>
              <a:t>sản</a:t>
            </a:r>
            <a:r>
              <a:rPr lang="en-GB" dirty="0">
                <a:latin typeface="Times New Roman" panose="02020603050405020304" pitchFamily="18" charset="0"/>
                <a:ea typeface="Times New Roman" panose="02020603050405020304" pitchFamily="18" charset="0"/>
              </a:rPr>
              <a:t> </a:t>
            </a:r>
            <a:r>
              <a:rPr lang="en-GB" dirty="0" err="1">
                <a:latin typeface="Times New Roman" panose="02020603050405020304" pitchFamily="18" charset="0"/>
                <a:ea typeface="Times New Roman" panose="02020603050405020304" pitchFamily="18" charset="0"/>
              </a:rPr>
              <a:t>phẩm</a:t>
            </a:r>
            <a:r>
              <a:rPr lang="en-GB" dirty="0">
                <a:latin typeface="Times New Roman" panose="02020603050405020304" pitchFamily="18" charset="0"/>
                <a:ea typeface="Times New Roman" panose="02020603050405020304" pitchFamily="18" charset="0"/>
              </a:rPr>
              <a:t>; </a:t>
            </a:r>
            <a:r>
              <a:rPr lang="en-GB" dirty="0" err="1">
                <a:latin typeface="Times New Roman" panose="02020603050405020304" pitchFamily="18" charset="0"/>
                <a:ea typeface="Times New Roman" panose="02020603050405020304" pitchFamily="18" charset="0"/>
              </a:rPr>
              <a:t>các</a:t>
            </a:r>
            <a:r>
              <a:rPr lang="en-GB" dirty="0">
                <a:latin typeface="Times New Roman" panose="02020603050405020304" pitchFamily="18" charset="0"/>
                <a:ea typeface="Times New Roman" panose="02020603050405020304" pitchFamily="18" charset="0"/>
              </a:rPr>
              <a:t> </a:t>
            </a:r>
            <a:r>
              <a:rPr lang="en-GB" dirty="0" err="1">
                <a:latin typeface="Times New Roman" panose="02020603050405020304" pitchFamily="18" charset="0"/>
                <a:ea typeface="Times New Roman" panose="02020603050405020304" pitchFamily="18" charset="0"/>
              </a:rPr>
              <a:t>khối</a:t>
            </a:r>
            <a:r>
              <a:rPr lang="en-GB" dirty="0">
                <a:latin typeface="Times New Roman" panose="02020603050405020304" pitchFamily="18" charset="0"/>
                <a:ea typeface="Times New Roman" panose="02020603050405020304" pitchFamily="18" charset="0"/>
              </a:rPr>
              <a:t> </a:t>
            </a:r>
            <a:r>
              <a:rPr lang="en-GB" dirty="0" err="1">
                <a:latin typeface="Times New Roman" panose="02020603050405020304" pitchFamily="18" charset="0"/>
                <a:ea typeface="Times New Roman" panose="02020603050405020304" pitchFamily="18" charset="0"/>
              </a:rPr>
              <a:t>kích</a:t>
            </a:r>
            <a:r>
              <a:rPr lang="en-GB" dirty="0">
                <a:latin typeface="Times New Roman" panose="02020603050405020304" pitchFamily="18" charset="0"/>
                <a:ea typeface="Times New Roman" panose="02020603050405020304" pitchFamily="18" charset="0"/>
              </a:rPr>
              <a:t> </a:t>
            </a:r>
            <a:r>
              <a:rPr lang="en-GB" dirty="0" err="1">
                <a:latin typeface="Times New Roman" panose="02020603050405020304" pitchFamily="18" charset="0"/>
                <a:ea typeface="Times New Roman" panose="02020603050405020304" pitchFamily="18" charset="0"/>
              </a:rPr>
              <a:t>thước</a:t>
            </a:r>
            <a:r>
              <a:rPr lang="en-GB" dirty="0">
                <a:latin typeface="Times New Roman" panose="02020603050405020304" pitchFamily="18" charset="0"/>
                <a:ea typeface="Times New Roman" panose="02020603050405020304" pitchFamily="18" charset="0"/>
              </a:rPr>
              <a:t> </a:t>
            </a:r>
            <a:r>
              <a:rPr lang="en-GB" dirty="0" err="1">
                <a:latin typeface="Times New Roman" panose="02020603050405020304" pitchFamily="18" charset="0"/>
                <a:ea typeface="Times New Roman" panose="02020603050405020304" pitchFamily="18" charset="0"/>
              </a:rPr>
              <a:t>vừa</a:t>
            </a:r>
            <a:r>
              <a:rPr lang="en-GB" dirty="0">
                <a:latin typeface="Times New Roman" panose="02020603050405020304" pitchFamily="18" charset="0"/>
                <a:ea typeface="Times New Roman" panose="02020603050405020304" pitchFamily="18" charset="0"/>
              </a:rPr>
              <a:t> </a:t>
            </a:r>
            <a:r>
              <a:rPr lang="en-GB" dirty="0" err="1">
                <a:latin typeface="Times New Roman" panose="02020603050405020304" pitchFamily="18" charset="0"/>
                <a:ea typeface="Times New Roman" panose="02020603050405020304" pitchFamily="18" charset="0"/>
              </a:rPr>
              <a:t>phải</a:t>
            </a:r>
            <a:r>
              <a:rPr lang="en-GB" dirty="0">
                <a:latin typeface="Times New Roman" panose="02020603050405020304" pitchFamily="18" charset="0"/>
                <a:ea typeface="Times New Roman" panose="02020603050405020304" pitchFamily="18" charset="0"/>
              </a:rPr>
              <a:t>, </a:t>
            </a:r>
            <a:r>
              <a:rPr lang="en-GB" dirty="0" err="1">
                <a:latin typeface="Times New Roman" panose="02020603050405020304" pitchFamily="18" charset="0"/>
                <a:ea typeface="Times New Roman" panose="02020603050405020304" pitchFamily="18" charset="0"/>
              </a:rPr>
              <a:t>hiển</a:t>
            </a:r>
            <a:r>
              <a:rPr lang="en-GB" dirty="0">
                <a:latin typeface="Times New Roman" panose="02020603050405020304" pitchFamily="18" charset="0"/>
                <a:ea typeface="Times New Roman" panose="02020603050405020304" pitchFamily="18" charset="0"/>
              </a:rPr>
              <a:t> </a:t>
            </a:r>
            <a:r>
              <a:rPr lang="en-GB" dirty="0" err="1">
                <a:latin typeface="Times New Roman" panose="02020603050405020304" pitchFamily="18" charset="0"/>
                <a:ea typeface="Times New Roman" panose="02020603050405020304" pitchFamily="18" charset="0"/>
              </a:rPr>
              <a:t>thị</a:t>
            </a:r>
            <a:r>
              <a:rPr lang="en-GB" dirty="0">
                <a:latin typeface="Times New Roman" panose="02020603050405020304" pitchFamily="18" charset="0"/>
                <a:ea typeface="Times New Roman" panose="02020603050405020304" pitchFamily="18" charset="0"/>
              </a:rPr>
              <a:t> </a:t>
            </a:r>
            <a:r>
              <a:rPr lang="en-GB" dirty="0" err="1">
                <a:latin typeface="Times New Roman" panose="02020603050405020304" pitchFamily="18" charset="0"/>
                <a:ea typeface="Times New Roman" panose="02020603050405020304" pitchFamily="18" charset="0"/>
              </a:rPr>
              <a:t>ngay</a:t>
            </a:r>
            <a:r>
              <a:rPr lang="en-GB" dirty="0">
                <a:latin typeface="Times New Roman" panose="02020603050405020304" pitchFamily="18" charset="0"/>
                <a:ea typeface="Times New Roman" panose="02020603050405020304" pitchFamily="18" charset="0"/>
              </a:rPr>
              <a:t> </a:t>
            </a:r>
            <a:r>
              <a:rPr lang="en-GB" dirty="0" err="1">
                <a:latin typeface="Times New Roman" panose="02020603050405020304" pitchFamily="18" charset="0"/>
                <a:ea typeface="Times New Roman" panose="02020603050405020304" pitchFamily="18" charset="0"/>
              </a:rPr>
              <a:t>trang</a:t>
            </a:r>
            <a:r>
              <a:rPr lang="en-GB" dirty="0">
                <a:latin typeface="Times New Roman" panose="02020603050405020304" pitchFamily="18" charset="0"/>
                <a:ea typeface="Times New Roman" panose="02020603050405020304" pitchFamily="18" charset="0"/>
              </a:rPr>
              <a:t> </a:t>
            </a:r>
            <a:r>
              <a:rPr lang="en-GB" dirty="0" err="1">
                <a:latin typeface="Times New Roman" panose="02020603050405020304" pitchFamily="18" charset="0"/>
                <a:ea typeface="Times New Roman" panose="02020603050405020304" pitchFamily="18" charset="0"/>
              </a:rPr>
              <a:t>chủ</a:t>
            </a:r>
            <a:r>
              <a:rPr lang="en-GB" dirty="0">
                <a:latin typeface="Times New Roman" panose="02020603050405020304" pitchFamily="18" charset="0"/>
                <a:ea typeface="Times New Roman" panose="02020603050405020304" pitchFamily="18" charset="0"/>
              </a:rPr>
              <a:t> </a:t>
            </a:r>
            <a:r>
              <a:rPr lang="en-GB" dirty="0" err="1">
                <a:latin typeface="Times New Roman" panose="02020603050405020304" pitchFamily="18" charset="0"/>
                <a:ea typeface="Times New Roman" panose="02020603050405020304" pitchFamily="18" charset="0"/>
              </a:rPr>
              <a:t>tăng</a:t>
            </a:r>
            <a:r>
              <a:rPr lang="en-GB" dirty="0">
                <a:latin typeface="Times New Roman" panose="02020603050405020304" pitchFamily="18" charset="0"/>
                <a:ea typeface="Times New Roman" panose="02020603050405020304" pitchFamily="18" charset="0"/>
              </a:rPr>
              <a:t> </a:t>
            </a:r>
            <a:r>
              <a:rPr lang="en-GB" dirty="0" err="1">
                <a:latin typeface="Times New Roman" panose="02020603050405020304" pitchFamily="18" charset="0"/>
                <a:ea typeface="Times New Roman" panose="02020603050405020304" pitchFamily="18" charset="0"/>
              </a:rPr>
              <a:t>khả</a:t>
            </a:r>
            <a:r>
              <a:rPr lang="en-GB" dirty="0">
                <a:latin typeface="Times New Roman" panose="02020603050405020304" pitchFamily="18" charset="0"/>
                <a:ea typeface="Times New Roman" panose="02020603050405020304" pitchFamily="18" charset="0"/>
              </a:rPr>
              <a:t> </a:t>
            </a:r>
            <a:r>
              <a:rPr lang="en-GB" dirty="0" err="1">
                <a:latin typeface="Times New Roman" panose="02020603050405020304" pitchFamily="18" charset="0"/>
                <a:ea typeface="Times New Roman" panose="02020603050405020304" pitchFamily="18" charset="0"/>
              </a:rPr>
              <a:t>năng</a:t>
            </a:r>
            <a:r>
              <a:rPr lang="en-GB" dirty="0">
                <a:latin typeface="Times New Roman" panose="02020603050405020304" pitchFamily="18" charset="0"/>
                <a:ea typeface="Times New Roman" panose="02020603050405020304" pitchFamily="18" charset="0"/>
              </a:rPr>
              <a:t> </a:t>
            </a:r>
            <a:r>
              <a:rPr lang="en-GB" dirty="0" err="1">
                <a:latin typeface="Times New Roman" panose="02020603050405020304" pitchFamily="18" charset="0"/>
                <a:ea typeface="Times New Roman" panose="02020603050405020304" pitchFamily="18" charset="0"/>
              </a:rPr>
              <a:t>phổ</a:t>
            </a:r>
            <a:r>
              <a:rPr lang="en-GB" dirty="0">
                <a:latin typeface="Times New Roman" panose="02020603050405020304" pitchFamily="18" charset="0"/>
                <a:ea typeface="Times New Roman" panose="02020603050405020304" pitchFamily="18" charset="0"/>
              </a:rPr>
              <a:t> </a:t>
            </a:r>
            <a:r>
              <a:rPr lang="en-GB" dirty="0" err="1">
                <a:latin typeface="Times New Roman" panose="02020603050405020304" pitchFamily="18" charset="0"/>
                <a:ea typeface="Times New Roman" panose="02020603050405020304" pitchFamily="18" charset="0"/>
              </a:rPr>
              <a:t>biến</a:t>
            </a:r>
            <a:r>
              <a:rPr lang="en-GB" dirty="0">
                <a:latin typeface="Times New Roman" panose="02020603050405020304" pitchFamily="18" charset="0"/>
                <a:ea typeface="Times New Roman" panose="02020603050405020304" pitchFamily="18" charset="0"/>
              </a:rPr>
              <a:t> </a:t>
            </a:r>
            <a:r>
              <a:rPr lang="en-GB" dirty="0" err="1">
                <a:latin typeface="Times New Roman" panose="02020603050405020304" pitchFamily="18" charset="0"/>
                <a:ea typeface="Times New Roman" panose="02020603050405020304" pitchFamily="18" charset="0"/>
              </a:rPr>
              <a:t>đến</a:t>
            </a:r>
            <a:r>
              <a:rPr lang="en-GB" dirty="0">
                <a:latin typeface="Times New Roman" panose="02020603050405020304" pitchFamily="18" charset="0"/>
                <a:ea typeface="Times New Roman" panose="02020603050405020304" pitchFamily="18" charset="0"/>
              </a:rPr>
              <a:t> </a:t>
            </a:r>
            <a:r>
              <a:rPr lang="en-GB" dirty="0" err="1">
                <a:latin typeface="Times New Roman" panose="02020603050405020304" pitchFamily="18" charset="0"/>
                <a:ea typeface="Times New Roman" panose="02020603050405020304" pitchFamily="18" charset="0"/>
              </a:rPr>
              <a:t>người</a:t>
            </a:r>
            <a:r>
              <a:rPr lang="en-GB" dirty="0">
                <a:latin typeface="Times New Roman" panose="02020603050405020304" pitchFamily="18" charset="0"/>
                <a:ea typeface="Times New Roman" panose="02020603050405020304" pitchFamily="18" charset="0"/>
              </a:rPr>
              <a:t> </a:t>
            </a:r>
            <a:r>
              <a:rPr lang="en-GB" dirty="0" err="1">
                <a:latin typeface="Times New Roman" panose="02020603050405020304" pitchFamily="18" charset="0"/>
                <a:ea typeface="Times New Roman" panose="02020603050405020304" pitchFamily="18" charset="0"/>
              </a:rPr>
              <a:t>dùng</a:t>
            </a:r>
            <a:r>
              <a:rPr lang="en-GB" dirty="0">
                <a:latin typeface="Times New Roman" panose="02020603050405020304" pitchFamily="18" charset="0"/>
                <a:ea typeface="Times New Roman" panose="02020603050405020304" pitchFamily="18" charset="0"/>
              </a:rPr>
              <a:t>, </a:t>
            </a:r>
            <a:r>
              <a:rPr lang="en-GB" dirty="0" err="1">
                <a:latin typeface="Times New Roman" panose="02020603050405020304" pitchFamily="18" charset="0"/>
                <a:ea typeface="Times New Roman" panose="02020603050405020304" pitchFamily="18" charset="0"/>
              </a:rPr>
              <a:t>tăng</a:t>
            </a:r>
            <a:r>
              <a:rPr lang="en-GB" dirty="0">
                <a:latin typeface="Times New Roman" panose="02020603050405020304" pitchFamily="18" charset="0"/>
                <a:ea typeface="Times New Roman" panose="02020603050405020304" pitchFamily="18" charset="0"/>
              </a:rPr>
              <a:t> </a:t>
            </a:r>
            <a:r>
              <a:rPr lang="en-GB" dirty="0" err="1">
                <a:latin typeface="Times New Roman" panose="02020603050405020304" pitchFamily="18" charset="0"/>
                <a:ea typeface="Times New Roman" panose="02020603050405020304" pitchFamily="18" charset="0"/>
              </a:rPr>
              <a:t>truy</a:t>
            </a:r>
            <a:r>
              <a:rPr lang="en-GB" dirty="0">
                <a:latin typeface="Times New Roman" panose="02020603050405020304" pitchFamily="18" charset="0"/>
                <a:ea typeface="Times New Roman" panose="02020603050405020304" pitchFamily="18" charset="0"/>
              </a:rPr>
              <a:t> </a:t>
            </a:r>
            <a:r>
              <a:rPr lang="en-GB" dirty="0" err="1">
                <a:latin typeface="Times New Roman" panose="02020603050405020304" pitchFamily="18" charset="0"/>
                <a:ea typeface="Times New Roman" panose="02020603050405020304" pitchFamily="18" charset="0"/>
              </a:rPr>
              <a:t>cập</a:t>
            </a:r>
            <a:r>
              <a:rPr lang="en-GB" dirty="0">
                <a:latin typeface="Times New Roman" panose="02020603050405020304" pitchFamily="18" charset="0"/>
                <a:ea typeface="Times New Roman" panose="02020603050405020304" pitchFamily="18" charset="0"/>
              </a:rPr>
              <a:t> </a:t>
            </a:r>
            <a:r>
              <a:rPr lang="en-GB" dirty="0" err="1">
                <a:latin typeface="Times New Roman" panose="02020603050405020304" pitchFamily="18" charset="0"/>
                <a:ea typeface="Times New Roman" panose="02020603050405020304" pitchFamily="18" charset="0"/>
              </a:rPr>
              <a:t>và</a:t>
            </a:r>
            <a:r>
              <a:rPr lang="en-GB" dirty="0">
                <a:latin typeface="Times New Roman" panose="02020603050405020304" pitchFamily="18" charset="0"/>
                <a:ea typeface="Times New Roman" panose="02020603050405020304" pitchFamily="18" charset="0"/>
              </a:rPr>
              <a:t> </a:t>
            </a:r>
            <a:r>
              <a:rPr lang="en-GB" dirty="0" err="1">
                <a:latin typeface="Times New Roman" panose="02020603050405020304" pitchFamily="18" charset="0"/>
                <a:ea typeface="Times New Roman" panose="02020603050405020304" pitchFamily="18" charset="0"/>
              </a:rPr>
              <a:t>lượng</a:t>
            </a:r>
            <a:r>
              <a:rPr lang="en-GB" dirty="0">
                <a:latin typeface="Times New Roman" panose="02020603050405020304" pitchFamily="18" charset="0"/>
                <a:ea typeface="Times New Roman" panose="02020603050405020304" pitchFamily="18" charset="0"/>
              </a:rPr>
              <a:t> </a:t>
            </a:r>
            <a:r>
              <a:rPr lang="en-GB" dirty="0" err="1">
                <a:latin typeface="Times New Roman" panose="02020603050405020304" pitchFamily="18" charset="0"/>
                <a:ea typeface="Times New Roman" panose="02020603050405020304" pitchFamily="18" charset="0"/>
              </a:rPr>
              <a:t>bán</a:t>
            </a:r>
            <a:r>
              <a:rPr lang="en-GB" dirty="0">
                <a:latin typeface="Times New Roman" panose="02020603050405020304" pitchFamily="18" charset="0"/>
                <a:ea typeface="Times New Roman" panose="02020603050405020304" pitchFamily="18" charset="0"/>
              </a:rPr>
              <a:t>.</a:t>
            </a:r>
            <a:r>
              <a:rPr lang="en-US" dirty="0">
                <a:latin typeface="Times New Roman" panose="02020603050405020304" pitchFamily="18" charset="0"/>
                <a:ea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p:txBody>
      </p:sp>
      <p:pic>
        <p:nvPicPr>
          <p:cNvPr id="6" name="Picture 5" descr="Graphical user interface, website&#10;&#10;Description automatically generated"/>
          <p:cNvPicPr/>
          <p:nvPr/>
        </p:nvPicPr>
        <p:blipFill>
          <a:blip r:embed="rId2"/>
          <a:stretch>
            <a:fillRect/>
          </a:stretch>
        </p:blipFill>
        <p:spPr>
          <a:xfrm>
            <a:off x="1494183" y="1560527"/>
            <a:ext cx="5548630" cy="3131820"/>
          </a:xfrm>
          <a:prstGeom prst="rect">
            <a:avLst/>
          </a:prstGeom>
          <a:ln>
            <a:solidFill>
              <a:schemeClr val="tx2"/>
            </a:solidFill>
          </a:ln>
        </p:spPr>
      </p:pic>
    </p:spTree>
    <p:extLst>
      <p:ext uri="{BB962C8B-B14F-4D97-AF65-F5344CB8AC3E}">
        <p14:creationId xmlns:p14="http://schemas.microsoft.com/office/powerpoint/2010/main" val="9266859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2185" y="263058"/>
            <a:ext cx="2497800" cy="307777"/>
          </a:xfrm>
          <a:prstGeom prst="rect">
            <a:avLst/>
          </a:prstGeom>
        </p:spPr>
        <p:txBody>
          <a:bodyPr wrap="none">
            <a:spAutoFit/>
          </a:bodyPr>
          <a:lstStyle/>
          <a:p>
            <a:pPr marL="342900" lvl="0" indent="-342900" algn="just" fontAlgn="base">
              <a:buSzPts val="1000"/>
              <a:buFont typeface="Courier New" panose="02070309020205020404" pitchFamily="49" charset="0"/>
              <a:buChar char="o"/>
              <a:tabLst>
                <a:tab pos="457200" algn="l"/>
              </a:tabLst>
            </a:pPr>
            <a:r>
              <a:rPr lang="en-US" dirty="0" err="1">
                <a:latin typeface="Times New Roman" panose="02020603050405020304" pitchFamily="18" charset="0"/>
                <a:ea typeface="Times New Roman" panose="02020603050405020304" pitchFamily="18" charset="0"/>
              </a:rPr>
              <a:t>Trang</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đăng</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ký</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người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dùng</a:t>
            </a:r>
            <a:r>
              <a:rPr lang="en-US" dirty="0">
                <a:latin typeface="Times New Roman" panose="02020603050405020304" pitchFamily="18" charset="0"/>
                <a:ea typeface="Times New Roman" panose="02020603050405020304" pitchFamily="18" charset="0"/>
              </a:rPr>
              <a:t>:</a:t>
            </a:r>
            <a:endParaRPr lang="en-US" sz="1200" dirty="0">
              <a:effectLst/>
              <a:latin typeface="Times New Roman" panose="02020603050405020304" pitchFamily="18" charset="0"/>
              <a:ea typeface="Times New Roman" panose="02020603050405020304" pitchFamily="18" charset="0"/>
            </a:endParaRPr>
          </a:p>
        </p:txBody>
      </p:sp>
      <p:pic>
        <p:nvPicPr>
          <p:cNvPr id="5" name="Picture 4" descr="Graphical user interface, text, application, email&#10;&#10;Description automatically generated"/>
          <p:cNvPicPr/>
          <p:nvPr/>
        </p:nvPicPr>
        <p:blipFill>
          <a:blip r:embed="rId2"/>
          <a:stretch>
            <a:fillRect/>
          </a:stretch>
        </p:blipFill>
        <p:spPr>
          <a:xfrm>
            <a:off x="2022056" y="669835"/>
            <a:ext cx="5450459" cy="4296684"/>
          </a:xfrm>
          <a:prstGeom prst="rect">
            <a:avLst/>
          </a:prstGeom>
          <a:ln>
            <a:solidFill>
              <a:schemeClr val="tx2"/>
            </a:solidFill>
          </a:ln>
        </p:spPr>
      </p:pic>
    </p:spTree>
    <p:extLst>
      <p:ext uri="{BB962C8B-B14F-4D97-AF65-F5344CB8AC3E}">
        <p14:creationId xmlns:p14="http://schemas.microsoft.com/office/powerpoint/2010/main" val="6407780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9862" y="135838"/>
            <a:ext cx="2712602" cy="307777"/>
          </a:xfrm>
          <a:prstGeom prst="rect">
            <a:avLst/>
          </a:prstGeom>
        </p:spPr>
        <p:txBody>
          <a:bodyPr wrap="none">
            <a:spAutoFit/>
          </a:bodyPr>
          <a:lstStyle/>
          <a:p>
            <a:pPr marL="342900" lvl="0" indent="-342900" algn="just" fontAlgn="base">
              <a:buSzPts val="1000"/>
              <a:buFont typeface="Courier New" panose="02070309020205020404" pitchFamily="49" charset="0"/>
              <a:buChar char="o"/>
              <a:tabLst>
                <a:tab pos="457200" algn="l"/>
              </a:tabLst>
            </a:pPr>
            <a:r>
              <a:rPr lang="en-US" dirty="0" err="1">
                <a:latin typeface="Times New Roman" panose="02020603050405020304" pitchFamily="18" charset="0"/>
                <a:ea typeface="Times New Roman" panose="02020603050405020304" pitchFamily="18" charset="0"/>
              </a:rPr>
              <a:t>Trang</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đăng</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nhập</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người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dùng</a:t>
            </a:r>
            <a:r>
              <a:rPr lang="en-US" dirty="0">
                <a:latin typeface="Times New Roman" panose="02020603050405020304" pitchFamily="18" charset="0"/>
                <a:ea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p:txBody>
      </p:sp>
      <p:pic>
        <p:nvPicPr>
          <p:cNvPr id="5" name="Picture 4" descr="Graphical user interface, text, application, email&#10;&#10;Description automatically generated"/>
          <p:cNvPicPr/>
          <p:nvPr/>
        </p:nvPicPr>
        <p:blipFill>
          <a:blip r:embed="rId2"/>
          <a:stretch>
            <a:fillRect/>
          </a:stretch>
        </p:blipFill>
        <p:spPr>
          <a:xfrm>
            <a:off x="1504336" y="443615"/>
            <a:ext cx="5023686" cy="1925874"/>
          </a:xfrm>
          <a:prstGeom prst="rect">
            <a:avLst/>
          </a:prstGeom>
          <a:ln>
            <a:solidFill>
              <a:schemeClr val="tx2"/>
            </a:solidFill>
          </a:ln>
        </p:spPr>
      </p:pic>
      <p:sp>
        <p:nvSpPr>
          <p:cNvPr id="6" name="Rectangle 5"/>
          <p:cNvSpPr/>
          <p:nvPr/>
        </p:nvSpPr>
        <p:spPr>
          <a:xfrm>
            <a:off x="249862" y="2094021"/>
            <a:ext cx="7685540" cy="738664"/>
          </a:xfrm>
          <a:prstGeom prst="rect">
            <a:avLst/>
          </a:prstGeom>
        </p:spPr>
        <p:txBody>
          <a:bodyPr wrap="square">
            <a:spAutoFit/>
          </a:bodyPr>
          <a:lstStyle/>
          <a:p>
            <a:pPr marL="914400" algn="just" fontAlgn="base"/>
            <a:r>
              <a:rPr lang="en-US" dirty="0">
                <a:latin typeface="Times New Roman" panose="02020603050405020304" pitchFamily="18" charset="0"/>
                <a:ea typeface="Times New Roman" panose="02020603050405020304" pitchFamily="18" charset="0"/>
              </a:rPr>
              <a:t> </a:t>
            </a:r>
            <a:endParaRPr lang="en-US" sz="1200" dirty="0">
              <a:latin typeface="Times New Roman" panose="02020603050405020304" pitchFamily="18" charset="0"/>
              <a:ea typeface="Times New Roman" panose="02020603050405020304" pitchFamily="18" charset="0"/>
            </a:endParaRPr>
          </a:p>
          <a:p>
            <a:pPr marL="342900" lvl="0" indent="-342900" algn="just" fontAlgn="base">
              <a:buSzPts val="1000"/>
              <a:buFont typeface="Courier New" panose="02070309020205020404" pitchFamily="49" charset="0"/>
              <a:buChar char="o"/>
              <a:tabLst>
                <a:tab pos="457200" algn="l"/>
              </a:tabLst>
            </a:pPr>
            <a:r>
              <a:rPr lang="en-GB" dirty="0" err="1">
                <a:latin typeface="Times New Roman" panose="02020603050405020304" pitchFamily="18" charset="0"/>
                <a:ea typeface="Times New Roman" panose="02020603050405020304" pitchFamily="18" charset="0"/>
              </a:rPr>
              <a:t>Trang</a:t>
            </a:r>
            <a:r>
              <a:rPr lang="en-GB" dirty="0">
                <a:latin typeface="Times New Roman" panose="02020603050405020304" pitchFamily="18" charset="0"/>
                <a:ea typeface="Times New Roman" panose="02020603050405020304" pitchFamily="18" charset="0"/>
              </a:rPr>
              <a:t> </a:t>
            </a:r>
            <a:r>
              <a:rPr lang="en-GB" dirty="0" err="1">
                <a:latin typeface="Times New Roman" panose="02020603050405020304" pitchFamily="18" charset="0"/>
                <a:ea typeface="Times New Roman" panose="02020603050405020304" pitchFamily="18" charset="0"/>
              </a:rPr>
              <a:t>thông</a:t>
            </a:r>
            <a:r>
              <a:rPr lang="en-GB" dirty="0">
                <a:latin typeface="Times New Roman" panose="02020603050405020304" pitchFamily="18" charset="0"/>
                <a:ea typeface="Times New Roman" panose="02020603050405020304" pitchFamily="18" charset="0"/>
              </a:rPr>
              <a:t> tin </a:t>
            </a:r>
            <a:r>
              <a:rPr lang="en-GB" dirty="0" err="1">
                <a:latin typeface="Times New Roman" panose="02020603050405020304" pitchFamily="18" charset="0"/>
                <a:ea typeface="Times New Roman" panose="02020603050405020304" pitchFamily="18" charset="0"/>
              </a:rPr>
              <a:t>sản</a:t>
            </a:r>
            <a:r>
              <a:rPr lang="en-GB" dirty="0">
                <a:latin typeface="Times New Roman" panose="02020603050405020304" pitchFamily="18" charset="0"/>
                <a:ea typeface="Times New Roman" panose="02020603050405020304" pitchFamily="18" charset="0"/>
              </a:rPr>
              <a:t> </a:t>
            </a:r>
            <a:r>
              <a:rPr lang="en-GB" dirty="0" err="1">
                <a:latin typeface="Times New Roman" panose="02020603050405020304" pitchFamily="18" charset="0"/>
                <a:ea typeface="Times New Roman" panose="02020603050405020304" pitchFamily="18" charset="0"/>
              </a:rPr>
              <a:t>phẩm</a:t>
            </a:r>
            <a:r>
              <a:rPr lang="en-GB" dirty="0">
                <a:latin typeface="Times New Roman" panose="02020603050405020304" pitchFamily="18" charset="0"/>
                <a:ea typeface="Times New Roman" panose="02020603050405020304" pitchFamily="18" charset="0"/>
              </a:rPr>
              <a:t>: </a:t>
            </a:r>
            <a:r>
              <a:rPr lang="en-GB" dirty="0" err="1">
                <a:latin typeface="Times New Roman" panose="02020603050405020304" pitchFamily="18" charset="0"/>
                <a:ea typeface="Times New Roman" panose="02020603050405020304" pitchFamily="18" charset="0"/>
              </a:rPr>
              <a:t>gồm</a:t>
            </a:r>
            <a:r>
              <a:rPr lang="en-GB" dirty="0">
                <a:latin typeface="Times New Roman" panose="02020603050405020304" pitchFamily="18" charset="0"/>
                <a:ea typeface="Times New Roman" panose="02020603050405020304" pitchFamily="18" charset="0"/>
              </a:rPr>
              <a:t> </a:t>
            </a:r>
            <a:r>
              <a:rPr lang="en-GB" dirty="0" err="1">
                <a:latin typeface="Times New Roman" panose="02020603050405020304" pitchFamily="18" charset="0"/>
                <a:ea typeface="Times New Roman" panose="02020603050405020304" pitchFamily="18" charset="0"/>
              </a:rPr>
              <a:t>thông</a:t>
            </a:r>
            <a:r>
              <a:rPr lang="en-GB" dirty="0">
                <a:latin typeface="Times New Roman" panose="02020603050405020304" pitchFamily="18" charset="0"/>
                <a:ea typeface="Times New Roman" panose="02020603050405020304" pitchFamily="18" charset="0"/>
              </a:rPr>
              <a:t> tin </a:t>
            </a:r>
            <a:r>
              <a:rPr lang="en-GB" dirty="0" err="1">
                <a:latin typeface="Times New Roman" panose="02020603050405020304" pitchFamily="18" charset="0"/>
                <a:ea typeface="Times New Roman" panose="02020603050405020304" pitchFamily="18" charset="0"/>
              </a:rPr>
              <a:t>mặt</a:t>
            </a:r>
            <a:r>
              <a:rPr lang="en-GB" dirty="0">
                <a:latin typeface="Times New Roman" panose="02020603050405020304" pitchFamily="18" charset="0"/>
                <a:ea typeface="Times New Roman" panose="02020603050405020304" pitchFamily="18" charset="0"/>
              </a:rPr>
              <a:t> </a:t>
            </a:r>
            <a:r>
              <a:rPr lang="en-GB" dirty="0" err="1">
                <a:latin typeface="Times New Roman" panose="02020603050405020304" pitchFamily="18" charset="0"/>
                <a:ea typeface="Times New Roman" panose="02020603050405020304" pitchFamily="18" charset="0"/>
              </a:rPr>
              <a:t>hàng</a:t>
            </a:r>
            <a:r>
              <a:rPr lang="en-GB" dirty="0">
                <a:latin typeface="Times New Roman" panose="02020603050405020304" pitchFamily="18" charset="0"/>
                <a:ea typeface="Times New Roman" panose="02020603050405020304" pitchFamily="18" charset="0"/>
              </a:rPr>
              <a:t>, </a:t>
            </a:r>
            <a:r>
              <a:rPr lang="en-GB" dirty="0" err="1">
                <a:latin typeface="Times New Roman" panose="02020603050405020304" pitchFamily="18" charset="0"/>
                <a:ea typeface="Times New Roman" panose="02020603050405020304" pitchFamily="18" charset="0"/>
              </a:rPr>
              <a:t>hình</a:t>
            </a:r>
            <a:r>
              <a:rPr lang="en-GB" dirty="0">
                <a:latin typeface="Times New Roman" panose="02020603050405020304" pitchFamily="18" charset="0"/>
                <a:ea typeface="Times New Roman" panose="02020603050405020304" pitchFamily="18" charset="0"/>
              </a:rPr>
              <a:t> </a:t>
            </a:r>
            <a:r>
              <a:rPr lang="en-GB" dirty="0" err="1">
                <a:latin typeface="Times New Roman" panose="02020603050405020304" pitchFamily="18" charset="0"/>
                <a:ea typeface="Times New Roman" panose="02020603050405020304" pitchFamily="18" charset="0"/>
              </a:rPr>
              <a:t>ảnh</a:t>
            </a:r>
            <a:r>
              <a:rPr lang="en-GB" dirty="0">
                <a:latin typeface="Times New Roman" panose="02020603050405020304" pitchFamily="18" charset="0"/>
                <a:ea typeface="Times New Roman" panose="02020603050405020304" pitchFamily="18" charset="0"/>
              </a:rPr>
              <a:t>, </a:t>
            </a:r>
            <a:r>
              <a:rPr lang="en-GB" dirty="0" err="1">
                <a:latin typeface="Times New Roman" panose="02020603050405020304" pitchFamily="18" charset="0"/>
                <a:ea typeface="Times New Roman" panose="02020603050405020304" pitchFamily="18" charset="0"/>
              </a:rPr>
              <a:t>giá</a:t>
            </a:r>
            <a:r>
              <a:rPr lang="en-GB" dirty="0">
                <a:latin typeface="Times New Roman" panose="02020603050405020304" pitchFamily="18" charset="0"/>
                <a:ea typeface="Times New Roman" panose="02020603050405020304" pitchFamily="18" charset="0"/>
              </a:rPr>
              <a:t> </a:t>
            </a:r>
            <a:r>
              <a:rPr lang="en-GB" dirty="0" err="1">
                <a:latin typeface="Times New Roman" panose="02020603050405020304" pitchFamily="18" charset="0"/>
                <a:ea typeface="Times New Roman" panose="02020603050405020304" pitchFamily="18" charset="0"/>
              </a:rPr>
              <a:t>thành</a:t>
            </a:r>
            <a:r>
              <a:rPr lang="en-GB" dirty="0">
                <a:latin typeface="Times New Roman" panose="02020603050405020304" pitchFamily="18" charset="0"/>
                <a:ea typeface="Times New Roman" panose="02020603050405020304" pitchFamily="18" charset="0"/>
              </a:rPr>
              <a:t>, </a:t>
            </a:r>
            <a:r>
              <a:rPr lang="en-GB" dirty="0" err="1">
                <a:latin typeface="Times New Roman" panose="02020603050405020304" pitchFamily="18" charset="0"/>
                <a:ea typeface="Times New Roman" panose="02020603050405020304" pitchFamily="18" charset="0"/>
              </a:rPr>
              <a:t>số</a:t>
            </a:r>
            <a:r>
              <a:rPr lang="en-GB" dirty="0">
                <a:latin typeface="Times New Roman" panose="02020603050405020304" pitchFamily="18" charset="0"/>
                <a:ea typeface="Times New Roman" panose="02020603050405020304" pitchFamily="18" charset="0"/>
              </a:rPr>
              <a:t> </a:t>
            </a:r>
            <a:r>
              <a:rPr lang="en-GB" dirty="0" err="1">
                <a:latin typeface="Times New Roman" panose="02020603050405020304" pitchFamily="18" charset="0"/>
                <a:ea typeface="Times New Roman" panose="02020603050405020304" pitchFamily="18" charset="0"/>
              </a:rPr>
              <a:t>lượng</a:t>
            </a:r>
            <a:r>
              <a:rPr lang="en-GB" dirty="0">
                <a:latin typeface="Times New Roman" panose="02020603050405020304" pitchFamily="18" charset="0"/>
                <a:ea typeface="Times New Roman" panose="02020603050405020304" pitchFamily="18" charset="0"/>
              </a:rPr>
              <a:t> </a:t>
            </a:r>
            <a:r>
              <a:rPr lang="en-GB" dirty="0" err="1">
                <a:latin typeface="Times New Roman" panose="02020603050405020304" pitchFamily="18" charset="0"/>
                <a:ea typeface="Times New Roman" panose="02020603050405020304" pitchFamily="18" charset="0"/>
              </a:rPr>
              <a:t>còn</a:t>
            </a:r>
            <a:r>
              <a:rPr lang="en-GB" dirty="0">
                <a:latin typeface="Times New Roman" panose="02020603050405020304" pitchFamily="18" charset="0"/>
                <a:ea typeface="Times New Roman" panose="02020603050405020304" pitchFamily="18" charset="0"/>
              </a:rPr>
              <a:t> </a:t>
            </a:r>
            <a:r>
              <a:rPr lang="en-GB" dirty="0" err="1">
                <a:latin typeface="Times New Roman" panose="02020603050405020304" pitchFamily="18" charset="0"/>
                <a:ea typeface="Times New Roman" panose="02020603050405020304" pitchFamily="18" charset="0"/>
              </a:rPr>
              <a:t>trong</a:t>
            </a:r>
            <a:r>
              <a:rPr lang="en-GB" dirty="0">
                <a:latin typeface="Times New Roman" panose="02020603050405020304" pitchFamily="18" charset="0"/>
                <a:ea typeface="Times New Roman" panose="02020603050405020304" pitchFamily="18" charset="0"/>
              </a:rPr>
              <a:t> </a:t>
            </a:r>
            <a:r>
              <a:rPr lang="en-GB" dirty="0" err="1">
                <a:latin typeface="Times New Roman" panose="02020603050405020304" pitchFamily="18" charset="0"/>
                <a:ea typeface="Times New Roman" panose="02020603050405020304" pitchFamily="18" charset="0"/>
              </a:rPr>
              <a:t>kho</a:t>
            </a:r>
            <a:r>
              <a:rPr lang="en-GB" dirty="0">
                <a:latin typeface="Times New Roman" panose="02020603050405020304" pitchFamily="18" charset="0"/>
                <a:ea typeface="Times New Roman" panose="02020603050405020304" pitchFamily="18" charset="0"/>
              </a:rPr>
              <a:t>, </a:t>
            </a:r>
            <a:r>
              <a:rPr lang="en-GB" dirty="0" err="1">
                <a:latin typeface="Times New Roman" panose="02020603050405020304" pitchFamily="18" charset="0"/>
                <a:ea typeface="Times New Roman" panose="02020603050405020304" pitchFamily="18" charset="0"/>
              </a:rPr>
              <a:t>số</a:t>
            </a:r>
            <a:r>
              <a:rPr lang="en-GB" dirty="0">
                <a:latin typeface="Times New Roman" panose="02020603050405020304" pitchFamily="18" charset="0"/>
                <a:ea typeface="Times New Roman" panose="02020603050405020304" pitchFamily="18" charset="0"/>
              </a:rPr>
              <a:t> </a:t>
            </a:r>
            <a:r>
              <a:rPr lang="en-GB" dirty="0" err="1">
                <a:latin typeface="Times New Roman" panose="02020603050405020304" pitchFamily="18" charset="0"/>
                <a:ea typeface="Times New Roman" panose="02020603050405020304" pitchFamily="18" charset="0"/>
              </a:rPr>
              <a:t>lượng</a:t>
            </a:r>
            <a:r>
              <a:rPr lang="en-GB" dirty="0">
                <a:latin typeface="Times New Roman" panose="02020603050405020304" pitchFamily="18" charset="0"/>
                <a:ea typeface="Times New Roman" panose="02020603050405020304" pitchFamily="18" charset="0"/>
              </a:rPr>
              <a:t> </a:t>
            </a:r>
            <a:r>
              <a:rPr lang="en-GB" dirty="0" err="1">
                <a:latin typeface="Times New Roman" panose="02020603050405020304" pitchFamily="18" charset="0"/>
                <a:ea typeface="Times New Roman" panose="02020603050405020304" pitchFamily="18" charset="0"/>
              </a:rPr>
              <a:t>bán</a:t>
            </a:r>
            <a:r>
              <a:rPr lang="en-GB" dirty="0">
                <a:latin typeface="Times New Roman" panose="02020603050405020304" pitchFamily="18" charset="0"/>
                <a:ea typeface="Times New Roman" panose="02020603050405020304" pitchFamily="18" charset="0"/>
              </a:rPr>
              <a:t>, </a:t>
            </a:r>
            <a:r>
              <a:rPr lang="en-GB" dirty="0" err="1">
                <a:latin typeface="Times New Roman" panose="02020603050405020304" pitchFamily="18" charset="0"/>
                <a:ea typeface="Times New Roman" panose="02020603050405020304" pitchFamily="18" charset="0"/>
              </a:rPr>
              <a:t>nút</a:t>
            </a:r>
            <a:r>
              <a:rPr lang="en-GB" dirty="0">
                <a:latin typeface="Times New Roman" panose="02020603050405020304" pitchFamily="18" charset="0"/>
                <a:ea typeface="Times New Roman" panose="02020603050405020304" pitchFamily="18" charset="0"/>
              </a:rPr>
              <a:t> </a:t>
            </a:r>
            <a:r>
              <a:rPr lang="en-GB" dirty="0" err="1">
                <a:latin typeface="Times New Roman" panose="02020603050405020304" pitchFamily="18" charset="0"/>
                <a:ea typeface="Times New Roman" panose="02020603050405020304" pitchFamily="18" charset="0"/>
              </a:rPr>
              <a:t>mua</a:t>
            </a:r>
            <a:r>
              <a:rPr lang="en-GB" dirty="0">
                <a:latin typeface="Times New Roman" panose="02020603050405020304" pitchFamily="18" charset="0"/>
                <a:ea typeface="Times New Roman" panose="02020603050405020304" pitchFamily="18" charset="0"/>
              </a:rPr>
              <a:t>.</a:t>
            </a:r>
            <a:endParaRPr lang="en-US" sz="1200" dirty="0">
              <a:effectLst/>
              <a:latin typeface="Times New Roman" panose="02020603050405020304" pitchFamily="18" charset="0"/>
              <a:ea typeface="Times New Roman" panose="02020603050405020304" pitchFamily="18" charset="0"/>
            </a:endParaRPr>
          </a:p>
        </p:txBody>
      </p:sp>
      <p:pic>
        <p:nvPicPr>
          <p:cNvPr id="7" name="Picture 6" descr="A group of white dogs&#10;&#10;Description automatically generated with low confidence"/>
          <p:cNvPicPr/>
          <p:nvPr/>
        </p:nvPicPr>
        <p:blipFill>
          <a:blip r:embed="rId3"/>
          <a:stretch>
            <a:fillRect/>
          </a:stretch>
        </p:blipFill>
        <p:spPr>
          <a:xfrm>
            <a:off x="1504335" y="2832685"/>
            <a:ext cx="5830529" cy="2077280"/>
          </a:xfrm>
          <a:prstGeom prst="rect">
            <a:avLst/>
          </a:prstGeom>
          <a:ln>
            <a:solidFill>
              <a:schemeClr val="tx2"/>
            </a:solidFill>
          </a:ln>
        </p:spPr>
      </p:pic>
    </p:spTree>
    <p:extLst>
      <p:ext uri="{BB962C8B-B14F-4D97-AF65-F5344CB8AC3E}">
        <p14:creationId xmlns:p14="http://schemas.microsoft.com/office/powerpoint/2010/main" val="6806171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7687" y="278203"/>
            <a:ext cx="6627411" cy="523220"/>
          </a:xfrm>
          <a:prstGeom prst="rect">
            <a:avLst/>
          </a:prstGeom>
        </p:spPr>
        <p:txBody>
          <a:bodyPr wrap="square">
            <a:spAutoFit/>
          </a:bodyPr>
          <a:lstStyle/>
          <a:p>
            <a:pPr marL="342900" lvl="0" indent="-342900" algn="just" fontAlgn="base">
              <a:buSzPts val="1000"/>
              <a:buFont typeface="Courier New" panose="02070309020205020404" pitchFamily="49" charset="0"/>
              <a:buChar char="o"/>
              <a:tabLst>
                <a:tab pos="457200" algn="l"/>
              </a:tabLst>
            </a:pPr>
            <a:r>
              <a:rPr lang="en-GB" dirty="0" err="1">
                <a:latin typeface="Times New Roman" panose="02020603050405020304" pitchFamily="18" charset="0"/>
                <a:ea typeface="Times New Roman" panose="02020603050405020304" pitchFamily="18" charset="0"/>
              </a:rPr>
              <a:t>Trang</a:t>
            </a:r>
            <a:r>
              <a:rPr lang="en-GB" dirty="0">
                <a:latin typeface="Times New Roman" panose="02020603050405020304" pitchFamily="18" charset="0"/>
                <a:ea typeface="Times New Roman" panose="02020603050405020304" pitchFamily="18" charset="0"/>
              </a:rPr>
              <a:t> </a:t>
            </a:r>
            <a:r>
              <a:rPr lang="en-GB" dirty="0" err="1">
                <a:latin typeface="Times New Roman" panose="02020603050405020304" pitchFamily="18" charset="0"/>
                <a:ea typeface="Times New Roman" panose="02020603050405020304" pitchFamily="18" charset="0"/>
              </a:rPr>
              <a:t>giỏ</a:t>
            </a:r>
            <a:r>
              <a:rPr lang="en-GB" dirty="0">
                <a:latin typeface="Times New Roman" panose="02020603050405020304" pitchFamily="18" charset="0"/>
                <a:ea typeface="Times New Roman" panose="02020603050405020304" pitchFamily="18" charset="0"/>
              </a:rPr>
              <a:t> </a:t>
            </a:r>
            <a:r>
              <a:rPr lang="en-GB" dirty="0" err="1">
                <a:latin typeface="Times New Roman" panose="02020603050405020304" pitchFamily="18" charset="0"/>
                <a:ea typeface="Times New Roman" panose="02020603050405020304" pitchFamily="18" charset="0"/>
              </a:rPr>
              <a:t>hàng</a:t>
            </a:r>
            <a:r>
              <a:rPr lang="en-GB" dirty="0">
                <a:latin typeface="Times New Roman" panose="02020603050405020304" pitchFamily="18" charset="0"/>
                <a:ea typeface="Times New Roman" panose="02020603050405020304" pitchFamily="18" charset="0"/>
              </a:rPr>
              <a:t>: </a:t>
            </a:r>
            <a:r>
              <a:rPr lang="en-GB" dirty="0" err="1">
                <a:latin typeface="Times New Roman" panose="02020603050405020304" pitchFamily="18" charset="0"/>
                <a:ea typeface="Times New Roman" panose="02020603050405020304" pitchFamily="18" charset="0"/>
              </a:rPr>
              <a:t>hiển</a:t>
            </a:r>
            <a:r>
              <a:rPr lang="en-GB" dirty="0">
                <a:latin typeface="Times New Roman" panose="02020603050405020304" pitchFamily="18" charset="0"/>
                <a:ea typeface="Times New Roman" panose="02020603050405020304" pitchFamily="18" charset="0"/>
              </a:rPr>
              <a:t> </a:t>
            </a:r>
            <a:r>
              <a:rPr lang="en-GB" dirty="0" err="1">
                <a:latin typeface="Times New Roman" panose="02020603050405020304" pitchFamily="18" charset="0"/>
                <a:ea typeface="Times New Roman" panose="02020603050405020304" pitchFamily="18" charset="0"/>
              </a:rPr>
              <a:t>thị</a:t>
            </a:r>
            <a:r>
              <a:rPr lang="en-GB" dirty="0">
                <a:latin typeface="Times New Roman" panose="02020603050405020304" pitchFamily="18" charset="0"/>
                <a:ea typeface="Times New Roman" panose="02020603050405020304" pitchFamily="18" charset="0"/>
              </a:rPr>
              <a:t> </a:t>
            </a:r>
            <a:r>
              <a:rPr lang="en-GB" dirty="0" err="1">
                <a:latin typeface="Times New Roman" panose="02020603050405020304" pitchFamily="18" charset="0"/>
                <a:ea typeface="Times New Roman" panose="02020603050405020304" pitchFamily="18" charset="0"/>
              </a:rPr>
              <a:t>các</a:t>
            </a:r>
            <a:r>
              <a:rPr lang="en-GB" dirty="0">
                <a:latin typeface="Times New Roman" panose="02020603050405020304" pitchFamily="18" charset="0"/>
                <a:ea typeface="Times New Roman" panose="02020603050405020304" pitchFamily="18" charset="0"/>
              </a:rPr>
              <a:t> </a:t>
            </a:r>
            <a:r>
              <a:rPr lang="en-GB" dirty="0" err="1">
                <a:latin typeface="Times New Roman" panose="02020603050405020304" pitchFamily="18" charset="0"/>
                <a:ea typeface="Times New Roman" panose="02020603050405020304" pitchFamily="18" charset="0"/>
              </a:rPr>
              <a:t>sản</a:t>
            </a:r>
            <a:r>
              <a:rPr lang="en-GB" dirty="0">
                <a:latin typeface="Times New Roman" panose="02020603050405020304" pitchFamily="18" charset="0"/>
                <a:ea typeface="Times New Roman" panose="02020603050405020304" pitchFamily="18" charset="0"/>
              </a:rPr>
              <a:t> </a:t>
            </a:r>
            <a:r>
              <a:rPr lang="en-GB" dirty="0" err="1">
                <a:latin typeface="Times New Roman" panose="02020603050405020304" pitchFamily="18" charset="0"/>
                <a:ea typeface="Times New Roman" panose="02020603050405020304" pitchFamily="18" charset="0"/>
              </a:rPr>
              <a:t>phẩm</a:t>
            </a:r>
            <a:r>
              <a:rPr lang="en-GB" dirty="0">
                <a:latin typeface="Times New Roman" panose="02020603050405020304" pitchFamily="18" charset="0"/>
                <a:ea typeface="Times New Roman" panose="02020603050405020304" pitchFamily="18" charset="0"/>
              </a:rPr>
              <a:t> </a:t>
            </a:r>
            <a:r>
              <a:rPr lang="en-GB" dirty="0" err="1">
                <a:latin typeface="Times New Roman" panose="02020603050405020304" pitchFamily="18" charset="0"/>
                <a:ea typeface="Times New Roman" panose="02020603050405020304" pitchFamily="18" charset="0"/>
              </a:rPr>
              <a:t>khách</a:t>
            </a:r>
            <a:r>
              <a:rPr lang="en-GB" dirty="0">
                <a:latin typeface="Times New Roman" panose="02020603050405020304" pitchFamily="18" charset="0"/>
                <a:ea typeface="Times New Roman" panose="02020603050405020304" pitchFamily="18" charset="0"/>
              </a:rPr>
              <a:t> </a:t>
            </a:r>
            <a:r>
              <a:rPr lang="en-GB" dirty="0" err="1">
                <a:latin typeface="Times New Roman" panose="02020603050405020304" pitchFamily="18" charset="0"/>
                <a:ea typeface="Times New Roman" panose="02020603050405020304" pitchFamily="18" charset="0"/>
              </a:rPr>
              <a:t>hàng</a:t>
            </a:r>
            <a:r>
              <a:rPr lang="en-GB" dirty="0">
                <a:latin typeface="Times New Roman" panose="02020603050405020304" pitchFamily="18" charset="0"/>
                <a:ea typeface="Times New Roman" panose="02020603050405020304" pitchFamily="18" charset="0"/>
              </a:rPr>
              <a:t> </a:t>
            </a:r>
            <a:r>
              <a:rPr lang="en-GB" dirty="0" err="1">
                <a:latin typeface="Times New Roman" panose="02020603050405020304" pitchFamily="18" charset="0"/>
                <a:ea typeface="Times New Roman" panose="02020603050405020304" pitchFamily="18" charset="0"/>
              </a:rPr>
              <a:t>mua</a:t>
            </a:r>
            <a:r>
              <a:rPr lang="en-GB" dirty="0">
                <a:latin typeface="Times New Roman" panose="02020603050405020304" pitchFamily="18" charset="0"/>
                <a:ea typeface="Times New Roman" panose="02020603050405020304" pitchFamily="18" charset="0"/>
              </a:rPr>
              <a:t>, </a:t>
            </a:r>
            <a:r>
              <a:rPr lang="en-GB" dirty="0" err="1">
                <a:latin typeface="Times New Roman" panose="02020603050405020304" pitchFamily="18" charset="0"/>
                <a:ea typeface="Times New Roman" panose="02020603050405020304" pitchFamily="18" charset="0"/>
              </a:rPr>
              <a:t>số</a:t>
            </a:r>
            <a:r>
              <a:rPr lang="en-GB" dirty="0">
                <a:latin typeface="Times New Roman" panose="02020603050405020304" pitchFamily="18" charset="0"/>
                <a:ea typeface="Times New Roman" panose="02020603050405020304" pitchFamily="18" charset="0"/>
              </a:rPr>
              <a:t> </a:t>
            </a:r>
            <a:r>
              <a:rPr lang="en-GB" dirty="0" err="1">
                <a:latin typeface="Times New Roman" panose="02020603050405020304" pitchFamily="18" charset="0"/>
                <a:ea typeface="Times New Roman" panose="02020603050405020304" pitchFamily="18" charset="0"/>
              </a:rPr>
              <a:t>lượng</a:t>
            </a:r>
            <a:r>
              <a:rPr lang="en-GB" dirty="0">
                <a:latin typeface="Times New Roman" panose="02020603050405020304" pitchFamily="18" charset="0"/>
                <a:ea typeface="Times New Roman" panose="02020603050405020304" pitchFamily="18" charset="0"/>
              </a:rPr>
              <a:t> </a:t>
            </a:r>
            <a:r>
              <a:rPr lang="en-GB" dirty="0" err="1">
                <a:latin typeface="Times New Roman" panose="02020603050405020304" pitchFamily="18" charset="0"/>
                <a:ea typeface="Times New Roman" panose="02020603050405020304" pitchFamily="18" charset="0"/>
              </a:rPr>
              <a:t>mua</a:t>
            </a:r>
            <a:r>
              <a:rPr lang="en-GB" dirty="0">
                <a:latin typeface="Times New Roman" panose="02020603050405020304" pitchFamily="18" charset="0"/>
                <a:ea typeface="Times New Roman" panose="02020603050405020304" pitchFamily="18" charset="0"/>
              </a:rPr>
              <a:t>, </a:t>
            </a:r>
            <a:r>
              <a:rPr lang="en-GB" dirty="0" err="1">
                <a:latin typeface="Times New Roman" panose="02020603050405020304" pitchFamily="18" charset="0"/>
                <a:ea typeface="Times New Roman" panose="02020603050405020304" pitchFamily="18" charset="0"/>
              </a:rPr>
              <a:t>thông</a:t>
            </a:r>
            <a:r>
              <a:rPr lang="en-GB" dirty="0">
                <a:latin typeface="Times New Roman" panose="02020603050405020304" pitchFamily="18" charset="0"/>
                <a:ea typeface="Times New Roman" panose="02020603050405020304" pitchFamily="18" charset="0"/>
              </a:rPr>
              <a:t> tin </a:t>
            </a:r>
            <a:r>
              <a:rPr lang="en-GB" dirty="0" err="1">
                <a:latin typeface="Times New Roman" panose="02020603050405020304" pitchFamily="18" charset="0"/>
                <a:ea typeface="Times New Roman" panose="02020603050405020304" pitchFamily="18" charset="0"/>
              </a:rPr>
              <a:t>khách</a:t>
            </a:r>
            <a:r>
              <a:rPr lang="en-GB" dirty="0">
                <a:latin typeface="Times New Roman" panose="02020603050405020304" pitchFamily="18" charset="0"/>
                <a:ea typeface="Times New Roman" panose="02020603050405020304" pitchFamily="18" charset="0"/>
              </a:rPr>
              <a:t> </a:t>
            </a:r>
            <a:r>
              <a:rPr lang="en-GB" dirty="0" err="1">
                <a:latin typeface="Times New Roman" panose="02020603050405020304" pitchFamily="18" charset="0"/>
                <a:ea typeface="Times New Roman" panose="02020603050405020304" pitchFamily="18" charset="0"/>
              </a:rPr>
              <a:t>hàng</a:t>
            </a:r>
            <a:r>
              <a:rPr lang="en-GB" dirty="0">
                <a:latin typeface="Times New Roman" panose="02020603050405020304" pitchFamily="18" charset="0"/>
                <a:ea typeface="Times New Roman" panose="02020603050405020304" pitchFamily="18" charset="0"/>
              </a:rPr>
              <a:t> </a:t>
            </a:r>
            <a:r>
              <a:rPr lang="en-GB" dirty="0" err="1">
                <a:latin typeface="Times New Roman" panose="02020603050405020304" pitchFamily="18" charset="0"/>
                <a:ea typeface="Times New Roman" panose="02020603050405020304" pitchFamily="18" charset="0"/>
              </a:rPr>
              <a:t>như</a:t>
            </a:r>
            <a:r>
              <a:rPr lang="en-GB" dirty="0">
                <a:latin typeface="Times New Roman" panose="02020603050405020304" pitchFamily="18" charset="0"/>
                <a:ea typeface="Times New Roman" panose="02020603050405020304" pitchFamily="18" charset="0"/>
              </a:rPr>
              <a:t> </a:t>
            </a:r>
            <a:r>
              <a:rPr lang="en-GB" dirty="0" err="1">
                <a:latin typeface="Times New Roman" panose="02020603050405020304" pitchFamily="18" charset="0"/>
                <a:ea typeface="Times New Roman" panose="02020603050405020304" pitchFamily="18" charset="0"/>
              </a:rPr>
              <a:t>địa</a:t>
            </a:r>
            <a:r>
              <a:rPr lang="en-GB" dirty="0">
                <a:latin typeface="Times New Roman" panose="02020603050405020304" pitchFamily="18" charset="0"/>
                <a:ea typeface="Times New Roman" panose="02020603050405020304" pitchFamily="18" charset="0"/>
              </a:rPr>
              <a:t> </a:t>
            </a:r>
            <a:r>
              <a:rPr lang="en-GB" dirty="0" err="1">
                <a:latin typeface="Times New Roman" panose="02020603050405020304" pitchFamily="18" charset="0"/>
                <a:ea typeface="Times New Roman" panose="02020603050405020304" pitchFamily="18" charset="0"/>
              </a:rPr>
              <a:t>chỉ</a:t>
            </a:r>
            <a:r>
              <a:rPr lang="en-GB" dirty="0">
                <a:latin typeface="Times New Roman" panose="02020603050405020304" pitchFamily="18" charset="0"/>
                <a:ea typeface="Times New Roman" panose="02020603050405020304" pitchFamily="18" charset="0"/>
              </a:rPr>
              <a:t>, </a:t>
            </a:r>
            <a:r>
              <a:rPr lang="en-GB" dirty="0" err="1">
                <a:latin typeface="Times New Roman" panose="02020603050405020304" pitchFamily="18" charset="0"/>
                <a:ea typeface="Times New Roman" panose="02020603050405020304" pitchFamily="18" charset="0"/>
              </a:rPr>
              <a:t>số</a:t>
            </a:r>
            <a:r>
              <a:rPr lang="en-GB" dirty="0">
                <a:latin typeface="Times New Roman" panose="02020603050405020304" pitchFamily="18" charset="0"/>
                <a:ea typeface="Times New Roman" panose="02020603050405020304" pitchFamily="18" charset="0"/>
              </a:rPr>
              <a:t> </a:t>
            </a:r>
            <a:r>
              <a:rPr lang="en-GB" dirty="0" err="1">
                <a:latin typeface="Times New Roman" panose="02020603050405020304" pitchFamily="18" charset="0"/>
                <a:ea typeface="Times New Roman" panose="02020603050405020304" pitchFamily="18" charset="0"/>
              </a:rPr>
              <a:t>điện</a:t>
            </a:r>
            <a:r>
              <a:rPr lang="en-GB" dirty="0">
                <a:latin typeface="Times New Roman" panose="02020603050405020304" pitchFamily="18" charset="0"/>
                <a:ea typeface="Times New Roman" panose="02020603050405020304" pitchFamily="18" charset="0"/>
              </a:rPr>
              <a:t> </a:t>
            </a:r>
            <a:r>
              <a:rPr lang="en-GB" dirty="0" err="1">
                <a:latin typeface="Times New Roman" panose="02020603050405020304" pitchFamily="18" charset="0"/>
                <a:ea typeface="Times New Roman" panose="02020603050405020304" pitchFamily="18" charset="0"/>
              </a:rPr>
              <a:t>thoại</a:t>
            </a:r>
            <a:r>
              <a:rPr lang="en-GB" dirty="0">
                <a:latin typeface="Times New Roman" panose="02020603050405020304" pitchFamily="18" charset="0"/>
                <a:ea typeface="Times New Roman" panose="02020603050405020304" pitchFamily="18" charset="0"/>
              </a:rPr>
              <a:t>,… </a:t>
            </a:r>
            <a:r>
              <a:rPr lang="en-GB" dirty="0" err="1">
                <a:latin typeface="Times New Roman" panose="02020603050405020304" pitchFamily="18" charset="0"/>
                <a:ea typeface="Times New Roman" panose="02020603050405020304" pitchFamily="18" charset="0"/>
              </a:rPr>
              <a:t>tổng</a:t>
            </a:r>
            <a:r>
              <a:rPr lang="en-GB" dirty="0">
                <a:latin typeface="Times New Roman" panose="02020603050405020304" pitchFamily="18" charset="0"/>
                <a:ea typeface="Times New Roman" panose="02020603050405020304" pitchFamily="18" charset="0"/>
              </a:rPr>
              <a:t> </a:t>
            </a:r>
            <a:r>
              <a:rPr lang="en-GB" dirty="0" err="1">
                <a:latin typeface="Times New Roman" panose="02020603050405020304" pitchFamily="18" charset="0"/>
                <a:ea typeface="Times New Roman" panose="02020603050405020304" pitchFamily="18" charset="0"/>
              </a:rPr>
              <a:t>tiền</a:t>
            </a:r>
            <a:r>
              <a:rPr lang="en-GB" dirty="0">
                <a:latin typeface="Times New Roman" panose="02020603050405020304" pitchFamily="18" charset="0"/>
                <a:ea typeface="Times New Roman" panose="02020603050405020304" pitchFamily="18" charset="0"/>
              </a:rPr>
              <a:t> </a:t>
            </a:r>
            <a:r>
              <a:rPr lang="en-GB" dirty="0" err="1">
                <a:latin typeface="Times New Roman" panose="02020603050405020304" pitchFamily="18" charset="0"/>
                <a:ea typeface="Times New Roman" panose="02020603050405020304" pitchFamily="18" charset="0"/>
              </a:rPr>
              <a:t>và</a:t>
            </a:r>
            <a:r>
              <a:rPr lang="en-GB" dirty="0">
                <a:latin typeface="Times New Roman" panose="02020603050405020304" pitchFamily="18" charset="0"/>
                <a:ea typeface="Times New Roman" panose="02020603050405020304" pitchFamily="18" charset="0"/>
              </a:rPr>
              <a:t> </a:t>
            </a:r>
            <a:r>
              <a:rPr lang="en-GB" dirty="0" err="1">
                <a:latin typeface="Times New Roman" panose="02020603050405020304" pitchFamily="18" charset="0"/>
                <a:ea typeface="Times New Roman" panose="02020603050405020304" pitchFamily="18" charset="0"/>
              </a:rPr>
              <a:t>nút</a:t>
            </a:r>
            <a:r>
              <a:rPr lang="en-GB" dirty="0">
                <a:latin typeface="Times New Roman" panose="02020603050405020304" pitchFamily="18" charset="0"/>
                <a:ea typeface="Times New Roman" panose="02020603050405020304" pitchFamily="18" charset="0"/>
              </a:rPr>
              <a:t> </a:t>
            </a:r>
            <a:r>
              <a:rPr lang="en-GB" dirty="0" err="1">
                <a:latin typeface="Times New Roman" panose="02020603050405020304" pitchFamily="18" charset="0"/>
                <a:ea typeface="Times New Roman" panose="02020603050405020304" pitchFamily="18" charset="0"/>
              </a:rPr>
              <a:t>thanh</a:t>
            </a:r>
            <a:r>
              <a:rPr lang="en-GB" dirty="0">
                <a:latin typeface="Times New Roman" panose="02020603050405020304" pitchFamily="18" charset="0"/>
                <a:ea typeface="Times New Roman" panose="02020603050405020304" pitchFamily="18" charset="0"/>
              </a:rPr>
              <a:t> </a:t>
            </a:r>
            <a:r>
              <a:rPr lang="en-GB" dirty="0" err="1">
                <a:latin typeface="Times New Roman" panose="02020603050405020304" pitchFamily="18" charset="0"/>
                <a:ea typeface="Times New Roman" panose="02020603050405020304" pitchFamily="18" charset="0"/>
              </a:rPr>
              <a:t>toán</a:t>
            </a:r>
            <a:r>
              <a:rPr lang="en-GB" dirty="0">
                <a:latin typeface="Times New Roman" panose="02020603050405020304" pitchFamily="18" charset="0"/>
                <a:ea typeface="Times New Roman" panose="02020603050405020304" pitchFamily="18" charset="0"/>
              </a:rPr>
              <a:t>.</a:t>
            </a:r>
            <a:endParaRPr lang="en-US" sz="1200" dirty="0">
              <a:effectLst/>
              <a:latin typeface="Times New Roman" panose="02020603050405020304" pitchFamily="18" charset="0"/>
              <a:ea typeface="Times New Roman" panose="02020603050405020304" pitchFamily="18" charset="0"/>
            </a:endParaRPr>
          </a:p>
        </p:txBody>
      </p:sp>
      <p:pic>
        <p:nvPicPr>
          <p:cNvPr id="5" name="Picture 4" descr="Graphical user interface, application&#10;&#10;Description automatically generated"/>
          <p:cNvPicPr/>
          <p:nvPr/>
        </p:nvPicPr>
        <p:blipFill>
          <a:blip r:embed="rId2"/>
          <a:stretch>
            <a:fillRect/>
          </a:stretch>
        </p:blipFill>
        <p:spPr>
          <a:xfrm>
            <a:off x="1248341" y="856509"/>
            <a:ext cx="4877037" cy="1390934"/>
          </a:xfrm>
          <a:prstGeom prst="rect">
            <a:avLst/>
          </a:prstGeom>
          <a:ln>
            <a:noFill/>
          </a:ln>
          <a:effectLst>
            <a:outerShdw blurRad="292100" dist="139700" dir="2700000" algn="tl" rotWithShape="0">
              <a:srgbClr val="333333">
                <a:alpha val="65000"/>
              </a:srgbClr>
            </a:outerShdw>
          </a:effectLst>
        </p:spPr>
      </p:pic>
      <p:sp>
        <p:nvSpPr>
          <p:cNvPr id="6" name="Rectangle 5"/>
          <p:cNvSpPr/>
          <p:nvPr/>
        </p:nvSpPr>
        <p:spPr>
          <a:xfrm>
            <a:off x="459018" y="2764988"/>
            <a:ext cx="4267217" cy="646331"/>
          </a:xfrm>
          <a:prstGeom prst="rect">
            <a:avLst/>
          </a:prstGeom>
        </p:spPr>
        <p:txBody>
          <a:bodyPr wrap="square">
            <a:spAutoFit/>
          </a:bodyPr>
          <a:lstStyle/>
          <a:p>
            <a:pPr marL="342900" lvl="0" indent="-342900" algn="just" fontAlgn="base">
              <a:buSzPts val="1000"/>
              <a:buFont typeface="Courier New" panose="02070309020205020404" pitchFamily="49" charset="0"/>
              <a:buChar char="o"/>
              <a:tabLst>
                <a:tab pos="457200" algn="l"/>
              </a:tabLst>
            </a:pPr>
            <a:r>
              <a:rPr lang="en-GB" sz="1200" dirty="0" err="1">
                <a:latin typeface="Times New Roman" panose="02020603050405020304" pitchFamily="18" charset="0"/>
                <a:ea typeface="Times New Roman" panose="02020603050405020304" pitchFamily="18" charset="0"/>
              </a:rPr>
              <a:t>Trang</a:t>
            </a:r>
            <a:r>
              <a:rPr lang="en-GB" sz="1200" dirty="0">
                <a:latin typeface="Times New Roman" panose="02020603050405020304" pitchFamily="18" charset="0"/>
                <a:ea typeface="Times New Roman" panose="02020603050405020304" pitchFamily="18" charset="0"/>
              </a:rPr>
              <a:t> </a:t>
            </a:r>
            <a:r>
              <a:rPr lang="en-GB" sz="1200" dirty="0" err="1">
                <a:latin typeface="Times New Roman" panose="02020603050405020304" pitchFamily="18" charset="0"/>
                <a:ea typeface="Times New Roman" panose="02020603050405020304" pitchFamily="18" charset="0"/>
              </a:rPr>
              <a:t>quản</a:t>
            </a:r>
            <a:r>
              <a:rPr lang="en-GB" sz="1200" dirty="0">
                <a:latin typeface="Times New Roman" panose="02020603050405020304" pitchFamily="18" charset="0"/>
                <a:ea typeface="Times New Roman" panose="02020603050405020304" pitchFamily="18" charset="0"/>
              </a:rPr>
              <a:t> </a:t>
            </a:r>
            <a:r>
              <a:rPr lang="en-GB" sz="1200" dirty="0" err="1">
                <a:latin typeface="Times New Roman" panose="02020603050405020304" pitchFamily="18" charset="0"/>
                <a:ea typeface="Times New Roman" panose="02020603050405020304" pitchFamily="18" charset="0"/>
              </a:rPr>
              <a:t>lý</a:t>
            </a:r>
            <a:r>
              <a:rPr lang="en-GB" sz="1200" dirty="0">
                <a:latin typeface="Times New Roman" panose="02020603050405020304" pitchFamily="18" charset="0"/>
                <a:ea typeface="Times New Roman" panose="02020603050405020304" pitchFamily="18" charset="0"/>
              </a:rPr>
              <a:t> </a:t>
            </a:r>
            <a:r>
              <a:rPr lang="en-GB" sz="1200" dirty="0" err="1">
                <a:latin typeface="Times New Roman" panose="02020603050405020304" pitchFamily="18" charset="0"/>
                <a:ea typeface="Times New Roman" panose="02020603050405020304" pitchFamily="18" charset="0"/>
              </a:rPr>
              <a:t>thông</a:t>
            </a:r>
            <a:r>
              <a:rPr lang="en-GB" sz="1200" dirty="0">
                <a:latin typeface="Times New Roman" panose="02020603050405020304" pitchFamily="18" charset="0"/>
                <a:ea typeface="Times New Roman" panose="02020603050405020304" pitchFamily="18" charset="0"/>
              </a:rPr>
              <a:t> tin </a:t>
            </a:r>
            <a:r>
              <a:rPr lang="en-GB" sz="1200" dirty="0" err="1">
                <a:latin typeface="Times New Roman" panose="02020603050405020304" pitchFamily="18" charset="0"/>
                <a:ea typeface="Times New Roman" panose="02020603050405020304" pitchFamily="18" charset="0"/>
              </a:rPr>
              <a:t>khách</a:t>
            </a:r>
            <a:r>
              <a:rPr lang="en-GB" sz="1200" dirty="0">
                <a:latin typeface="Times New Roman" panose="02020603050405020304" pitchFamily="18" charset="0"/>
                <a:ea typeface="Times New Roman" panose="02020603050405020304" pitchFamily="18" charset="0"/>
              </a:rPr>
              <a:t> </a:t>
            </a:r>
            <a:r>
              <a:rPr lang="en-GB" sz="1200" dirty="0" err="1">
                <a:latin typeface="Times New Roman" panose="02020603050405020304" pitchFamily="18" charset="0"/>
                <a:ea typeface="Times New Roman" panose="02020603050405020304" pitchFamily="18" charset="0"/>
              </a:rPr>
              <a:t>hàng</a:t>
            </a:r>
            <a:r>
              <a:rPr lang="en-GB" sz="1200" dirty="0">
                <a:latin typeface="Times New Roman" panose="02020603050405020304" pitchFamily="18" charset="0"/>
                <a:ea typeface="Times New Roman" panose="02020603050405020304" pitchFamily="18" charset="0"/>
              </a:rPr>
              <a:t>: </a:t>
            </a:r>
            <a:r>
              <a:rPr lang="en-GB" sz="1200" dirty="0" err="1">
                <a:latin typeface="Times New Roman" panose="02020603050405020304" pitchFamily="18" charset="0"/>
                <a:ea typeface="Times New Roman" panose="02020603050405020304" pitchFamily="18" charset="0"/>
              </a:rPr>
              <a:t>gồm</a:t>
            </a:r>
            <a:r>
              <a:rPr lang="en-GB" sz="1200" dirty="0">
                <a:latin typeface="Times New Roman" panose="02020603050405020304" pitchFamily="18" charset="0"/>
                <a:ea typeface="Times New Roman" panose="02020603050405020304" pitchFamily="18" charset="0"/>
              </a:rPr>
              <a:t> </a:t>
            </a:r>
            <a:r>
              <a:rPr lang="en-GB" sz="1200" dirty="0" err="1">
                <a:latin typeface="Times New Roman" panose="02020603050405020304" pitchFamily="18" charset="0"/>
                <a:ea typeface="Times New Roman" panose="02020603050405020304" pitchFamily="18" charset="0"/>
              </a:rPr>
              <a:t>thông</a:t>
            </a:r>
            <a:r>
              <a:rPr lang="en-GB" sz="1200" dirty="0">
                <a:latin typeface="Times New Roman" panose="02020603050405020304" pitchFamily="18" charset="0"/>
                <a:ea typeface="Times New Roman" panose="02020603050405020304" pitchFamily="18" charset="0"/>
              </a:rPr>
              <a:t> tin </a:t>
            </a:r>
            <a:r>
              <a:rPr lang="en-GB" sz="1200" dirty="0" err="1">
                <a:latin typeface="Times New Roman" panose="02020603050405020304" pitchFamily="18" charset="0"/>
                <a:ea typeface="Times New Roman" panose="02020603050405020304" pitchFamily="18" charset="0"/>
              </a:rPr>
              <a:t>giao</a:t>
            </a:r>
            <a:r>
              <a:rPr lang="en-GB" sz="1200" dirty="0">
                <a:latin typeface="Times New Roman" panose="02020603050405020304" pitchFamily="18" charset="0"/>
                <a:ea typeface="Times New Roman" panose="02020603050405020304" pitchFamily="18" charset="0"/>
              </a:rPr>
              <a:t> </a:t>
            </a:r>
            <a:r>
              <a:rPr lang="en-GB" sz="1200" dirty="0" err="1">
                <a:latin typeface="Times New Roman" panose="02020603050405020304" pitchFamily="18" charset="0"/>
                <a:ea typeface="Times New Roman" panose="02020603050405020304" pitchFamily="18" charset="0"/>
              </a:rPr>
              <a:t>hàng</a:t>
            </a:r>
            <a:r>
              <a:rPr lang="en-GB" sz="1200" dirty="0">
                <a:latin typeface="Times New Roman" panose="02020603050405020304" pitchFamily="18" charset="0"/>
                <a:ea typeface="Times New Roman" panose="02020603050405020304" pitchFamily="18" charset="0"/>
              </a:rPr>
              <a:t> </a:t>
            </a:r>
            <a:r>
              <a:rPr lang="en-GB" sz="1200" dirty="0" err="1">
                <a:latin typeface="Times New Roman" panose="02020603050405020304" pitchFamily="18" charset="0"/>
                <a:ea typeface="Times New Roman" panose="02020603050405020304" pitchFamily="18" charset="0"/>
              </a:rPr>
              <a:t>của</a:t>
            </a:r>
            <a:r>
              <a:rPr lang="en-GB" sz="1200" dirty="0">
                <a:latin typeface="Times New Roman" panose="02020603050405020304" pitchFamily="18" charset="0"/>
                <a:ea typeface="Times New Roman" panose="02020603050405020304" pitchFamily="18" charset="0"/>
              </a:rPr>
              <a:t> </a:t>
            </a:r>
            <a:r>
              <a:rPr lang="en-GB" sz="1200" dirty="0" err="1">
                <a:latin typeface="Times New Roman" panose="02020603050405020304" pitchFamily="18" charset="0"/>
                <a:ea typeface="Times New Roman" panose="02020603050405020304" pitchFamily="18" charset="0"/>
              </a:rPr>
              <a:t>khách</a:t>
            </a:r>
            <a:r>
              <a:rPr lang="en-GB" sz="1200" dirty="0">
                <a:latin typeface="Times New Roman" panose="02020603050405020304" pitchFamily="18" charset="0"/>
                <a:ea typeface="Times New Roman" panose="02020603050405020304" pitchFamily="18" charset="0"/>
              </a:rPr>
              <a:t> </a:t>
            </a:r>
            <a:r>
              <a:rPr lang="en-GB" sz="1200" dirty="0" err="1">
                <a:latin typeface="Times New Roman" panose="02020603050405020304" pitchFamily="18" charset="0"/>
                <a:ea typeface="Times New Roman" panose="02020603050405020304" pitchFamily="18" charset="0"/>
              </a:rPr>
              <a:t>hàng</a:t>
            </a:r>
            <a:r>
              <a:rPr lang="en-GB" sz="1200" dirty="0">
                <a:latin typeface="Times New Roman" panose="02020603050405020304" pitchFamily="18" charset="0"/>
                <a:ea typeface="Times New Roman" panose="02020603050405020304" pitchFamily="18" charset="0"/>
              </a:rPr>
              <a:t> </a:t>
            </a:r>
            <a:r>
              <a:rPr lang="en-GB" sz="1200" dirty="0" err="1">
                <a:latin typeface="Times New Roman" panose="02020603050405020304" pitchFamily="18" charset="0"/>
                <a:ea typeface="Times New Roman" panose="02020603050405020304" pitchFamily="18" charset="0"/>
              </a:rPr>
              <a:t>như</a:t>
            </a:r>
            <a:r>
              <a:rPr lang="en-GB" sz="1200" dirty="0">
                <a:latin typeface="Times New Roman" panose="02020603050405020304" pitchFamily="18" charset="0"/>
                <a:ea typeface="Times New Roman" panose="02020603050405020304" pitchFamily="18" charset="0"/>
              </a:rPr>
              <a:t> </a:t>
            </a:r>
            <a:r>
              <a:rPr lang="en-GB" sz="1200" dirty="0" err="1">
                <a:latin typeface="Times New Roman" panose="02020603050405020304" pitchFamily="18" charset="0"/>
                <a:ea typeface="Times New Roman" panose="02020603050405020304" pitchFamily="18" charset="0"/>
              </a:rPr>
              <a:t>họ</a:t>
            </a:r>
            <a:r>
              <a:rPr lang="en-GB" sz="1200" dirty="0">
                <a:latin typeface="Times New Roman" panose="02020603050405020304" pitchFamily="18" charset="0"/>
                <a:ea typeface="Times New Roman" panose="02020603050405020304" pitchFamily="18" charset="0"/>
              </a:rPr>
              <a:t> </a:t>
            </a:r>
            <a:r>
              <a:rPr lang="en-GB" sz="1200" dirty="0" err="1">
                <a:latin typeface="Times New Roman" panose="02020603050405020304" pitchFamily="18" charset="0"/>
                <a:ea typeface="Times New Roman" panose="02020603050405020304" pitchFamily="18" charset="0"/>
              </a:rPr>
              <a:t>và</a:t>
            </a:r>
            <a:r>
              <a:rPr lang="en-GB" sz="1200" dirty="0">
                <a:latin typeface="Times New Roman" panose="02020603050405020304" pitchFamily="18" charset="0"/>
                <a:ea typeface="Times New Roman" panose="02020603050405020304" pitchFamily="18" charset="0"/>
              </a:rPr>
              <a:t> </a:t>
            </a:r>
            <a:r>
              <a:rPr lang="en-GB" sz="1200" dirty="0" err="1">
                <a:latin typeface="Times New Roman" panose="02020603050405020304" pitchFamily="18" charset="0"/>
                <a:ea typeface="Times New Roman" panose="02020603050405020304" pitchFamily="18" charset="0"/>
              </a:rPr>
              <a:t>tên</a:t>
            </a:r>
            <a:r>
              <a:rPr lang="en-GB" sz="1200" dirty="0">
                <a:latin typeface="Times New Roman" panose="02020603050405020304" pitchFamily="18" charset="0"/>
                <a:ea typeface="Times New Roman" panose="02020603050405020304" pitchFamily="18" charset="0"/>
              </a:rPr>
              <a:t>, </a:t>
            </a:r>
            <a:r>
              <a:rPr lang="en-GB" sz="1200" dirty="0" err="1">
                <a:latin typeface="Times New Roman" panose="02020603050405020304" pitchFamily="18" charset="0"/>
                <a:ea typeface="Times New Roman" panose="02020603050405020304" pitchFamily="18" charset="0"/>
              </a:rPr>
              <a:t>số</a:t>
            </a:r>
            <a:r>
              <a:rPr lang="en-GB" sz="1200" dirty="0">
                <a:latin typeface="Times New Roman" panose="02020603050405020304" pitchFamily="18" charset="0"/>
                <a:ea typeface="Times New Roman" panose="02020603050405020304" pitchFamily="18" charset="0"/>
              </a:rPr>
              <a:t> </a:t>
            </a:r>
            <a:r>
              <a:rPr lang="en-GB" sz="1200" dirty="0" err="1">
                <a:latin typeface="Times New Roman" panose="02020603050405020304" pitchFamily="18" charset="0"/>
                <a:ea typeface="Times New Roman" panose="02020603050405020304" pitchFamily="18" charset="0"/>
              </a:rPr>
              <a:t>điện</a:t>
            </a:r>
            <a:r>
              <a:rPr lang="en-GB" sz="1200" dirty="0">
                <a:latin typeface="Times New Roman" panose="02020603050405020304" pitchFamily="18" charset="0"/>
                <a:ea typeface="Times New Roman" panose="02020603050405020304" pitchFamily="18" charset="0"/>
              </a:rPr>
              <a:t> </a:t>
            </a:r>
            <a:r>
              <a:rPr lang="en-GB" sz="1200" dirty="0" err="1">
                <a:latin typeface="Times New Roman" panose="02020603050405020304" pitchFamily="18" charset="0"/>
                <a:ea typeface="Times New Roman" panose="02020603050405020304" pitchFamily="18" charset="0"/>
              </a:rPr>
              <a:t>thoại</a:t>
            </a:r>
            <a:r>
              <a:rPr lang="en-GB" sz="1200" dirty="0">
                <a:latin typeface="Times New Roman" panose="02020603050405020304" pitchFamily="18" charset="0"/>
                <a:ea typeface="Times New Roman" panose="02020603050405020304" pitchFamily="18" charset="0"/>
              </a:rPr>
              <a:t>, email, </a:t>
            </a:r>
            <a:r>
              <a:rPr lang="en-GB" sz="1200" dirty="0" err="1">
                <a:latin typeface="Times New Roman" panose="02020603050405020304" pitchFamily="18" charset="0"/>
                <a:ea typeface="Times New Roman" panose="02020603050405020304" pitchFamily="18" charset="0"/>
              </a:rPr>
              <a:t>hình</a:t>
            </a:r>
            <a:r>
              <a:rPr lang="en-GB" sz="1200" dirty="0">
                <a:latin typeface="Times New Roman" panose="02020603050405020304" pitchFamily="18" charset="0"/>
                <a:ea typeface="Times New Roman" panose="02020603050405020304" pitchFamily="18" charset="0"/>
              </a:rPr>
              <a:t> </a:t>
            </a:r>
            <a:r>
              <a:rPr lang="en-GB" sz="1200" dirty="0" err="1">
                <a:latin typeface="Times New Roman" panose="02020603050405020304" pitchFamily="18" charset="0"/>
                <a:ea typeface="Times New Roman" panose="02020603050405020304" pitchFamily="18" charset="0"/>
              </a:rPr>
              <a:t>thức</a:t>
            </a:r>
            <a:r>
              <a:rPr lang="en-GB" sz="1200" dirty="0">
                <a:latin typeface="Times New Roman" panose="02020603050405020304" pitchFamily="18" charset="0"/>
                <a:ea typeface="Times New Roman" panose="02020603050405020304" pitchFamily="18" charset="0"/>
              </a:rPr>
              <a:t> </a:t>
            </a:r>
            <a:r>
              <a:rPr lang="en-GB" sz="1200" dirty="0" err="1">
                <a:latin typeface="Times New Roman" panose="02020603050405020304" pitchFamily="18" charset="0"/>
                <a:ea typeface="Times New Roman" panose="02020603050405020304" pitchFamily="18" charset="0"/>
              </a:rPr>
              <a:t>thanh</a:t>
            </a:r>
            <a:r>
              <a:rPr lang="en-GB" sz="1200" dirty="0">
                <a:latin typeface="Times New Roman" panose="02020603050405020304" pitchFamily="18" charset="0"/>
                <a:ea typeface="Times New Roman" panose="02020603050405020304" pitchFamily="18" charset="0"/>
              </a:rPr>
              <a:t> </a:t>
            </a:r>
            <a:r>
              <a:rPr lang="en-GB" sz="1200" dirty="0" err="1">
                <a:latin typeface="Times New Roman" panose="02020603050405020304" pitchFamily="18" charset="0"/>
                <a:ea typeface="Times New Roman" panose="02020603050405020304" pitchFamily="18" charset="0"/>
              </a:rPr>
              <a:t>toán</a:t>
            </a:r>
            <a:r>
              <a:rPr lang="en-GB" sz="1200" dirty="0">
                <a:latin typeface="Times New Roman" panose="02020603050405020304" pitchFamily="18" charset="0"/>
                <a:ea typeface="Times New Roman" panose="02020603050405020304" pitchFamily="18" charset="0"/>
              </a:rPr>
              <a:t>,… </a:t>
            </a:r>
            <a:r>
              <a:rPr lang="en-GB" sz="1200" dirty="0" err="1">
                <a:latin typeface="Times New Roman" panose="02020603050405020304" pitchFamily="18" charset="0"/>
                <a:ea typeface="Times New Roman" panose="02020603050405020304" pitchFamily="18" charset="0"/>
              </a:rPr>
              <a:t>các</a:t>
            </a:r>
            <a:r>
              <a:rPr lang="en-GB" sz="1200" dirty="0">
                <a:latin typeface="Times New Roman" panose="02020603050405020304" pitchFamily="18" charset="0"/>
                <a:ea typeface="Times New Roman" panose="02020603050405020304" pitchFamily="18" charset="0"/>
              </a:rPr>
              <a:t> </a:t>
            </a:r>
            <a:r>
              <a:rPr lang="en-GB" sz="1200" dirty="0" err="1">
                <a:latin typeface="Times New Roman" panose="02020603050405020304" pitchFamily="18" charset="0"/>
                <a:ea typeface="Times New Roman" panose="02020603050405020304" pitchFamily="18" charset="0"/>
              </a:rPr>
              <a:t>sản</a:t>
            </a:r>
            <a:r>
              <a:rPr lang="en-GB" sz="1200" dirty="0">
                <a:latin typeface="Times New Roman" panose="02020603050405020304" pitchFamily="18" charset="0"/>
                <a:ea typeface="Times New Roman" panose="02020603050405020304" pitchFamily="18" charset="0"/>
              </a:rPr>
              <a:t> </a:t>
            </a:r>
            <a:r>
              <a:rPr lang="en-GB" sz="1200" dirty="0" err="1">
                <a:latin typeface="Times New Roman" panose="02020603050405020304" pitchFamily="18" charset="0"/>
                <a:ea typeface="Times New Roman" panose="02020603050405020304" pitchFamily="18" charset="0"/>
              </a:rPr>
              <a:t>phẩm</a:t>
            </a:r>
            <a:r>
              <a:rPr lang="en-GB" sz="1200" dirty="0">
                <a:latin typeface="Times New Roman" panose="02020603050405020304" pitchFamily="18" charset="0"/>
                <a:ea typeface="Times New Roman" panose="02020603050405020304" pitchFamily="18" charset="0"/>
              </a:rPr>
              <a:t> </a:t>
            </a:r>
            <a:r>
              <a:rPr lang="en-GB" sz="1200" dirty="0" err="1">
                <a:latin typeface="Times New Roman" panose="02020603050405020304" pitchFamily="18" charset="0"/>
                <a:ea typeface="Times New Roman" panose="02020603050405020304" pitchFamily="18" charset="0"/>
              </a:rPr>
              <a:t>đã</a:t>
            </a:r>
            <a:r>
              <a:rPr lang="en-GB" sz="1200" dirty="0">
                <a:latin typeface="Times New Roman" panose="02020603050405020304" pitchFamily="18" charset="0"/>
                <a:ea typeface="Times New Roman" panose="02020603050405020304" pitchFamily="18" charset="0"/>
              </a:rPr>
              <a:t> </a:t>
            </a:r>
            <a:r>
              <a:rPr lang="en-GB" sz="1200" dirty="0" err="1">
                <a:latin typeface="Times New Roman" panose="02020603050405020304" pitchFamily="18" charset="0"/>
                <a:ea typeface="Times New Roman" panose="02020603050405020304" pitchFamily="18" charset="0"/>
              </a:rPr>
              <a:t>mua</a:t>
            </a:r>
            <a:r>
              <a:rPr lang="en-GB" sz="1200" dirty="0">
                <a:latin typeface="Times New Roman" panose="02020603050405020304" pitchFamily="18" charset="0"/>
                <a:ea typeface="Times New Roman" panose="02020603050405020304" pitchFamily="18" charset="0"/>
              </a:rPr>
              <a:t>, </a:t>
            </a:r>
            <a:r>
              <a:rPr lang="en-GB" sz="1200" dirty="0" err="1">
                <a:latin typeface="Times New Roman" panose="02020603050405020304" pitchFamily="18" charset="0"/>
                <a:ea typeface="Times New Roman" panose="02020603050405020304" pitchFamily="18" charset="0"/>
              </a:rPr>
              <a:t>tổng</a:t>
            </a:r>
            <a:r>
              <a:rPr lang="en-GB" sz="1200" dirty="0">
                <a:latin typeface="Times New Roman" panose="02020603050405020304" pitchFamily="18" charset="0"/>
                <a:ea typeface="Times New Roman" panose="02020603050405020304" pitchFamily="18" charset="0"/>
              </a:rPr>
              <a:t> </a:t>
            </a:r>
            <a:r>
              <a:rPr lang="en-GB" sz="1200" dirty="0" err="1">
                <a:latin typeface="Times New Roman" panose="02020603050405020304" pitchFamily="18" charset="0"/>
                <a:ea typeface="Times New Roman" panose="02020603050405020304" pitchFamily="18" charset="0"/>
              </a:rPr>
              <a:t>tiền</a:t>
            </a:r>
            <a:r>
              <a:rPr lang="en-GB" sz="1200" dirty="0">
                <a:latin typeface="Times New Roman" panose="02020603050405020304" pitchFamily="18" charset="0"/>
                <a:ea typeface="Times New Roman" panose="02020603050405020304" pitchFamily="18" charset="0"/>
              </a:rPr>
              <a:t>,…</a:t>
            </a:r>
            <a:endParaRPr lang="en-US" sz="1100" dirty="0">
              <a:effectLst/>
              <a:latin typeface="Times New Roman" panose="02020603050405020304" pitchFamily="18" charset="0"/>
              <a:ea typeface="Times New Roman" panose="02020603050405020304" pitchFamily="18" charset="0"/>
            </a:endParaRPr>
          </a:p>
        </p:txBody>
      </p:sp>
      <p:pic>
        <p:nvPicPr>
          <p:cNvPr id="7" name="Picture 6" descr="A picture containing graphical user interface&#10;&#10;Description automatically generated"/>
          <p:cNvPicPr/>
          <p:nvPr/>
        </p:nvPicPr>
        <p:blipFill>
          <a:blip r:embed="rId3"/>
          <a:stretch>
            <a:fillRect/>
          </a:stretch>
        </p:blipFill>
        <p:spPr>
          <a:xfrm>
            <a:off x="5255046" y="2535140"/>
            <a:ext cx="3761134" cy="2312282"/>
          </a:xfrm>
          <a:prstGeom prst="rect">
            <a:avLst/>
          </a:prstGeom>
          <a:ln>
            <a:noFill/>
          </a:ln>
          <a:effectLst>
            <a:outerShdw blurRad="292100" dist="139700" dir="2700000" algn="tl" rotWithShape="0">
              <a:srgbClr val="333333">
                <a:alpha val="65000"/>
              </a:srgbClr>
            </a:outerShdw>
          </a:effectLst>
        </p:spPr>
      </p:pic>
      <p:sp>
        <p:nvSpPr>
          <p:cNvPr id="8" name="Rectangle 7"/>
          <p:cNvSpPr/>
          <p:nvPr/>
        </p:nvSpPr>
        <p:spPr>
          <a:xfrm>
            <a:off x="425969" y="3606022"/>
            <a:ext cx="4572000" cy="1384995"/>
          </a:xfrm>
          <a:prstGeom prst="rect">
            <a:avLst/>
          </a:prstGeom>
        </p:spPr>
        <p:txBody>
          <a:bodyPr>
            <a:spAutoFit/>
          </a:bodyPr>
          <a:lstStyle/>
          <a:p>
            <a:pPr marL="342900" lvl="0" indent="-342900" algn="just" fontAlgn="base">
              <a:buSzPts val="1000"/>
              <a:buFont typeface="Wingdings" panose="05000000000000000000" pitchFamily="2" charset="2"/>
              <a:buChar char="q"/>
              <a:tabLst>
                <a:tab pos="457200" algn="l"/>
              </a:tabLst>
            </a:pPr>
            <a:r>
              <a:rPr lang="en-GB" sz="1200" b="1" dirty="0" err="1">
                <a:latin typeface="Times New Roman" panose="02020603050405020304" pitchFamily="18" charset="0"/>
                <a:ea typeface="Times New Roman" panose="02020603050405020304" pitchFamily="18" charset="0"/>
              </a:rPr>
              <a:t>Màu</a:t>
            </a:r>
            <a:r>
              <a:rPr lang="en-GB" sz="1200" b="1" dirty="0">
                <a:latin typeface="Times New Roman" panose="02020603050405020304" pitchFamily="18" charset="0"/>
                <a:ea typeface="Times New Roman" panose="02020603050405020304" pitchFamily="18" charset="0"/>
              </a:rPr>
              <a:t> </a:t>
            </a:r>
            <a:r>
              <a:rPr lang="en-GB" sz="1200" b="1" dirty="0" err="1">
                <a:latin typeface="Times New Roman" panose="02020603050405020304" pitchFamily="18" charset="0"/>
                <a:ea typeface="Times New Roman" panose="02020603050405020304" pitchFamily="18" charset="0"/>
              </a:rPr>
              <a:t>sắc</a:t>
            </a:r>
            <a:r>
              <a:rPr lang="en-GB" sz="1200" b="1" dirty="0">
                <a:latin typeface="Times New Roman" panose="02020603050405020304" pitchFamily="18" charset="0"/>
                <a:ea typeface="Times New Roman" panose="02020603050405020304" pitchFamily="18" charset="0"/>
              </a:rPr>
              <a:t>:</a:t>
            </a:r>
            <a:r>
              <a:rPr lang="en-GB" sz="1200" dirty="0">
                <a:latin typeface="Times New Roman" panose="02020603050405020304" pitchFamily="18" charset="0"/>
                <a:ea typeface="Times New Roman" panose="02020603050405020304" pitchFamily="18" charset="0"/>
              </a:rPr>
              <a:t> </a:t>
            </a:r>
            <a:r>
              <a:rPr lang="en-GB" sz="1200" dirty="0" err="1">
                <a:latin typeface="Times New Roman" panose="02020603050405020304" pitchFamily="18" charset="0"/>
                <a:ea typeface="Times New Roman" panose="02020603050405020304" pitchFamily="18" charset="0"/>
              </a:rPr>
              <a:t>màu</a:t>
            </a:r>
            <a:r>
              <a:rPr lang="en-GB" sz="1200" dirty="0">
                <a:latin typeface="Times New Roman" panose="02020603050405020304" pitchFamily="18" charset="0"/>
                <a:ea typeface="Times New Roman" panose="02020603050405020304" pitchFamily="18" charset="0"/>
              </a:rPr>
              <a:t> </a:t>
            </a:r>
            <a:r>
              <a:rPr lang="en-GB" sz="1200" dirty="0" err="1">
                <a:latin typeface="Times New Roman" panose="02020603050405020304" pitchFamily="18" charset="0"/>
                <a:ea typeface="Times New Roman" panose="02020603050405020304" pitchFamily="18" charset="0"/>
              </a:rPr>
              <a:t>sắc</a:t>
            </a:r>
            <a:r>
              <a:rPr lang="en-GB" sz="1200" dirty="0">
                <a:latin typeface="Times New Roman" panose="02020603050405020304" pitchFamily="18" charset="0"/>
                <a:ea typeface="Times New Roman" panose="02020603050405020304" pitchFamily="18" charset="0"/>
              </a:rPr>
              <a:t> </a:t>
            </a:r>
            <a:r>
              <a:rPr lang="en-GB" sz="1200" dirty="0" err="1">
                <a:latin typeface="Times New Roman" panose="02020603050405020304" pitchFamily="18" charset="0"/>
                <a:ea typeface="Times New Roman" panose="02020603050405020304" pitchFamily="18" charset="0"/>
              </a:rPr>
              <a:t>chủ</a:t>
            </a:r>
            <a:r>
              <a:rPr lang="en-GB" sz="1200" dirty="0">
                <a:latin typeface="Times New Roman" panose="02020603050405020304" pitchFamily="18" charset="0"/>
                <a:ea typeface="Times New Roman" panose="02020603050405020304" pitchFamily="18" charset="0"/>
              </a:rPr>
              <a:t> </a:t>
            </a:r>
            <a:r>
              <a:rPr lang="en-GB" sz="1200" dirty="0" err="1">
                <a:latin typeface="Times New Roman" panose="02020603050405020304" pitchFamily="18" charset="0"/>
                <a:ea typeface="Times New Roman" panose="02020603050405020304" pitchFamily="18" charset="0"/>
              </a:rPr>
              <a:t>đạo</a:t>
            </a:r>
            <a:r>
              <a:rPr lang="en-GB" sz="1200" dirty="0">
                <a:latin typeface="Times New Roman" panose="02020603050405020304" pitchFamily="18" charset="0"/>
                <a:ea typeface="Times New Roman" panose="02020603050405020304" pitchFamily="18" charset="0"/>
              </a:rPr>
              <a:t> </a:t>
            </a:r>
            <a:r>
              <a:rPr lang="en-GB" sz="1200" dirty="0" err="1">
                <a:latin typeface="Times New Roman" panose="02020603050405020304" pitchFamily="18" charset="0"/>
                <a:ea typeface="Times New Roman" panose="02020603050405020304" pitchFamily="18" charset="0"/>
              </a:rPr>
              <a:t>của</a:t>
            </a:r>
            <a:r>
              <a:rPr lang="en-GB" sz="1200" dirty="0">
                <a:latin typeface="Times New Roman" panose="02020603050405020304" pitchFamily="18" charset="0"/>
                <a:ea typeface="Times New Roman" panose="02020603050405020304" pitchFamily="18" charset="0"/>
              </a:rPr>
              <a:t> website </a:t>
            </a:r>
            <a:r>
              <a:rPr lang="en-GB" sz="1200" dirty="0" err="1">
                <a:latin typeface="Times New Roman" panose="02020603050405020304" pitchFamily="18" charset="0"/>
                <a:ea typeface="Times New Roman" panose="02020603050405020304" pitchFamily="18" charset="0"/>
              </a:rPr>
              <a:t>là</a:t>
            </a:r>
            <a:r>
              <a:rPr lang="en-GB" sz="1200" dirty="0">
                <a:latin typeface="Times New Roman" panose="02020603050405020304" pitchFamily="18" charset="0"/>
                <a:ea typeface="Times New Roman" panose="02020603050405020304" pitchFamily="18" charset="0"/>
              </a:rPr>
              <a:t> </a:t>
            </a:r>
            <a:r>
              <a:rPr lang="en-GB" sz="1200" dirty="0" err="1">
                <a:latin typeface="Times New Roman" panose="02020603050405020304" pitchFamily="18" charset="0"/>
                <a:ea typeface="Times New Roman" panose="02020603050405020304" pitchFamily="18" charset="0"/>
              </a:rPr>
              <a:t>màu</a:t>
            </a:r>
            <a:r>
              <a:rPr lang="en-GB" sz="1200" dirty="0">
                <a:latin typeface="Times New Roman" panose="02020603050405020304" pitchFamily="18" charset="0"/>
                <a:ea typeface="Times New Roman" panose="02020603050405020304" pitchFamily="18" charset="0"/>
              </a:rPr>
              <a:t> </a:t>
            </a:r>
            <a:r>
              <a:rPr lang="en-GB" sz="1200" dirty="0" err="1">
                <a:latin typeface="Times New Roman" panose="02020603050405020304" pitchFamily="18" charset="0"/>
                <a:ea typeface="Times New Roman" panose="02020603050405020304" pitchFamily="18" charset="0"/>
              </a:rPr>
              <a:t>trắng</a:t>
            </a:r>
            <a:r>
              <a:rPr lang="en-GB" sz="1200" dirty="0">
                <a:latin typeface="Times New Roman" panose="02020603050405020304" pitchFamily="18" charset="0"/>
                <a:ea typeface="Times New Roman" panose="02020603050405020304" pitchFamily="18" charset="0"/>
              </a:rPr>
              <a:t> </a:t>
            </a:r>
            <a:r>
              <a:rPr lang="en-GB" sz="1200" dirty="0" err="1">
                <a:latin typeface="Times New Roman" panose="02020603050405020304" pitchFamily="18" charset="0"/>
                <a:ea typeface="Times New Roman" panose="02020603050405020304" pitchFamily="18" charset="0"/>
              </a:rPr>
              <a:t>tạo</a:t>
            </a:r>
            <a:r>
              <a:rPr lang="en-GB" sz="1200" dirty="0">
                <a:latin typeface="Times New Roman" panose="02020603050405020304" pitchFamily="18" charset="0"/>
                <a:ea typeface="Times New Roman" panose="02020603050405020304" pitchFamily="18" charset="0"/>
              </a:rPr>
              <a:t> </a:t>
            </a:r>
            <a:r>
              <a:rPr lang="en-GB" sz="1200" dirty="0" err="1">
                <a:latin typeface="Times New Roman" panose="02020603050405020304" pitchFamily="18" charset="0"/>
                <a:ea typeface="Times New Roman" panose="02020603050405020304" pitchFamily="18" charset="0"/>
              </a:rPr>
              <a:t>sự</a:t>
            </a:r>
            <a:r>
              <a:rPr lang="en-GB" sz="1200" dirty="0">
                <a:latin typeface="Times New Roman" panose="02020603050405020304" pitchFamily="18" charset="0"/>
                <a:ea typeface="Times New Roman" panose="02020603050405020304" pitchFamily="18" charset="0"/>
              </a:rPr>
              <a:t> </a:t>
            </a:r>
            <a:r>
              <a:rPr lang="en-GB" sz="1200" dirty="0" err="1">
                <a:latin typeface="Times New Roman" panose="02020603050405020304" pitchFamily="18" charset="0"/>
                <a:ea typeface="Times New Roman" panose="02020603050405020304" pitchFamily="18" charset="0"/>
              </a:rPr>
              <a:t>nổi</a:t>
            </a:r>
            <a:r>
              <a:rPr lang="en-GB" sz="1200" dirty="0">
                <a:latin typeface="Times New Roman" panose="02020603050405020304" pitchFamily="18" charset="0"/>
                <a:ea typeface="Times New Roman" panose="02020603050405020304" pitchFamily="18" charset="0"/>
              </a:rPr>
              <a:t> </a:t>
            </a:r>
            <a:r>
              <a:rPr lang="en-GB" sz="1200" dirty="0" err="1">
                <a:latin typeface="Times New Roman" panose="02020603050405020304" pitchFamily="18" charset="0"/>
                <a:ea typeface="Times New Roman" panose="02020603050405020304" pitchFamily="18" charset="0"/>
              </a:rPr>
              <a:t>bật</a:t>
            </a:r>
            <a:r>
              <a:rPr lang="en-GB" sz="1200" dirty="0">
                <a:latin typeface="Times New Roman" panose="02020603050405020304" pitchFamily="18" charset="0"/>
                <a:ea typeface="Times New Roman" panose="02020603050405020304" pitchFamily="18" charset="0"/>
              </a:rPr>
              <a:t> </a:t>
            </a:r>
            <a:r>
              <a:rPr lang="en-GB" sz="1200" dirty="0" err="1">
                <a:latin typeface="Times New Roman" panose="02020603050405020304" pitchFamily="18" charset="0"/>
                <a:ea typeface="Times New Roman" panose="02020603050405020304" pitchFamily="18" charset="0"/>
              </a:rPr>
              <a:t>các</a:t>
            </a:r>
            <a:r>
              <a:rPr lang="en-GB" sz="1200" dirty="0">
                <a:latin typeface="Times New Roman" panose="02020603050405020304" pitchFamily="18" charset="0"/>
                <a:ea typeface="Times New Roman" panose="02020603050405020304" pitchFamily="18" charset="0"/>
              </a:rPr>
              <a:t> </a:t>
            </a:r>
            <a:r>
              <a:rPr lang="en-GB" sz="1200" dirty="0" err="1">
                <a:latin typeface="Times New Roman" panose="02020603050405020304" pitchFamily="18" charset="0"/>
                <a:ea typeface="Times New Roman" panose="02020603050405020304" pitchFamily="18" charset="0"/>
              </a:rPr>
              <a:t>thông</a:t>
            </a:r>
            <a:r>
              <a:rPr lang="en-GB" sz="1200" dirty="0">
                <a:latin typeface="Times New Roman" panose="02020603050405020304" pitchFamily="18" charset="0"/>
                <a:ea typeface="Times New Roman" panose="02020603050405020304" pitchFamily="18" charset="0"/>
              </a:rPr>
              <a:t> tin </a:t>
            </a:r>
            <a:r>
              <a:rPr lang="en-GB" sz="1200" dirty="0" err="1">
                <a:latin typeface="Times New Roman" panose="02020603050405020304" pitchFamily="18" charset="0"/>
                <a:ea typeface="Times New Roman" panose="02020603050405020304" pitchFamily="18" charset="0"/>
              </a:rPr>
              <a:t>cần</a:t>
            </a:r>
            <a:r>
              <a:rPr lang="en-GB" sz="1200" dirty="0">
                <a:latin typeface="Times New Roman" panose="02020603050405020304" pitchFamily="18" charset="0"/>
                <a:ea typeface="Times New Roman" panose="02020603050405020304" pitchFamily="18" charset="0"/>
              </a:rPr>
              <a:t> </a:t>
            </a:r>
            <a:r>
              <a:rPr lang="en-GB" sz="1200" dirty="0" err="1">
                <a:latin typeface="Times New Roman" panose="02020603050405020304" pitchFamily="18" charset="0"/>
                <a:ea typeface="Times New Roman" panose="02020603050405020304" pitchFamily="18" charset="0"/>
              </a:rPr>
              <a:t>thiết</a:t>
            </a:r>
            <a:r>
              <a:rPr lang="en-GB" sz="1200" dirty="0">
                <a:latin typeface="Times New Roman" panose="02020603050405020304" pitchFamily="18" charset="0"/>
                <a:ea typeface="Times New Roman" panose="02020603050405020304" pitchFamily="18" charset="0"/>
              </a:rPr>
              <a:t>, </a:t>
            </a:r>
            <a:r>
              <a:rPr lang="en-GB" sz="1200" dirty="0" err="1">
                <a:latin typeface="Times New Roman" panose="02020603050405020304" pitchFamily="18" charset="0"/>
                <a:ea typeface="Times New Roman" panose="02020603050405020304" pitchFamily="18" charset="0"/>
              </a:rPr>
              <a:t>đồng</a:t>
            </a:r>
            <a:r>
              <a:rPr lang="en-GB" sz="1200" dirty="0">
                <a:latin typeface="Times New Roman" panose="02020603050405020304" pitchFamily="18" charset="0"/>
                <a:ea typeface="Times New Roman" panose="02020603050405020304" pitchFamily="18" charset="0"/>
              </a:rPr>
              <a:t> </a:t>
            </a:r>
            <a:r>
              <a:rPr lang="en-GB" sz="1200" dirty="0" err="1">
                <a:latin typeface="Times New Roman" panose="02020603050405020304" pitchFamily="18" charset="0"/>
                <a:ea typeface="Times New Roman" panose="02020603050405020304" pitchFamily="18" charset="0"/>
              </a:rPr>
              <a:t>thời</a:t>
            </a:r>
            <a:r>
              <a:rPr lang="en-GB" sz="1200" dirty="0">
                <a:latin typeface="Times New Roman" panose="02020603050405020304" pitchFamily="18" charset="0"/>
                <a:ea typeface="Times New Roman" panose="02020603050405020304" pitchFamily="18" charset="0"/>
              </a:rPr>
              <a:t> </a:t>
            </a:r>
            <a:r>
              <a:rPr lang="en-GB" sz="1200" dirty="0" err="1">
                <a:latin typeface="Times New Roman" panose="02020603050405020304" pitchFamily="18" charset="0"/>
                <a:ea typeface="Times New Roman" panose="02020603050405020304" pitchFamily="18" charset="0"/>
              </a:rPr>
              <a:t>cũng</a:t>
            </a:r>
            <a:r>
              <a:rPr lang="en-GB" sz="1200" dirty="0">
                <a:latin typeface="Times New Roman" panose="02020603050405020304" pitchFamily="18" charset="0"/>
                <a:ea typeface="Times New Roman" panose="02020603050405020304" pitchFamily="18" charset="0"/>
              </a:rPr>
              <a:t> </a:t>
            </a:r>
            <a:r>
              <a:rPr lang="en-GB" sz="1200" dirty="0" err="1">
                <a:latin typeface="Times New Roman" panose="02020603050405020304" pitchFamily="18" charset="0"/>
                <a:ea typeface="Times New Roman" panose="02020603050405020304" pitchFamily="18" charset="0"/>
              </a:rPr>
              <a:t>rất</a:t>
            </a:r>
            <a:r>
              <a:rPr lang="en-GB" sz="1200" dirty="0">
                <a:latin typeface="Times New Roman" panose="02020603050405020304" pitchFamily="18" charset="0"/>
                <a:ea typeface="Times New Roman" panose="02020603050405020304" pitchFamily="18" charset="0"/>
              </a:rPr>
              <a:t> </a:t>
            </a:r>
            <a:r>
              <a:rPr lang="en-GB" sz="1200" dirty="0" err="1">
                <a:latin typeface="Times New Roman" panose="02020603050405020304" pitchFamily="18" charset="0"/>
                <a:ea typeface="Times New Roman" panose="02020603050405020304" pitchFamily="18" charset="0"/>
              </a:rPr>
              <a:t>bắt</a:t>
            </a:r>
            <a:r>
              <a:rPr lang="en-GB" sz="1200" dirty="0">
                <a:latin typeface="Times New Roman" panose="02020603050405020304" pitchFamily="18" charset="0"/>
                <a:ea typeface="Times New Roman" panose="02020603050405020304" pitchFamily="18" charset="0"/>
              </a:rPr>
              <a:t> </a:t>
            </a:r>
            <a:r>
              <a:rPr lang="en-GB" sz="1200" dirty="0" err="1">
                <a:latin typeface="Times New Roman" panose="02020603050405020304" pitchFamily="18" charset="0"/>
                <a:ea typeface="Times New Roman" panose="02020603050405020304" pitchFamily="18" charset="0"/>
              </a:rPr>
              <a:t>mắt</a:t>
            </a:r>
            <a:r>
              <a:rPr lang="en-GB" sz="1200" dirty="0">
                <a:latin typeface="Times New Roman" panose="02020603050405020304" pitchFamily="18" charset="0"/>
                <a:ea typeface="Times New Roman" panose="02020603050405020304" pitchFamily="18" charset="0"/>
              </a:rPr>
              <a:t> </a:t>
            </a:r>
            <a:r>
              <a:rPr lang="en-GB" sz="1200" dirty="0" err="1">
                <a:latin typeface="Times New Roman" panose="02020603050405020304" pitchFamily="18" charset="0"/>
                <a:ea typeface="Times New Roman" panose="02020603050405020304" pitchFamily="18" charset="0"/>
              </a:rPr>
              <a:t>và</a:t>
            </a:r>
            <a:r>
              <a:rPr lang="en-GB" sz="1200" dirty="0">
                <a:latin typeface="Times New Roman" panose="02020603050405020304" pitchFamily="18" charset="0"/>
                <a:ea typeface="Times New Roman" panose="02020603050405020304" pitchFamily="18" charset="0"/>
              </a:rPr>
              <a:t> </a:t>
            </a:r>
            <a:r>
              <a:rPr lang="en-GB" sz="1200" dirty="0" err="1">
                <a:latin typeface="Times New Roman" panose="02020603050405020304" pitchFamily="18" charset="0"/>
                <a:ea typeface="Times New Roman" panose="02020603050405020304" pitchFamily="18" charset="0"/>
              </a:rPr>
              <a:t>trực</a:t>
            </a:r>
            <a:r>
              <a:rPr lang="en-GB" sz="1200" dirty="0">
                <a:latin typeface="Times New Roman" panose="02020603050405020304" pitchFamily="18" charset="0"/>
                <a:ea typeface="Times New Roman" panose="02020603050405020304" pitchFamily="18" charset="0"/>
              </a:rPr>
              <a:t> </a:t>
            </a:r>
            <a:r>
              <a:rPr lang="en-GB" sz="1200" dirty="0" err="1">
                <a:latin typeface="Times New Roman" panose="02020603050405020304" pitchFamily="18" charset="0"/>
                <a:ea typeface="Times New Roman" panose="02020603050405020304" pitchFamily="18" charset="0"/>
              </a:rPr>
              <a:t>quan</a:t>
            </a:r>
            <a:r>
              <a:rPr lang="en-GB" sz="1200" dirty="0">
                <a:latin typeface="Times New Roman" panose="02020603050405020304" pitchFamily="18" charset="0"/>
                <a:ea typeface="Times New Roman" panose="02020603050405020304" pitchFamily="18" charset="0"/>
              </a:rPr>
              <a:t>.</a:t>
            </a:r>
            <a:r>
              <a:rPr lang="en-US" sz="1200" dirty="0">
                <a:latin typeface="Times New Roman" panose="02020603050405020304" pitchFamily="18" charset="0"/>
                <a:ea typeface="Times New Roman" panose="02020603050405020304" pitchFamily="18" charset="0"/>
              </a:rPr>
              <a:t> </a:t>
            </a:r>
          </a:p>
          <a:p>
            <a:pPr marL="342900" lvl="0" indent="-342900" algn="just" fontAlgn="base">
              <a:buSzPts val="1000"/>
              <a:buFont typeface="Wingdings" panose="05000000000000000000" pitchFamily="2" charset="2"/>
              <a:buChar char="q"/>
              <a:tabLst>
                <a:tab pos="457200" algn="l"/>
              </a:tabLst>
            </a:pPr>
            <a:r>
              <a:rPr lang="en-GB" sz="1200" b="1" dirty="0" err="1">
                <a:latin typeface="Times New Roman" panose="02020603050405020304" pitchFamily="18" charset="0"/>
                <a:ea typeface="Times New Roman" panose="02020603050405020304" pitchFamily="18" charset="0"/>
              </a:rPr>
              <a:t>Chức</a:t>
            </a:r>
            <a:r>
              <a:rPr lang="en-GB" sz="1200" b="1" dirty="0">
                <a:latin typeface="Times New Roman" panose="02020603050405020304" pitchFamily="18" charset="0"/>
                <a:ea typeface="Times New Roman" panose="02020603050405020304" pitchFamily="18" charset="0"/>
              </a:rPr>
              <a:t> </a:t>
            </a:r>
            <a:r>
              <a:rPr lang="en-GB" sz="1200" b="1" dirty="0" err="1">
                <a:latin typeface="Times New Roman" panose="02020603050405020304" pitchFamily="18" charset="0"/>
                <a:ea typeface="Times New Roman" panose="02020603050405020304" pitchFamily="18" charset="0"/>
              </a:rPr>
              <a:t>năng</a:t>
            </a:r>
            <a:r>
              <a:rPr lang="en-GB" sz="1200" b="1" dirty="0">
                <a:latin typeface="Times New Roman" panose="02020603050405020304" pitchFamily="18" charset="0"/>
                <a:ea typeface="Times New Roman" panose="02020603050405020304" pitchFamily="18" charset="0"/>
              </a:rPr>
              <a:t>:</a:t>
            </a:r>
            <a:r>
              <a:rPr lang="en-GB" sz="1200" dirty="0">
                <a:latin typeface="Times New Roman" panose="02020603050405020304" pitchFamily="18" charset="0"/>
                <a:ea typeface="Times New Roman" panose="02020603050405020304" pitchFamily="18" charset="0"/>
              </a:rPr>
              <a:t> website </a:t>
            </a:r>
            <a:r>
              <a:rPr lang="en-GB" sz="1200" dirty="0" err="1">
                <a:latin typeface="Times New Roman" panose="02020603050405020304" pitchFamily="18" charset="0"/>
                <a:ea typeface="Times New Roman" panose="02020603050405020304" pitchFamily="18" charset="0"/>
              </a:rPr>
              <a:t>có</a:t>
            </a:r>
            <a:r>
              <a:rPr lang="en-GB" sz="1200" dirty="0">
                <a:latin typeface="Times New Roman" panose="02020603050405020304" pitchFamily="18" charset="0"/>
                <a:ea typeface="Times New Roman" panose="02020603050405020304" pitchFamily="18" charset="0"/>
              </a:rPr>
              <a:t> </a:t>
            </a:r>
            <a:r>
              <a:rPr lang="en-GB" sz="1200" dirty="0" err="1">
                <a:latin typeface="Times New Roman" panose="02020603050405020304" pitchFamily="18" charset="0"/>
                <a:ea typeface="Times New Roman" panose="02020603050405020304" pitchFamily="18" charset="0"/>
              </a:rPr>
              <a:t>đầy</a:t>
            </a:r>
            <a:r>
              <a:rPr lang="en-GB" sz="1200" dirty="0">
                <a:latin typeface="Times New Roman" panose="02020603050405020304" pitchFamily="18" charset="0"/>
                <a:ea typeface="Times New Roman" panose="02020603050405020304" pitchFamily="18" charset="0"/>
              </a:rPr>
              <a:t> </a:t>
            </a:r>
            <a:r>
              <a:rPr lang="en-GB" sz="1200" dirty="0" err="1">
                <a:latin typeface="Times New Roman" panose="02020603050405020304" pitchFamily="18" charset="0"/>
                <a:ea typeface="Times New Roman" panose="02020603050405020304" pitchFamily="18" charset="0"/>
              </a:rPr>
              <a:t>đủ</a:t>
            </a:r>
            <a:r>
              <a:rPr lang="en-GB" sz="1200" dirty="0">
                <a:latin typeface="Times New Roman" panose="02020603050405020304" pitchFamily="18" charset="0"/>
                <a:ea typeface="Times New Roman" panose="02020603050405020304" pitchFamily="18" charset="0"/>
              </a:rPr>
              <a:t> </a:t>
            </a:r>
            <a:r>
              <a:rPr lang="en-GB" sz="1200" dirty="0" err="1">
                <a:latin typeface="Times New Roman" panose="02020603050405020304" pitchFamily="18" charset="0"/>
                <a:ea typeface="Times New Roman" panose="02020603050405020304" pitchFamily="18" charset="0"/>
              </a:rPr>
              <a:t>tính</a:t>
            </a:r>
            <a:r>
              <a:rPr lang="en-GB" sz="1200" dirty="0">
                <a:latin typeface="Times New Roman" panose="02020603050405020304" pitchFamily="18" charset="0"/>
                <a:ea typeface="Times New Roman" panose="02020603050405020304" pitchFamily="18" charset="0"/>
              </a:rPr>
              <a:t> </a:t>
            </a:r>
            <a:r>
              <a:rPr lang="en-GB" sz="1200" dirty="0" err="1">
                <a:latin typeface="Times New Roman" panose="02020603050405020304" pitchFamily="18" charset="0"/>
                <a:ea typeface="Times New Roman" panose="02020603050405020304" pitchFamily="18" charset="0"/>
              </a:rPr>
              <a:t>năng</a:t>
            </a:r>
            <a:r>
              <a:rPr lang="en-GB" sz="1200" dirty="0">
                <a:latin typeface="Times New Roman" panose="02020603050405020304" pitchFamily="18" charset="0"/>
                <a:ea typeface="Times New Roman" panose="02020603050405020304" pitchFamily="18" charset="0"/>
              </a:rPr>
              <a:t> </a:t>
            </a:r>
            <a:r>
              <a:rPr lang="en-GB" sz="1200" dirty="0" err="1">
                <a:latin typeface="Times New Roman" panose="02020603050405020304" pitchFamily="18" charset="0"/>
                <a:ea typeface="Times New Roman" panose="02020603050405020304" pitchFamily="18" charset="0"/>
              </a:rPr>
              <a:t>của</a:t>
            </a:r>
            <a:r>
              <a:rPr lang="en-GB" sz="1200" dirty="0">
                <a:latin typeface="Times New Roman" panose="02020603050405020304" pitchFamily="18" charset="0"/>
                <a:ea typeface="Times New Roman" panose="02020603050405020304" pitchFamily="18" charset="0"/>
              </a:rPr>
              <a:t> website </a:t>
            </a:r>
            <a:r>
              <a:rPr lang="en-GB" sz="1200" dirty="0" err="1">
                <a:latin typeface="Times New Roman" panose="02020603050405020304" pitchFamily="18" charset="0"/>
                <a:ea typeface="Times New Roman" panose="02020603050405020304" pitchFamily="18" charset="0"/>
              </a:rPr>
              <a:t>bán</a:t>
            </a:r>
            <a:r>
              <a:rPr lang="en-GB" sz="1200" dirty="0">
                <a:latin typeface="Times New Roman" panose="02020603050405020304" pitchFamily="18" charset="0"/>
                <a:ea typeface="Times New Roman" panose="02020603050405020304" pitchFamily="18" charset="0"/>
              </a:rPr>
              <a:t> </a:t>
            </a:r>
            <a:r>
              <a:rPr lang="en-GB" sz="1200" dirty="0" err="1">
                <a:latin typeface="Times New Roman" panose="02020603050405020304" pitchFamily="18" charset="0"/>
                <a:ea typeface="Times New Roman" panose="02020603050405020304" pitchFamily="18" charset="0"/>
              </a:rPr>
              <a:t>hàng</a:t>
            </a:r>
            <a:r>
              <a:rPr lang="en-GB" sz="1200" dirty="0">
                <a:latin typeface="Times New Roman" panose="02020603050405020304" pitchFamily="18" charset="0"/>
                <a:ea typeface="Times New Roman" panose="02020603050405020304" pitchFamily="18" charset="0"/>
              </a:rPr>
              <a:t> online, </a:t>
            </a:r>
            <a:r>
              <a:rPr lang="en-GB" sz="1200" dirty="0" err="1">
                <a:latin typeface="Times New Roman" panose="02020603050405020304" pitchFamily="18" charset="0"/>
                <a:ea typeface="Times New Roman" panose="02020603050405020304" pitchFamily="18" charset="0"/>
              </a:rPr>
              <a:t>bao</a:t>
            </a:r>
            <a:r>
              <a:rPr lang="en-GB" sz="1200" dirty="0">
                <a:latin typeface="Times New Roman" panose="02020603050405020304" pitchFamily="18" charset="0"/>
                <a:ea typeface="Times New Roman" panose="02020603050405020304" pitchFamily="18" charset="0"/>
              </a:rPr>
              <a:t> </a:t>
            </a:r>
            <a:r>
              <a:rPr lang="en-GB" sz="1200" dirty="0" err="1">
                <a:latin typeface="Times New Roman" panose="02020603050405020304" pitchFamily="18" charset="0"/>
                <a:ea typeface="Times New Roman" panose="02020603050405020304" pitchFamily="18" charset="0"/>
              </a:rPr>
              <a:t>gồm</a:t>
            </a:r>
            <a:r>
              <a:rPr lang="en-GB" sz="1200" dirty="0">
                <a:latin typeface="Times New Roman" panose="02020603050405020304" pitchFamily="18" charset="0"/>
                <a:ea typeface="Times New Roman" panose="02020603050405020304" pitchFamily="18" charset="0"/>
              </a:rPr>
              <a:t> </a:t>
            </a:r>
            <a:r>
              <a:rPr lang="en-GB" sz="1200" dirty="0" err="1">
                <a:latin typeface="Times New Roman" panose="02020603050405020304" pitchFamily="18" charset="0"/>
                <a:ea typeface="Times New Roman" panose="02020603050405020304" pitchFamily="18" charset="0"/>
              </a:rPr>
              <a:t>hiển</a:t>
            </a:r>
            <a:r>
              <a:rPr lang="en-GB" sz="1200" dirty="0">
                <a:latin typeface="Times New Roman" panose="02020603050405020304" pitchFamily="18" charset="0"/>
                <a:ea typeface="Times New Roman" panose="02020603050405020304" pitchFamily="18" charset="0"/>
              </a:rPr>
              <a:t> </a:t>
            </a:r>
            <a:r>
              <a:rPr lang="en-GB" sz="1200" dirty="0" err="1">
                <a:latin typeface="Times New Roman" panose="02020603050405020304" pitchFamily="18" charset="0"/>
                <a:ea typeface="Times New Roman" panose="02020603050405020304" pitchFamily="18" charset="0"/>
              </a:rPr>
              <a:t>thị</a:t>
            </a:r>
            <a:r>
              <a:rPr lang="en-GB" sz="1200" dirty="0">
                <a:latin typeface="Times New Roman" panose="02020603050405020304" pitchFamily="18" charset="0"/>
                <a:ea typeface="Times New Roman" panose="02020603050405020304" pitchFamily="18" charset="0"/>
              </a:rPr>
              <a:t> </a:t>
            </a:r>
            <a:r>
              <a:rPr lang="en-GB" sz="1200" dirty="0" err="1">
                <a:latin typeface="Times New Roman" panose="02020603050405020304" pitchFamily="18" charset="0"/>
                <a:ea typeface="Times New Roman" panose="02020603050405020304" pitchFamily="18" charset="0"/>
              </a:rPr>
              <a:t>sản</a:t>
            </a:r>
            <a:r>
              <a:rPr lang="en-GB" sz="1200" dirty="0">
                <a:latin typeface="Times New Roman" panose="02020603050405020304" pitchFamily="18" charset="0"/>
                <a:ea typeface="Times New Roman" panose="02020603050405020304" pitchFamily="18" charset="0"/>
              </a:rPr>
              <a:t> </a:t>
            </a:r>
            <a:r>
              <a:rPr lang="en-GB" sz="1200" dirty="0" err="1">
                <a:latin typeface="Times New Roman" panose="02020603050405020304" pitchFamily="18" charset="0"/>
                <a:ea typeface="Times New Roman" panose="02020603050405020304" pitchFamily="18" charset="0"/>
              </a:rPr>
              <a:t>phẩm</a:t>
            </a:r>
            <a:r>
              <a:rPr lang="en-GB" sz="1200" dirty="0">
                <a:latin typeface="Times New Roman" panose="02020603050405020304" pitchFamily="18" charset="0"/>
                <a:ea typeface="Times New Roman" panose="02020603050405020304" pitchFamily="18" charset="0"/>
              </a:rPr>
              <a:t>, </a:t>
            </a:r>
            <a:r>
              <a:rPr lang="en-GB" sz="1200" dirty="0" err="1">
                <a:latin typeface="Times New Roman" panose="02020603050405020304" pitchFamily="18" charset="0"/>
                <a:ea typeface="Times New Roman" panose="02020603050405020304" pitchFamily="18" charset="0"/>
              </a:rPr>
              <a:t>chức</a:t>
            </a:r>
            <a:r>
              <a:rPr lang="en-GB" sz="1200" dirty="0">
                <a:latin typeface="Times New Roman" panose="02020603050405020304" pitchFamily="18" charset="0"/>
                <a:ea typeface="Times New Roman" panose="02020603050405020304" pitchFamily="18" charset="0"/>
              </a:rPr>
              <a:t> </a:t>
            </a:r>
            <a:r>
              <a:rPr lang="en-GB" sz="1200" dirty="0" err="1">
                <a:latin typeface="Times New Roman" panose="02020603050405020304" pitchFamily="18" charset="0"/>
                <a:ea typeface="Times New Roman" panose="02020603050405020304" pitchFamily="18" charset="0"/>
              </a:rPr>
              <a:t>năng</a:t>
            </a:r>
            <a:r>
              <a:rPr lang="en-GB" sz="1200" dirty="0">
                <a:latin typeface="Times New Roman" panose="02020603050405020304" pitchFamily="18" charset="0"/>
                <a:ea typeface="Times New Roman" panose="02020603050405020304" pitchFamily="18" charset="0"/>
              </a:rPr>
              <a:t> </a:t>
            </a:r>
            <a:r>
              <a:rPr lang="en-GB" sz="1200" dirty="0" err="1">
                <a:latin typeface="Times New Roman" panose="02020603050405020304" pitchFamily="18" charset="0"/>
                <a:ea typeface="Times New Roman" panose="02020603050405020304" pitchFamily="18" charset="0"/>
              </a:rPr>
              <a:t>sắp</a:t>
            </a:r>
            <a:r>
              <a:rPr lang="en-GB" sz="1200" dirty="0">
                <a:latin typeface="Times New Roman" panose="02020603050405020304" pitchFamily="18" charset="0"/>
                <a:ea typeface="Times New Roman" panose="02020603050405020304" pitchFamily="18" charset="0"/>
              </a:rPr>
              <a:t> </a:t>
            </a:r>
            <a:r>
              <a:rPr lang="en-GB" sz="1200" dirty="0" err="1">
                <a:latin typeface="Times New Roman" panose="02020603050405020304" pitchFamily="18" charset="0"/>
                <a:ea typeface="Times New Roman" panose="02020603050405020304" pitchFamily="18" charset="0"/>
              </a:rPr>
              <a:t>xếp</a:t>
            </a:r>
            <a:r>
              <a:rPr lang="en-GB" sz="1200" dirty="0">
                <a:latin typeface="Times New Roman" panose="02020603050405020304" pitchFamily="18" charset="0"/>
                <a:ea typeface="Times New Roman" panose="02020603050405020304" pitchFamily="18" charset="0"/>
              </a:rPr>
              <a:t> </a:t>
            </a:r>
            <a:r>
              <a:rPr lang="en-GB" sz="1200" dirty="0" err="1">
                <a:latin typeface="Times New Roman" panose="02020603050405020304" pitchFamily="18" charset="0"/>
                <a:ea typeface="Times New Roman" panose="02020603050405020304" pitchFamily="18" charset="0"/>
              </a:rPr>
              <a:t>sản</a:t>
            </a:r>
            <a:r>
              <a:rPr lang="en-GB" sz="1200" dirty="0">
                <a:latin typeface="Times New Roman" panose="02020603050405020304" pitchFamily="18" charset="0"/>
                <a:ea typeface="Times New Roman" panose="02020603050405020304" pitchFamily="18" charset="0"/>
              </a:rPr>
              <a:t> </a:t>
            </a:r>
            <a:r>
              <a:rPr lang="en-GB" sz="1200" dirty="0" err="1">
                <a:latin typeface="Times New Roman" panose="02020603050405020304" pitchFamily="18" charset="0"/>
                <a:ea typeface="Times New Roman" panose="02020603050405020304" pitchFamily="18" charset="0"/>
              </a:rPr>
              <a:t>phẩm</a:t>
            </a:r>
            <a:r>
              <a:rPr lang="en-GB" sz="1200" dirty="0">
                <a:latin typeface="Times New Roman" panose="02020603050405020304" pitchFamily="18" charset="0"/>
                <a:ea typeface="Times New Roman" panose="02020603050405020304" pitchFamily="18" charset="0"/>
              </a:rPr>
              <a:t>, </a:t>
            </a:r>
            <a:r>
              <a:rPr lang="en-GB" sz="1200" dirty="0" err="1">
                <a:latin typeface="Times New Roman" panose="02020603050405020304" pitchFamily="18" charset="0"/>
                <a:ea typeface="Times New Roman" panose="02020603050405020304" pitchFamily="18" charset="0"/>
              </a:rPr>
              <a:t>chức</a:t>
            </a:r>
            <a:r>
              <a:rPr lang="en-GB" sz="1200" dirty="0">
                <a:latin typeface="Times New Roman" panose="02020603050405020304" pitchFamily="18" charset="0"/>
                <a:ea typeface="Times New Roman" panose="02020603050405020304" pitchFamily="18" charset="0"/>
              </a:rPr>
              <a:t> </a:t>
            </a:r>
            <a:r>
              <a:rPr lang="en-GB" sz="1200" dirty="0" err="1">
                <a:latin typeface="Times New Roman" panose="02020603050405020304" pitchFamily="18" charset="0"/>
                <a:ea typeface="Times New Roman" panose="02020603050405020304" pitchFamily="18" charset="0"/>
              </a:rPr>
              <a:t>năng</a:t>
            </a:r>
            <a:r>
              <a:rPr lang="en-GB" sz="1200" dirty="0">
                <a:latin typeface="Times New Roman" panose="02020603050405020304" pitchFamily="18" charset="0"/>
                <a:ea typeface="Times New Roman" panose="02020603050405020304" pitchFamily="18" charset="0"/>
              </a:rPr>
              <a:t> </a:t>
            </a:r>
            <a:r>
              <a:rPr lang="en-GB" sz="1200" dirty="0" err="1">
                <a:latin typeface="Times New Roman" panose="02020603050405020304" pitchFamily="18" charset="0"/>
                <a:ea typeface="Times New Roman" panose="02020603050405020304" pitchFamily="18" charset="0"/>
              </a:rPr>
              <a:t>đặt</a:t>
            </a:r>
            <a:r>
              <a:rPr lang="en-GB" sz="1200" dirty="0">
                <a:latin typeface="Times New Roman" panose="02020603050405020304" pitchFamily="18" charset="0"/>
                <a:ea typeface="Times New Roman" panose="02020603050405020304" pitchFamily="18" charset="0"/>
              </a:rPr>
              <a:t> </a:t>
            </a:r>
            <a:r>
              <a:rPr lang="en-GB" sz="1200" dirty="0" err="1">
                <a:latin typeface="Times New Roman" panose="02020603050405020304" pitchFamily="18" charset="0"/>
                <a:ea typeface="Times New Roman" panose="02020603050405020304" pitchFamily="18" charset="0"/>
              </a:rPr>
              <a:t>hàng</a:t>
            </a:r>
            <a:r>
              <a:rPr lang="en-GB" sz="1200" dirty="0">
                <a:latin typeface="Times New Roman" panose="02020603050405020304" pitchFamily="18" charset="0"/>
                <a:ea typeface="Times New Roman" panose="02020603050405020304" pitchFamily="18" charset="0"/>
              </a:rPr>
              <a:t>, </a:t>
            </a:r>
            <a:r>
              <a:rPr lang="en-GB" sz="1200" dirty="0" err="1">
                <a:latin typeface="Times New Roman" panose="02020603050405020304" pitchFamily="18" charset="0"/>
                <a:ea typeface="Times New Roman" panose="02020603050405020304" pitchFamily="18" charset="0"/>
              </a:rPr>
              <a:t>chức</a:t>
            </a:r>
            <a:r>
              <a:rPr lang="en-GB" sz="1200" dirty="0">
                <a:latin typeface="Times New Roman" panose="02020603050405020304" pitchFamily="18" charset="0"/>
                <a:ea typeface="Times New Roman" panose="02020603050405020304" pitchFamily="18" charset="0"/>
              </a:rPr>
              <a:t> </a:t>
            </a:r>
            <a:r>
              <a:rPr lang="en-GB" sz="1200" dirty="0" err="1">
                <a:latin typeface="Times New Roman" panose="02020603050405020304" pitchFamily="18" charset="0"/>
                <a:ea typeface="Times New Roman" panose="02020603050405020304" pitchFamily="18" charset="0"/>
              </a:rPr>
              <a:t>năng</a:t>
            </a:r>
            <a:r>
              <a:rPr lang="en-GB" sz="1200" dirty="0">
                <a:latin typeface="Times New Roman" panose="02020603050405020304" pitchFamily="18" charset="0"/>
                <a:ea typeface="Times New Roman" panose="02020603050405020304" pitchFamily="18" charset="0"/>
              </a:rPr>
              <a:t> </a:t>
            </a:r>
            <a:r>
              <a:rPr lang="en-GB" sz="1200" dirty="0" err="1">
                <a:latin typeface="Times New Roman" panose="02020603050405020304" pitchFamily="18" charset="0"/>
                <a:ea typeface="Times New Roman" panose="02020603050405020304" pitchFamily="18" charset="0"/>
              </a:rPr>
              <a:t>mua</a:t>
            </a:r>
            <a:r>
              <a:rPr lang="en-GB" sz="1200" dirty="0">
                <a:latin typeface="Times New Roman" panose="02020603050405020304" pitchFamily="18" charset="0"/>
                <a:ea typeface="Times New Roman" panose="02020603050405020304" pitchFamily="18" charset="0"/>
              </a:rPr>
              <a:t> </a:t>
            </a:r>
            <a:r>
              <a:rPr lang="en-GB" sz="1200" dirty="0" err="1">
                <a:latin typeface="Times New Roman" panose="02020603050405020304" pitchFamily="18" charset="0"/>
                <a:ea typeface="Times New Roman" panose="02020603050405020304" pitchFamily="18" charset="0"/>
              </a:rPr>
              <a:t>hàng</a:t>
            </a:r>
            <a:r>
              <a:rPr lang="en-GB" sz="1200" dirty="0">
                <a:latin typeface="Times New Roman" panose="02020603050405020304" pitchFamily="18" charset="0"/>
                <a:ea typeface="Times New Roman" panose="02020603050405020304" pitchFamily="18" charset="0"/>
              </a:rPr>
              <a:t> </a:t>
            </a:r>
            <a:r>
              <a:rPr lang="en-GB" sz="1200" dirty="0" err="1">
                <a:latin typeface="Times New Roman" panose="02020603050405020304" pitchFamily="18" charset="0"/>
                <a:ea typeface="Times New Roman" panose="02020603050405020304" pitchFamily="18" charset="0"/>
              </a:rPr>
              <a:t>và</a:t>
            </a:r>
            <a:r>
              <a:rPr lang="en-GB" sz="1200" dirty="0">
                <a:latin typeface="Times New Roman" panose="02020603050405020304" pitchFamily="18" charset="0"/>
                <a:ea typeface="Times New Roman" panose="02020603050405020304" pitchFamily="18" charset="0"/>
              </a:rPr>
              <a:t> </a:t>
            </a:r>
            <a:r>
              <a:rPr lang="en-GB" sz="1200" dirty="0" err="1">
                <a:latin typeface="Times New Roman" panose="02020603050405020304" pitchFamily="18" charset="0"/>
                <a:ea typeface="Times New Roman" panose="02020603050405020304" pitchFamily="18" charset="0"/>
              </a:rPr>
              <a:t>thanh</a:t>
            </a:r>
            <a:r>
              <a:rPr lang="en-GB" sz="1200" dirty="0">
                <a:latin typeface="Times New Roman" panose="02020603050405020304" pitchFamily="18" charset="0"/>
                <a:ea typeface="Times New Roman" panose="02020603050405020304" pitchFamily="18" charset="0"/>
              </a:rPr>
              <a:t> </a:t>
            </a:r>
            <a:r>
              <a:rPr lang="en-GB" sz="1200" dirty="0" err="1">
                <a:latin typeface="Times New Roman" panose="02020603050405020304" pitchFamily="18" charset="0"/>
                <a:ea typeface="Times New Roman" panose="02020603050405020304" pitchFamily="18" charset="0"/>
              </a:rPr>
              <a:t>toán</a:t>
            </a:r>
            <a:r>
              <a:rPr lang="en-GB" sz="1200" dirty="0">
                <a:latin typeface="Times New Roman" panose="02020603050405020304" pitchFamily="18" charset="0"/>
                <a:ea typeface="Times New Roman" panose="02020603050405020304" pitchFamily="18" charset="0"/>
              </a:rPr>
              <a:t>, </a:t>
            </a:r>
            <a:r>
              <a:rPr lang="en-GB" sz="1200" dirty="0" err="1">
                <a:latin typeface="Times New Roman" panose="02020603050405020304" pitchFamily="18" charset="0"/>
                <a:ea typeface="Times New Roman" panose="02020603050405020304" pitchFamily="18" charset="0"/>
              </a:rPr>
              <a:t>chức</a:t>
            </a:r>
            <a:r>
              <a:rPr lang="en-GB" sz="1200" dirty="0">
                <a:latin typeface="Times New Roman" panose="02020603050405020304" pitchFamily="18" charset="0"/>
                <a:ea typeface="Times New Roman" panose="02020603050405020304" pitchFamily="18" charset="0"/>
              </a:rPr>
              <a:t> </a:t>
            </a:r>
            <a:r>
              <a:rPr lang="en-GB" sz="1200" dirty="0" err="1">
                <a:latin typeface="Times New Roman" panose="02020603050405020304" pitchFamily="18" charset="0"/>
                <a:ea typeface="Times New Roman" panose="02020603050405020304" pitchFamily="18" charset="0"/>
              </a:rPr>
              <a:t>năng</a:t>
            </a:r>
            <a:r>
              <a:rPr lang="en-GB" sz="1200" dirty="0">
                <a:latin typeface="Times New Roman" panose="02020603050405020304" pitchFamily="18" charset="0"/>
                <a:ea typeface="Times New Roman" panose="02020603050405020304" pitchFamily="18" charset="0"/>
              </a:rPr>
              <a:t> </a:t>
            </a:r>
            <a:r>
              <a:rPr lang="en-GB" sz="1200" dirty="0" err="1">
                <a:latin typeface="Times New Roman" panose="02020603050405020304" pitchFamily="18" charset="0"/>
                <a:ea typeface="Times New Roman" panose="02020603050405020304" pitchFamily="18" charset="0"/>
              </a:rPr>
              <a:t>đăng</a:t>
            </a:r>
            <a:r>
              <a:rPr lang="en-GB" sz="1200" dirty="0">
                <a:latin typeface="Times New Roman" panose="02020603050405020304" pitchFamily="18" charset="0"/>
                <a:ea typeface="Times New Roman" panose="02020603050405020304" pitchFamily="18" charset="0"/>
              </a:rPr>
              <a:t> </a:t>
            </a:r>
            <a:r>
              <a:rPr lang="en-GB" sz="1200" dirty="0" err="1">
                <a:latin typeface="Times New Roman" panose="02020603050405020304" pitchFamily="18" charset="0"/>
                <a:ea typeface="Times New Roman" panose="02020603050405020304" pitchFamily="18" charset="0"/>
              </a:rPr>
              <a:t>nhập</a:t>
            </a:r>
            <a:r>
              <a:rPr lang="en-GB" sz="1200" dirty="0">
                <a:latin typeface="Times New Roman" panose="02020603050405020304" pitchFamily="18" charset="0"/>
                <a:ea typeface="Times New Roman" panose="02020603050405020304" pitchFamily="18" charset="0"/>
              </a:rPr>
              <a:t> </a:t>
            </a:r>
            <a:r>
              <a:rPr lang="en-GB" sz="1200" dirty="0" err="1">
                <a:latin typeface="Times New Roman" panose="02020603050405020304" pitchFamily="18" charset="0"/>
                <a:ea typeface="Times New Roman" panose="02020603050405020304" pitchFamily="18" charset="0"/>
              </a:rPr>
              <a:t>đăng</a:t>
            </a:r>
            <a:r>
              <a:rPr lang="en-GB" sz="1200" dirty="0">
                <a:latin typeface="Times New Roman" panose="02020603050405020304" pitchFamily="18" charset="0"/>
                <a:ea typeface="Times New Roman" panose="02020603050405020304" pitchFamily="18" charset="0"/>
              </a:rPr>
              <a:t> </a:t>
            </a:r>
            <a:r>
              <a:rPr lang="en-GB" sz="1200" dirty="0" err="1">
                <a:latin typeface="Times New Roman" panose="02020603050405020304" pitchFamily="18" charset="0"/>
                <a:ea typeface="Times New Roman" panose="02020603050405020304" pitchFamily="18" charset="0"/>
              </a:rPr>
              <a:t>ký</a:t>
            </a:r>
            <a:r>
              <a:rPr lang="en-GB" sz="1200" dirty="0">
                <a:latin typeface="Times New Roman" panose="02020603050405020304" pitchFamily="18" charset="0"/>
                <a:ea typeface="Times New Roman" panose="02020603050405020304" pitchFamily="18" charset="0"/>
              </a:rPr>
              <a:t> </a:t>
            </a:r>
            <a:r>
              <a:rPr lang="en-GB" sz="1200" dirty="0" err="1">
                <a:latin typeface="Times New Roman" panose="02020603050405020304" pitchFamily="18" charset="0"/>
                <a:ea typeface="Times New Roman" panose="02020603050405020304" pitchFamily="18" charset="0"/>
              </a:rPr>
              <a:t>tài</a:t>
            </a:r>
            <a:r>
              <a:rPr lang="en-GB" sz="1200" dirty="0">
                <a:latin typeface="Times New Roman" panose="02020603050405020304" pitchFamily="18" charset="0"/>
                <a:ea typeface="Times New Roman" panose="02020603050405020304" pitchFamily="18" charset="0"/>
              </a:rPr>
              <a:t> </a:t>
            </a:r>
            <a:r>
              <a:rPr lang="en-GB" sz="1200" dirty="0" err="1">
                <a:latin typeface="Times New Roman" panose="02020603050405020304" pitchFamily="18" charset="0"/>
                <a:ea typeface="Times New Roman" panose="02020603050405020304" pitchFamily="18" charset="0"/>
              </a:rPr>
              <a:t>khoản</a:t>
            </a:r>
            <a:r>
              <a:rPr lang="en-GB" sz="1200" dirty="0">
                <a:latin typeface="Times New Roman" panose="02020603050405020304" pitchFamily="18" charset="0"/>
                <a:ea typeface="Times New Roman" panose="02020603050405020304" pitchFamily="18" charset="0"/>
              </a:rPr>
              <a:t>,…</a:t>
            </a:r>
            <a:endParaRPr lang="en-US"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02740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604"/>
        <p:cNvGrpSpPr/>
        <p:nvPr/>
      </p:nvGrpSpPr>
      <p:grpSpPr>
        <a:xfrm>
          <a:off x="0" y="0"/>
          <a:ext cx="0" cy="0"/>
          <a:chOff x="0" y="0"/>
          <a:chExt cx="0" cy="0"/>
        </a:xfrm>
      </p:grpSpPr>
      <p:sp>
        <p:nvSpPr>
          <p:cNvPr id="23" name="Google Shape;3605;p63"/>
          <p:cNvSpPr txBox="1">
            <a:spLocks noGrp="1"/>
          </p:cNvSpPr>
          <p:nvPr>
            <p:ph type="title"/>
          </p:nvPr>
        </p:nvSpPr>
        <p:spPr>
          <a:xfrm>
            <a:off x="2017961" y="1839137"/>
            <a:ext cx="4937700" cy="107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7000" dirty="0">
                <a:latin typeface="Times New Roman" panose="02020603050405020304" pitchFamily="18" charset="0"/>
                <a:cs typeface="Times New Roman" panose="02020603050405020304" pitchFamily="18" charset="0"/>
              </a:rPr>
              <a:t>Thank You!</a:t>
            </a:r>
            <a:endParaRPr sz="7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grpSp>
        <p:nvGrpSpPr>
          <p:cNvPr id="2162" name="Google Shape;2162;p39"/>
          <p:cNvGrpSpPr/>
          <p:nvPr/>
        </p:nvGrpSpPr>
        <p:grpSpPr>
          <a:xfrm>
            <a:off x="3888286" y="32200"/>
            <a:ext cx="1221159" cy="1315127"/>
            <a:chOff x="3614228" y="234880"/>
            <a:chExt cx="1915500" cy="1915500"/>
          </a:xfrm>
        </p:grpSpPr>
        <p:sp>
          <p:nvSpPr>
            <p:cNvPr id="2163" name="Google Shape;2163;p39"/>
            <p:cNvSpPr/>
            <p:nvPr/>
          </p:nvSpPr>
          <p:spPr>
            <a:xfrm>
              <a:off x="3614228" y="234880"/>
              <a:ext cx="1915500" cy="19155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39"/>
            <p:cNvSpPr/>
            <p:nvPr/>
          </p:nvSpPr>
          <p:spPr>
            <a:xfrm>
              <a:off x="3869977" y="472994"/>
              <a:ext cx="1403999" cy="14040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6" name="Google Shape;2166;p39"/>
          <p:cNvGrpSpPr/>
          <p:nvPr/>
        </p:nvGrpSpPr>
        <p:grpSpPr>
          <a:xfrm>
            <a:off x="4194748" y="414742"/>
            <a:ext cx="591455" cy="590639"/>
            <a:chOff x="1190625" y="238125"/>
            <a:chExt cx="5238750" cy="5231525"/>
          </a:xfrm>
        </p:grpSpPr>
        <p:sp>
          <p:nvSpPr>
            <p:cNvPr id="2167" name="Google Shape;2167;p39"/>
            <p:cNvSpPr/>
            <p:nvPr/>
          </p:nvSpPr>
          <p:spPr>
            <a:xfrm>
              <a:off x="1190625" y="259325"/>
              <a:ext cx="5238750" cy="5210325"/>
            </a:xfrm>
            <a:custGeom>
              <a:avLst/>
              <a:gdLst/>
              <a:ahLst/>
              <a:cxnLst/>
              <a:rect l="l" t="t" r="r" b="b"/>
              <a:pathLst>
                <a:path w="209550" h="208413" extrusionOk="0">
                  <a:moveTo>
                    <a:pt x="149830" y="7449"/>
                  </a:moveTo>
                  <a:lnTo>
                    <a:pt x="163530" y="9379"/>
                  </a:lnTo>
                  <a:lnTo>
                    <a:pt x="162179" y="19412"/>
                  </a:lnTo>
                  <a:cubicBezTo>
                    <a:pt x="161311" y="25105"/>
                    <a:pt x="165267" y="30411"/>
                    <a:pt x="170959" y="31279"/>
                  </a:cubicBezTo>
                  <a:cubicBezTo>
                    <a:pt x="171435" y="31345"/>
                    <a:pt x="171909" y="31377"/>
                    <a:pt x="172378" y="31377"/>
                  </a:cubicBezTo>
                  <a:cubicBezTo>
                    <a:pt x="174663" y="31377"/>
                    <a:pt x="176836" y="30614"/>
                    <a:pt x="178677" y="29253"/>
                  </a:cubicBezTo>
                  <a:lnTo>
                    <a:pt x="186878" y="23175"/>
                  </a:lnTo>
                  <a:lnTo>
                    <a:pt x="195175" y="34270"/>
                  </a:lnTo>
                  <a:lnTo>
                    <a:pt x="187071" y="40348"/>
                  </a:lnTo>
                  <a:cubicBezTo>
                    <a:pt x="182440" y="43821"/>
                    <a:pt x="181475" y="50382"/>
                    <a:pt x="184948" y="54916"/>
                  </a:cubicBezTo>
                  <a:cubicBezTo>
                    <a:pt x="186588" y="57135"/>
                    <a:pt x="189097" y="58679"/>
                    <a:pt x="191798" y="59065"/>
                  </a:cubicBezTo>
                  <a:lnTo>
                    <a:pt x="201832" y="60415"/>
                  </a:lnTo>
                  <a:lnTo>
                    <a:pt x="199902" y="74212"/>
                  </a:lnTo>
                  <a:lnTo>
                    <a:pt x="189869" y="72765"/>
                  </a:lnTo>
                  <a:cubicBezTo>
                    <a:pt x="189391" y="72700"/>
                    <a:pt x="188917" y="72668"/>
                    <a:pt x="188447" y="72668"/>
                  </a:cubicBezTo>
                  <a:cubicBezTo>
                    <a:pt x="183318" y="72668"/>
                    <a:pt x="178797" y="76426"/>
                    <a:pt x="178002" y="81641"/>
                  </a:cubicBezTo>
                  <a:cubicBezTo>
                    <a:pt x="177616" y="84342"/>
                    <a:pt x="178388" y="87140"/>
                    <a:pt x="180028" y="89359"/>
                  </a:cubicBezTo>
                  <a:lnTo>
                    <a:pt x="186106" y="97463"/>
                  </a:lnTo>
                  <a:lnTo>
                    <a:pt x="175011" y="105760"/>
                  </a:lnTo>
                  <a:lnTo>
                    <a:pt x="168933" y="97656"/>
                  </a:lnTo>
                  <a:cubicBezTo>
                    <a:pt x="166888" y="94930"/>
                    <a:pt x="163773" y="93507"/>
                    <a:pt x="160632" y="93507"/>
                  </a:cubicBezTo>
                  <a:cubicBezTo>
                    <a:pt x="158437" y="93507"/>
                    <a:pt x="156230" y="94201"/>
                    <a:pt x="154365" y="95630"/>
                  </a:cubicBezTo>
                  <a:cubicBezTo>
                    <a:pt x="152146" y="97270"/>
                    <a:pt x="150698" y="99682"/>
                    <a:pt x="150216" y="102480"/>
                  </a:cubicBezTo>
                  <a:lnTo>
                    <a:pt x="148865" y="112514"/>
                  </a:lnTo>
                  <a:lnTo>
                    <a:pt x="135069" y="110584"/>
                  </a:lnTo>
                  <a:lnTo>
                    <a:pt x="136516" y="100454"/>
                  </a:lnTo>
                  <a:cubicBezTo>
                    <a:pt x="137385" y="94762"/>
                    <a:pt x="133429" y="89552"/>
                    <a:pt x="127737" y="88683"/>
                  </a:cubicBezTo>
                  <a:cubicBezTo>
                    <a:pt x="127260" y="88618"/>
                    <a:pt x="126787" y="88586"/>
                    <a:pt x="126318" y="88586"/>
                  </a:cubicBezTo>
                  <a:cubicBezTo>
                    <a:pt x="124033" y="88586"/>
                    <a:pt x="121860" y="89349"/>
                    <a:pt x="120019" y="90710"/>
                  </a:cubicBezTo>
                  <a:lnTo>
                    <a:pt x="111818" y="96788"/>
                  </a:lnTo>
                  <a:lnTo>
                    <a:pt x="103521" y="85693"/>
                  </a:lnTo>
                  <a:lnTo>
                    <a:pt x="111625" y="79615"/>
                  </a:lnTo>
                  <a:cubicBezTo>
                    <a:pt x="116256" y="76141"/>
                    <a:pt x="117221" y="69581"/>
                    <a:pt x="113747" y="64950"/>
                  </a:cubicBezTo>
                  <a:cubicBezTo>
                    <a:pt x="112107" y="62731"/>
                    <a:pt x="109599" y="61284"/>
                    <a:pt x="106898" y="60898"/>
                  </a:cubicBezTo>
                  <a:lnTo>
                    <a:pt x="96767" y="59451"/>
                  </a:lnTo>
                  <a:lnTo>
                    <a:pt x="98793" y="45751"/>
                  </a:lnTo>
                  <a:lnTo>
                    <a:pt x="108827" y="47198"/>
                  </a:lnTo>
                  <a:cubicBezTo>
                    <a:pt x="109304" y="47263"/>
                    <a:pt x="109779" y="47294"/>
                    <a:pt x="110248" y="47294"/>
                  </a:cubicBezTo>
                  <a:cubicBezTo>
                    <a:pt x="115377" y="47294"/>
                    <a:pt x="119890" y="43537"/>
                    <a:pt x="120597" y="38322"/>
                  </a:cubicBezTo>
                  <a:cubicBezTo>
                    <a:pt x="120983" y="35621"/>
                    <a:pt x="120308" y="32823"/>
                    <a:pt x="118668" y="30604"/>
                  </a:cubicBezTo>
                  <a:lnTo>
                    <a:pt x="112493" y="22500"/>
                  </a:lnTo>
                  <a:lnTo>
                    <a:pt x="123588" y="14106"/>
                  </a:lnTo>
                  <a:lnTo>
                    <a:pt x="129763" y="22307"/>
                  </a:lnTo>
                  <a:cubicBezTo>
                    <a:pt x="131820" y="24993"/>
                    <a:pt x="134928" y="26427"/>
                    <a:pt x="138082" y="26427"/>
                  </a:cubicBezTo>
                  <a:cubicBezTo>
                    <a:pt x="140252" y="26427"/>
                    <a:pt x="142444" y="25748"/>
                    <a:pt x="144331" y="24333"/>
                  </a:cubicBezTo>
                  <a:cubicBezTo>
                    <a:pt x="146550" y="22693"/>
                    <a:pt x="147997" y="20184"/>
                    <a:pt x="148383" y="17483"/>
                  </a:cubicBezTo>
                  <a:lnTo>
                    <a:pt x="149830" y="7449"/>
                  </a:lnTo>
                  <a:close/>
                  <a:moveTo>
                    <a:pt x="45248" y="107690"/>
                  </a:moveTo>
                  <a:cubicBezTo>
                    <a:pt x="48432" y="114540"/>
                    <a:pt x="52870" y="120811"/>
                    <a:pt x="58176" y="126213"/>
                  </a:cubicBezTo>
                  <a:cubicBezTo>
                    <a:pt x="56131" y="131893"/>
                    <a:pt x="50817" y="135433"/>
                    <a:pt x="45127" y="135433"/>
                  </a:cubicBezTo>
                  <a:cubicBezTo>
                    <a:pt x="43568" y="135433"/>
                    <a:pt x="41980" y="135167"/>
                    <a:pt x="40424" y="134607"/>
                  </a:cubicBezTo>
                  <a:cubicBezTo>
                    <a:pt x="33188" y="132002"/>
                    <a:pt x="29426" y="124091"/>
                    <a:pt x="32031" y="116855"/>
                  </a:cubicBezTo>
                  <a:cubicBezTo>
                    <a:pt x="34057" y="111356"/>
                    <a:pt x="39267" y="107690"/>
                    <a:pt x="45152" y="107690"/>
                  </a:cubicBezTo>
                  <a:close/>
                  <a:moveTo>
                    <a:pt x="39845" y="89166"/>
                  </a:moveTo>
                  <a:cubicBezTo>
                    <a:pt x="40328" y="93121"/>
                    <a:pt x="41293" y="97077"/>
                    <a:pt x="42547" y="100936"/>
                  </a:cubicBezTo>
                  <a:cubicBezTo>
                    <a:pt x="31162" y="102287"/>
                    <a:pt x="22962" y="112610"/>
                    <a:pt x="24312" y="124091"/>
                  </a:cubicBezTo>
                  <a:cubicBezTo>
                    <a:pt x="25565" y="134650"/>
                    <a:pt x="34620" y="142471"/>
                    <a:pt x="45011" y="142471"/>
                  </a:cubicBezTo>
                  <a:cubicBezTo>
                    <a:pt x="45822" y="142471"/>
                    <a:pt x="46642" y="142423"/>
                    <a:pt x="47467" y="142325"/>
                  </a:cubicBezTo>
                  <a:cubicBezTo>
                    <a:pt x="54414" y="141457"/>
                    <a:pt x="60395" y="137308"/>
                    <a:pt x="63579" y="131134"/>
                  </a:cubicBezTo>
                  <a:cubicBezTo>
                    <a:pt x="65412" y="132677"/>
                    <a:pt x="67438" y="134125"/>
                    <a:pt x="69464" y="135475"/>
                  </a:cubicBezTo>
                  <a:cubicBezTo>
                    <a:pt x="72744" y="137501"/>
                    <a:pt x="75253" y="140685"/>
                    <a:pt x="76507" y="144351"/>
                  </a:cubicBezTo>
                  <a:lnTo>
                    <a:pt x="69078" y="151780"/>
                  </a:lnTo>
                  <a:lnTo>
                    <a:pt x="61842" y="146763"/>
                  </a:lnTo>
                  <a:cubicBezTo>
                    <a:pt x="60637" y="145960"/>
                    <a:pt x="59266" y="145571"/>
                    <a:pt x="57911" y="145571"/>
                  </a:cubicBezTo>
                  <a:cubicBezTo>
                    <a:pt x="55689" y="145571"/>
                    <a:pt x="53513" y="146618"/>
                    <a:pt x="52195" y="148596"/>
                  </a:cubicBezTo>
                  <a:cubicBezTo>
                    <a:pt x="51616" y="149368"/>
                    <a:pt x="51326" y="150236"/>
                    <a:pt x="51133" y="151105"/>
                  </a:cubicBezTo>
                  <a:lnTo>
                    <a:pt x="49300" y="159788"/>
                  </a:lnTo>
                  <a:lnTo>
                    <a:pt x="41003" y="159788"/>
                  </a:lnTo>
                  <a:lnTo>
                    <a:pt x="39170" y="151105"/>
                  </a:lnTo>
                  <a:cubicBezTo>
                    <a:pt x="38495" y="147815"/>
                    <a:pt x="35608" y="145558"/>
                    <a:pt x="32379" y="145558"/>
                  </a:cubicBezTo>
                  <a:cubicBezTo>
                    <a:pt x="31914" y="145558"/>
                    <a:pt x="31443" y="145605"/>
                    <a:pt x="30969" y="145702"/>
                  </a:cubicBezTo>
                  <a:cubicBezTo>
                    <a:pt x="30101" y="145895"/>
                    <a:pt x="29233" y="146281"/>
                    <a:pt x="28461" y="146860"/>
                  </a:cubicBezTo>
                  <a:lnTo>
                    <a:pt x="21225" y="151780"/>
                  </a:lnTo>
                  <a:lnTo>
                    <a:pt x="14954" y="145509"/>
                  </a:lnTo>
                  <a:lnTo>
                    <a:pt x="19874" y="138273"/>
                  </a:lnTo>
                  <a:cubicBezTo>
                    <a:pt x="22093" y="135089"/>
                    <a:pt x="21322" y="130748"/>
                    <a:pt x="18138" y="128625"/>
                  </a:cubicBezTo>
                  <a:cubicBezTo>
                    <a:pt x="17366" y="128046"/>
                    <a:pt x="16498" y="127661"/>
                    <a:pt x="15629" y="127468"/>
                  </a:cubicBezTo>
                  <a:lnTo>
                    <a:pt x="6946" y="125731"/>
                  </a:lnTo>
                  <a:lnTo>
                    <a:pt x="6946" y="117434"/>
                  </a:lnTo>
                  <a:lnTo>
                    <a:pt x="15629" y="115601"/>
                  </a:lnTo>
                  <a:cubicBezTo>
                    <a:pt x="19392" y="114829"/>
                    <a:pt x="21708" y="111163"/>
                    <a:pt x="20936" y="107400"/>
                  </a:cubicBezTo>
                  <a:cubicBezTo>
                    <a:pt x="20743" y="106532"/>
                    <a:pt x="20453" y="105664"/>
                    <a:pt x="19874" y="104892"/>
                  </a:cubicBezTo>
                  <a:lnTo>
                    <a:pt x="14954" y="97656"/>
                  </a:lnTo>
                  <a:lnTo>
                    <a:pt x="21225" y="91385"/>
                  </a:lnTo>
                  <a:lnTo>
                    <a:pt x="28461" y="96305"/>
                  </a:lnTo>
                  <a:cubicBezTo>
                    <a:pt x="29670" y="97148"/>
                    <a:pt x="31045" y="97545"/>
                    <a:pt x="32403" y="97545"/>
                  </a:cubicBezTo>
                  <a:cubicBezTo>
                    <a:pt x="34621" y="97545"/>
                    <a:pt x="36792" y="96484"/>
                    <a:pt x="38109" y="94569"/>
                  </a:cubicBezTo>
                  <a:cubicBezTo>
                    <a:pt x="38688" y="93797"/>
                    <a:pt x="38977" y="92929"/>
                    <a:pt x="39170" y="92060"/>
                  </a:cubicBezTo>
                  <a:lnTo>
                    <a:pt x="39845" y="89166"/>
                  </a:lnTo>
                  <a:close/>
                  <a:moveTo>
                    <a:pt x="118957" y="177154"/>
                  </a:moveTo>
                  <a:lnTo>
                    <a:pt x="118957" y="184100"/>
                  </a:lnTo>
                  <a:lnTo>
                    <a:pt x="91172" y="184100"/>
                  </a:lnTo>
                  <a:lnTo>
                    <a:pt x="91172" y="177154"/>
                  </a:lnTo>
                  <a:close/>
                  <a:moveTo>
                    <a:pt x="118957" y="191047"/>
                  </a:moveTo>
                  <a:lnTo>
                    <a:pt x="118957" y="194520"/>
                  </a:lnTo>
                  <a:cubicBezTo>
                    <a:pt x="118957" y="198282"/>
                    <a:pt x="115870" y="201466"/>
                    <a:pt x="112011" y="201466"/>
                  </a:cubicBezTo>
                  <a:lnTo>
                    <a:pt x="98118" y="201466"/>
                  </a:lnTo>
                  <a:cubicBezTo>
                    <a:pt x="94355" y="201466"/>
                    <a:pt x="91172" y="198282"/>
                    <a:pt x="91172" y="194520"/>
                  </a:cubicBezTo>
                  <a:lnTo>
                    <a:pt x="91172" y="191047"/>
                  </a:lnTo>
                  <a:close/>
                  <a:moveTo>
                    <a:pt x="146950" y="1"/>
                  </a:moveTo>
                  <a:cubicBezTo>
                    <a:pt x="145260" y="1"/>
                    <a:pt x="143732" y="1213"/>
                    <a:pt x="143463" y="3011"/>
                  </a:cubicBezTo>
                  <a:lnTo>
                    <a:pt x="141533" y="16518"/>
                  </a:lnTo>
                  <a:cubicBezTo>
                    <a:pt x="141272" y="18262"/>
                    <a:pt x="139828" y="19454"/>
                    <a:pt x="138129" y="19454"/>
                  </a:cubicBezTo>
                  <a:cubicBezTo>
                    <a:pt x="137948" y="19454"/>
                    <a:pt x="137763" y="19440"/>
                    <a:pt x="137577" y="19412"/>
                  </a:cubicBezTo>
                  <a:cubicBezTo>
                    <a:pt x="136709" y="19316"/>
                    <a:pt x="135841" y="18833"/>
                    <a:pt x="135262" y="18062"/>
                  </a:cubicBezTo>
                  <a:lnTo>
                    <a:pt x="127061" y="7160"/>
                  </a:lnTo>
                  <a:cubicBezTo>
                    <a:pt x="126437" y="6251"/>
                    <a:pt x="125411" y="5777"/>
                    <a:pt x="124357" y="5777"/>
                  </a:cubicBezTo>
                  <a:cubicBezTo>
                    <a:pt x="123621" y="5777"/>
                    <a:pt x="122872" y="6008"/>
                    <a:pt x="122238" y="6484"/>
                  </a:cubicBezTo>
                  <a:lnTo>
                    <a:pt x="111818" y="14299"/>
                  </a:lnTo>
                  <a:cubicBezTo>
                    <a:pt x="109454" y="14058"/>
                    <a:pt x="107090" y="13937"/>
                    <a:pt x="104727" y="13937"/>
                  </a:cubicBezTo>
                  <a:cubicBezTo>
                    <a:pt x="102363" y="13937"/>
                    <a:pt x="99999" y="14058"/>
                    <a:pt x="97636" y="14299"/>
                  </a:cubicBezTo>
                  <a:cubicBezTo>
                    <a:pt x="66666" y="17869"/>
                    <a:pt x="42450" y="42471"/>
                    <a:pt x="39459" y="73440"/>
                  </a:cubicBezTo>
                  <a:cubicBezTo>
                    <a:pt x="39363" y="74501"/>
                    <a:pt x="39267" y="75466"/>
                    <a:pt x="39267" y="76431"/>
                  </a:cubicBezTo>
                  <a:lnTo>
                    <a:pt x="38205" y="76431"/>
                  </a:lnTo>
                  <a:cubicBezTo>
                    <a:pt x="36565" y="76431"/>
                    <a:pt x="35118" y="77589"/>
                    <a:pt x="34829" y="79229"/>
                  </a:cubicBezTo>
                  <a:lnTo>
                    <a:pt x="32417" y="90613"/>
                  </a:lnTo>
                  <a:lnTo>
                    <a:pt x="22769" y="83956"/>
                  </a:lnTo>
                  <a:cubicBezTo>
                    <a:pt x="22185" y="83539"/>
                    <a:pt x="21511" y="83338"/>
                    <a:pt x="20833" y="83338"/>
                  </a:cubicBezTo>
                  <a:cubicBezTo>
                    <a:pt x="19942" y="83338"/>
                    <a:pt x="19043" y="83685"/>
                    <a:pt x="18331" y="84342"/>
                  </a:cubicBezTo>
                  <a:lnTo>
                    <a:pt x="7911" y="94762"/>
                  </a:lnTo>
                  <a:cubicBezTo>
                    <a:pt x="6753" y="96016"/>
                    <a:pt x="6560" y="97849"/>
                    <a:pt x="7525" y="99200"/>
                  </a:cubicBezTo>
                  <a:lnTo>
                    <a:pt x="14182" y="108847"/>
                  </a:lnTo>
                  <a:lnTo>
                    <a:pt x="2701" y="111259"/>
                  </a:lnTo>
                  <a:cubicBezTo>
                    <a:pt x="1158" y="111549"/>
                    <a:pt x="0" y="112996"/>
                    <a:pt x="0" y="114636"/>
                  </a:cubicBezTo>
                  <a:lnTo>
                    <a:pt x="0" y="128529"/>
                  </a:lnTo>
                  <a:cubicBezTo>
                    <a:pt x="0" y="130169"/>
                    <a:pt x="1158" y="131616"/>
                    <a:pt x="2798" y="131906"/>
                  </a:cubicBezTo>
                  <a:lnTo>
                    <a:pt x="14182" y="134318"/>
                  </a:lnTo>
                  <a:lnTo>
                    <a:pt x="7622" y="143869"/>
                  </a:lnTo>
                  <a:cubicBezTo>
                    <a:pt x="6657" y="145316"/>
                    <a:pt x="6753" y="147149"/>
                    <a:pt x="8008" y="148307"/>
                  </a:cubicBezTo>
                  <a:lnTo>
                    <a:pt x="18427" y="158726"/>
                  </a:lnTo>
                  <a:cubicBezTo>
                    <a:pt x="19085" y="159384"/>
                    <a:pt x="19960" y="159730"/>
                    <a:pt x="20858" y="159730"/>
                  </a:cubicBezTo>
                  <a:cubicBezTo>
                    <a:pt x="21542" y="159730"/>
                    <a:pt x="22240" y="159529"/>
                    <a:pt x="22865" y="159112"/>
                  </a:cubicBezTo>
                  <a:lnTo>
                    <a:pt x="32417" y="152552"/>
                  </a:lnTo>
                  <a:lnTo>
                    <a:pt x="34829" y="163936"/>
                  </a:lnTo>
                  <a:cubicBezTo>
                    <a:pt x="35118" y="165576"/>
                    <a:pt x="36565" y="166734"/>
                    <a:pt x="38205" y="166734"/>
                  </a:cubicBezTo>
                  <a:lnTo>
                    <a:pt x="52098" y="166734"/>
                  </a:lnTo>
                  <a:cubicBezTo>
                    <a:pt x="53738" y="166734"/>
                    <a:pt x="55185" y="165576"/>
                    <a:pt x="55475" y="163936"/>
                  </a:cubicBezTo>
                  <a:lnTo>
                    <a:pt x="57887" y="152552"/>
                  </a:lnTo>
                  <a:lnTo>
                    <a:pt x="67535" y="159112"/>
                  </a:lnTo>
                  <a:cubicBezTo>
                    <a:pt x="68118" y="159529"/>
                    <a:pt x="68792" y="159730"/>
                    <a:pt x="69463" y="159730"/>
                  </a:cubicBezTo>
                  <a:cubicBezTo>
                    <a:pt x="70344" y="159730"/>
                    <a:pt x="71219" y="159384"/>
                    <a:pt x="71876" y="158726"/>
                  </a:cubicBezTo>
                  <a:lnTo>
                    <a:pt x="77279" y="153324"/>
                  </a:lnTo>
                  <a:lnTo>
                    <a:pt x="77279" y="163261"/>
                  </a:lnTo>
                  <a:cubicBezTo>
                    <a:pt x="77375" y="168181"/>
                    <a:pt x="79980" y="172716"/>
                    <a:pt x="84225" y="175224"/>
                  </a:cubicBezTo>
                  <a:lnTo>
                    <a:pt x="84225" y="194520"/>
                  </a:lnTo>
                  <a:cubicBezTo>
                    <a:pt x="84225" y="202142"/>
                    <a:pt x="90496" y="208413"/>
                    <a:pt x="98118" y="208413"/>
                  </a:cubicBezTo>
                  <a:lnTo>
                    <a:pt x="112011" y="208413"/>
                  </a:lnTo>
                  <a:cubicBezTo>
                    <a:pt x="119729" y="208413"/>
                    <a:pt x="125904" y="202142"/>
                    <a:pt x="125904" y="194520"/>
                  </a:cubicBezTo>
                  <a:lnTo>
                    <a:pt x="125904" y="175224"/>
                  </a:lnTo>
                  <a:cubicBezTo>
                    <a:pt x="130245" y="172716"/>
                    <a:pt x="132850" y="168181"/>
                    <a:pt x="132850" y="163261"/>
                  </a:cubicBezTo>
                  <a:lnTo>
                    <a:pt x="132850" y="149465"/>
                  </a:lnTo>
                  <a:cubicBezTo>
                    <a:pt x="132947" y="143676"/>
                    <a:pt x="136034" y="138370"/>
                    <a:pt x="140954" y="135282"/>
                  </a:cubicBezTo>
                  <a:cubicBezTo>
                    <a:pt x="143752" y="133449"/>
                    <a:pt x="146550" y="131327"/>
                    <a:pt x="149058" y="129108"/>
                  </a:cubicBezTo>
                  <a:lnTo>
                    <a:pt x="144427" y="123898"/>
                  </a:lnTo>
                  <a:cubicBezTo>
                    <a:pt x="142208" y="125924"/>
                    <a:pt x="139700" y="127854"/>
                    <a:pt x="137095" y="129494"/>
                  </a:cubicBezTo>
                  <a:cubicBezTo>
                    <a:pt x="130245" y="133835"/>
                    <a:pt x="126000" y="141360"/>
                    <a:pt x="125904" y="149465"/>
                  </a:cubicBezTo>
                  <a:lnTo>
                    <a:pt x="125904" y="163261"/>
                  </a:lnTo>
                  <a:cubicBezTo>
                    <a:pt x="125904" y="167024"/>
                    <a:pt x="122816" y="170207"/>
                    <a:pt x="118957" y="170207"/>
                  </a:cubicBezTo>
                  <a:lnTo>
                    <a:pt x="91172" y="170207"/>
                  </a:lnTo>
                  <a:cubicBezTo>
                    <a:pt x="87409" y="170207"/>
                    <a:pt x="84225" y="167024"/>
                    <a:pt x="84225" y="163261"/>
                  </a:cubicBezTo>
                  <a:lnTo>
                    <a:pt x="84225" y="149175"/>
                  </a:lnTo>
                  <a:cubicBezTo>
                    <a:pt x="84225" y="141167"/>
                    <a:pt x="79980" y="133835"/>
                    <a:pt x="73227" y="129590"/>
                  </a:cubicBezTo>
                  <a:cubicBezTo>
                    <a:pt x="45731" y="112321"/>
                    <a:pt x="37433" y="75948"/>
                    <a:pt x="54703" y="48452"/>
                  </a:cubicBezTo>
                  <a:cubicBezTo>
                    <a:pt x="65412" y="31376"/>
                    <a:pt x="84225" y="20956"/>
                    <a:pt x="104389" y="20860"/>
                  </a:cubicBezTo>
                  <a:lnTo>
                    <a:pt x="104389" y="20860"/>
                  </a:lnTo>
                  <a:lnTo>
                    <a:pt x="104196" y="21245"/>
                  </a:lnTo>
                  <a:cubicBezTo>
                    <a:pt x="104100" y="22210"/>
                    <a:pt x="104293" y="23079"/>
                    <a:pt x="104871" y="23850"/>
                  </a:cubicBezTo>
                  <a:lnTo>
                    <a:pt x="113072" y="34752"/>
                  </a:lnTo>
                  <a:cubicBezTo>
                    <a:pt x="113940" y="35910"/>
                    <a:pt x="114037" y="37454"/>
                    <a:pt x="113265" y="38611"/>
                  </a:cubicBezTo>
                  <a:cubicBezTo>
                    <a:pt x="112694" y="39672"/>
                    <a:pt x="111572" y="40318"/>
                    <a:pt x="110423" y="40318"/>
                  </a:cubicBezTo>
                  <a:cubicBezTo>
                    <a:pt x="110212" y="40318"/>
                    <a:pt x="110001" y="40296"/>
                    <a:pt x="109792" y="40252"/>
                  </a:cubicBezTo>
                  <a:lnTo>
                    <a:pt x="96285" y="38322"/>
                  </a:lnTo>
                  <a:cubicBezTo>
                    <a:pt x="96154" y="38309"/>
                    <a:pt x="96024" y="38302"/>
                    <a:pt x="95895" y="38302"/>
                  </a:cubicBezTo>
                  <a:cubicBezTo>
                    <a:pt x="94126" y="38302"/>
                    <a:pt x="92599" y="39514"/>
                    <a:pt x="92329" y="41313"/>
                  </a:cubicBezTo>
                  <a:lnTo>
                    <a:pt x="89435" y="61959"/>
                  </a:lnTo>
                  <a:cubicBezTo>
                    <a:pt x="89146" y="63792"/>
                    <a:pt x="90496" y="65625"/>
                    <a:pt x="92329" y="65915"/>
                  </a:cubicBezTo>
                  <a:lnTo>
                    <a:pt x="105836" y="67844"/>
                  </a:lnTo>
                  <a:cubicBezTo>
                    <a:pt x="107766" y="68037"/>
                    <a:pt x="109117" y="69870"/>
                    <a:pt x="108827" y="71703"/>
                  </a:cubicBezTo>
                  <a:cubicBezTo>
                    <a:pt x="108731" y="72668"/>
                    <a:pt x="108248" y="73440"/>
                    <a:pt x="107476" y="74019"/>
                  </a:cubicBezTo>
                  <a:lnTo>
                    <a:pt x="96574" y="82219"/>
                  </a:lnTo>
                  <a:cubicBezTo>
                    <a:pt x="95031" y="83377"/>
                    <a:pt x="94741" y="85500"/>
                    <a:pt x="95899" y="87043"/>
                  </a:cubicBezTo>
                  <a:lnTo>
                    <a:pt x="108345" y="103734"/>
                  </a:lnTo>
                  <a:cubicBezTo>
                    <a:pt x="109026" y="104643"/>
                    <a:pt x="110076" y="105117"/>
                    <a:pt x="111139" y="105117"/>
                  </a:cubicBezTo>
                  <a:cubicBezTo>
                    <a:pt x="111881" y="105117"/>
                    <a:pt x="112630" y="104886"/>
                    <a:pt x="113265" y="104409"/>
                  </a:cubicBezTo>
                  <a:lnTo>
                    <a:pt x="124167" y="96209"/>
                  </a:lnTo>
                  <a:cubicBezTo>
                    <a:pt x="124776" y="95752"/>
                    <a:pt x="125475" y="95536"/>
                    <a:pt x="126169" y="95536"/>
                  </a:cubicBezTo>
                  <a:cubicBezTo>
                    <a:pt x="127235" y="95536"/>
                    <a:pt x="128290" y="96046"/>
                    <a:pt x="128991" y="96981"/>
                  </a:cubicBezTo>
                  <a:cubicBezTo>
                    <a:pt x="129570" y="97656"/>
                    <a:pt x="129763" y="98621"/>
                    <a:pt x="129666" y="99489"/>
                  </a:cubicBezTo>
                  <a:lnTo>
                    <a:pt x="127737" y="112996"/>
                  </a:lnTo>
                  <a:cubicBezTo>
                    <a:pt x="127447" y="114925"/>
                    <a:pt x="128798" y="116662"/>
                    <a:pt x="130631" y="116952"/>
                  </a:cubicBezTo>
                  <a:lnTo>
                    <a:pt x="151277" y="119942"/>
                  </a:lnTo>
                  <a:lnTo>
                    <a:pt x="151760" y="119942"/>
                  </a:lnTo>
                  <a:cubicBezTo>
                    <a:pt x="153496" y="119942"/>
                    <a:pt x="154944" y="118688"/>
                    <a:pt x="155233" y="116952"/>
                  </a:cubicBezTo>
                  <a:lnTo>
                    <a:pt x="157163" y="103445"/>
                  </a:lnTo>
                  <a:cubicBezTo>
                    <a:pt x="157432" y="101646"/>
                    <a:pt x="158959" y="100434"/>
                    <a:pt x="160728" y="100434"/>
                  </a:cubicBezTo>
                  <a:cubicBezTo>
                    <a:pt x="160857" y="100434"/>
                    <a:pt x="160987" y="100441"/>
                    <a:pt x="161118" y="100454"/>
                  </a:cubicBezTo>
                  <a:cubicBezTo>
                    <a:pt x="161986" y="100647"/>
                    <a:pt x="162855" y="101129"/>
                    <a:pt x="163337" y="101804"/>
                  </a:cubicBezTo>
                  <a:lnTo>
                    <a:pt x="171538" y="112803"/>
                  </a:lnTo>
                  <a:cubicBezTo>
                    <a:pt x="172232" y="113671"/>
                    <a:pt x="173309" y="114158"/>
                    <a:pt x="174393" y="114158"/>
                  </a:cubicBezTo>
                  <a:cubicBezTo>
                    <a:pt x="175115" y="114158"/>
                    <a:pt x="175841" y="113941"/>
                    <a:pt x="176458" y="113478"/>
                  </a:cubicBezTo>
                  <a:lnTo>
                    <a:pt x="193052" y="100936"/>
                  </a:lnTo>
                  <a:cubicBezTo>
                    <a:pt x="194596" y="99778"/>
                    <a:pt x="194982" y="97656"/>
                    <a:pt x="193824" y="96112"/>
                  </a:cubicBezTo>
                  <a:lnTo>
                    <a:pt x="185623" y="85210"/>
                  </a:lnTo>
                  <a:cubicBezTo>
                    <a:pt x="184755" y="84053"/>
                    <a:pt x="184659" y="82509"/>
                    <a:pt x="185431" y="81351"/>
                  </a:cubicBezTo>
                  <a:cubicBezTo>
                    <a:pt x="186029" y="80239"/>
                    <a:pt x="187159" y="79582"/>
                    <a:pt x="188417" y="79582"/>
                  </a:cubicBezTo>
                  <a:cubicBezTo>
                    <a:pt x="188577" y="79582"/>
                    <a:pt x="188740" y="79593"/>
                    <a:pt x="188904" y="79615"/>
                  </a:cubicBezTo>
                  <a:lnTo>
                    <a:pt x="202411" y="81544"/>
                  </a:lnTo>
                  <a:cubicBezTo>
                    <a:pt x="202587" y="81572"/>
                    <a:pt x="202764" y="81586"/>
                    <a:pt x="202939" y="81586"/>
                  </a:cubicBezTo>
                  <a:cubicBezTo>
                    <a:pt x="204582" y="81586"/>
                    <a:pt x="206095" y="80393"/>
                    <a:pt x="206270" y="78650"/>
                  </a:cubicBezTo>
                  <a:lnTo>
                    <a:pt x="209261" y="58004"/>
                  </a:lnTo>
                  <a:cubicBezTo>
                    <a:pt x="209550" y="56074"/>
                    <a:pt x="208199" y="54337"/>
                    <a:pt x="206270" y="54048"/>
                  </a:cubicBezTo>
                  <a:lnTo>
                    <a:pt x="192763" y="52118"/>
                  </a:lnTo>
                  <a:cubicBezTo>
                    <a:pt x="190930" y="51829"/>
                    <a:pt x="189579" y="50092"/>
                    <a:pt x="189869" y="48259"/>
                  </a:cubicBezTo>
                  <a:cubicBezTo>
                    <a:pt x="189965" y="47294"/>
                    <a:pt x="190447" y="46523"/>
                    <a:pt x="191219" y="45944"/>
                  </a:cubicBezTo>
                  <a:lnTo>
                    <a:pt x="202121" y="37743"/>
                  </a:lnTo>
                  <a:cubicBezTo>
                    <a:pt x="203665" y="36585"/>
                    <a:pt x="203954" y="34366"/>
                    <a:pt x="202797" y="32919"/>
                  </a:cubicBezTo>
                  <a:lnTo>
                    <a:pt x="190351" y="16229"/>
                  </a:lnTo>
                  <a:cubicBezTo>
                    <a:pt x="189669" y="15320"/>
                    <a:pt x="188620" y="14846"/>
                    <a:pt x="187557" y="14846"/>
                  </a:cubicBezTo>
                  <a:cubicBezTo>
                    <a:pt x="186814" y="14846"/>
                    <a:pt x="186065" y="15077"/>
                    <a:pt x="185431" y="15553"/>
                  </a:cubicBezTo>
                  <a:lnTo>
                    <a:pt x="174529" y="23657"/>
                  </a:lnTo>
                  <a:cubicBezTo>
                    <a:pt x="173892" y="24175"/>
                    <a:pt x="173157" y="24413"/>
                    <a:pt x="172432" y="24413"/>
                  </a:cubicBezTo>
                  <a:cubicBezTo>
                    <a:pt x="171398" y="24413"/>
                    <a:pt x="170385" y="23929"/>
                    <a:pt x="169705" y="23079"/>
                  </a:cubicBezTo>
                  <a:cubicBezTo>
                    <a:pt x="169126" y="22307"/>
                    <a:pt x="168836" y="21342"/>
                    <a:pt x="169029" y="20474"/>
                  </a:cubicBezTo>
                  <a:lnTo>
                    <a:pt x="170959" y="6967"/>
                  </a:lnTo>
                  <a:cubicBezTo>
                    <a:pt x="171152" y="5037"/>
                    <a:pt x="169898" y="3301"/>
                    <a:pt x="167968" y="3011"/>
                  </a:cubicBezTo>
                  <a:lnTo>
                    <a:pt x="147322" y="20"/>
                  </a:lnTo>
                  <a:cubicBezTo>
                    <a:pt x="147197" y="7"/>
                    <a:pt x="147073" y="1"/>
                    <a:pt x="146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68" name="Google Shape;2168;p39"/>
            <p:cNvSpPr/>
            <p:nvPr/>
          </p:nvSpPr>
          <p:spPr>
            <a:xfrm>
              <a:off x="4202861" y="1284806"/>
              <a:ext cx="1389300" cy="1389300"/>
            </a:xfrm>
            <a:custGeom>
              <a:avLst/>
              <a:gdLst/>
              <a:ahLst/>
              <a:cxnLst/>
              <a:rect l="l" t="t" r="r" b="b"/>
              <a:pathLst>
                <a:path w="55572" h="55572" extrusionOk="0">
                  <a:moveTo>
                    <a:pt x="27786" y="6947"/>
                  </a:moveTo>
                  <a:cubicBezTo>
                    <a:pt x="39267" y="6947"/>
                    <a:pt x="48625" y="16305"/>
                    <a:pt x="48625" y="27786"/>
                  </a:cubicBezTo>
                  <a:cubicBezTo>
                    <a:pt x="48625" y="39363"/>
                    <a:pt x="39267" y="48625"/>
                    <a:pt x="27786" y="48625"/>
                  </a:cubicBezTo>
                  <a:cubicBezTo>
                    <a:pt x="16305" y="48625"/>
                    <a:pt x="6947" y="39363"/>
                    <a:pt x="6947" y="27786"/>
                  </a:cubicBezTo>
                  <a:cubicBezTo>
                    <a:pt x="6947" y="16305"/>
                    <a:pt x="16305" y="6947"/>
                    <a:pt x="27786" y="6947"/>
                  </a:cubicBezTo>
                  <a:close/>
                  <a:moveTo>
                    <a:pt x="27786" y="0"/>
                  </a:moveTo>
                  <a:cubicBezTo>
                    <a:pt x="12446" y="0"/>
                    <a:pt x="0" y="12446"/>
                    <a:pt x="0" y="27786"/>
                  </a:cubicBezTo>
                  <a:cubicBezTo>
                    <a:pt x="0" y="43126"/>
                    <a:pt x="12446" y="55572"/>
                    <a:pt x="27786" y="55572"/>
                  </a:cubicBezTo>
                  <a:cubicBezTo>
                    <a:pt x="43126" y="55572"/>
                    <a:pt x="55571" y="43126"/>
                    <a:pt x="55571" y="27786"/>
                  </a:cubicBezTo>
                  <a:cubicBezTo>
                    <a:pt x="55571" y="12446"/>
                    <a:pt x="43126" y="97"/>
                    <a:pt x="277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69" name="Google Shape;2169;p39"/>
            <p:cNvSpPr/>
            <p:nvPr/>
          </p:nvSpPr>
          <p:spPr>
            <a:xfrm>
              <a:off x="3730400" y="4080350"/>
              <a:ext cx="173675" cy="260500"/>
            </a:xfrm>
            <a:custGeom>
              <a:avLst/>
              <a:gdLst/>
              <a:ahLst/>
              <a:cxnLst/>
              <a:rect l="l" t="t" r="r" b="b"/>
              <a:pathLst>
                <a:path w="6947" h="10420" extrusionOk="0">
                  <a:moveTo>
                    <a:pt x="0" y="0"/>
                  </a:moveTo>
                  <a:lnTo>
                    <a:pt x="0" y="10420"/>
                  </a:lnTo>
                  <a:lnTo>
                    <a:pt x="6947" y="10420"/>
                  </a:lnTo>
                  <a:lnTo>
                    <a:pt x="69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0" name="Google Shape;2170;p39"/>
            <p:cNvSpPr/>
            <p:nvPr/>
          </p:nvSpPr>
          <p:spPr>
            <a:xfrm>
              <a:off x="2430350" y="1227000"/>
              <a:ext cx="1473725" cy="2679700"/>
            </a:xfrm>
            <a:custGeom>
              <a:avLst/>
              <a:gdLst/>
              <a:ahLst/>
              <a:cxnLst/>
              <a:rect l="l" t="t" r="r" b="b"/>
              <a:pathLst>
                <a:path w="58949" h="107188" extrusionOk="0">
                  <a:moveTo>
                    <a:pt x="29619" y="1"/>
                  </a:moveTo>
                  <a:cubicBezTo>
                    <a:pt x="6851" y="14376"/>
                    <a:pt x="1" y="44381"/>
                    <a:pt x="14376" y="67053"/>
                  </a:cubicBezTo>
                  <a:cubicBezTo>
                    <a:pt x="19875" y="75929"/>
                    <a:pt x="28076" y="82683"/>
                    <a:pt x="37820" y="86445"/>
                  </a:cubicBezTo>
                  <a:cubicBezTo>
                    <a:pt x="46407" y="89725"/>
                    <a:pt x="52002" y="98022"/>
                    <a:pt x="52002" y="107188"/>
                  </a:cubicBezTo>
                  <a:lnTo>
                    <a:pt x="58949" y="107188"/>
                  </a:lnTo>
                  <a:cubicBezTo>
                    <a:pt x="58949" y="95128"/>
                    <a:pt x="51616" y="84323"/>
                    <a:pt x="40328" y="79981"/>
                  </a:cubicBezTo>
                  <a:cubicBezTo>
                    <a:pt x="18910" y="71588"/>
                    <a:pt x="8298" y="47468"/>
                    <a:pt x="16691" y="26050"/>
                  </a:cubicBezTo>
                  <a:cubicBezTo>
                    <a:pt x="19875" y="17753"/>
                    <a:pt x="25760" y="10710"/>
                    <a:pt x="33286" y="5886"/>
                  </a:cubicBezTo>
                  <a:lnTo>
                    <a:pt x="296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1" name="Google Shape;2171;p39"/>
            <p:cNvSpPr/>
            <p:nvPr/>
          </p:nvSpPr>
          <p:spPr>
            <a:xfrm>
              <a:off x="5467000" y="3472525"/>
              <a:ext cx="607825" cy="173700"/>
            </a:xfrm>
            <a:custGeom>
              <a:avLst/>
              <a:gdLst/>
              <a:ahLst/>
              <a:cxnLst/>
              <a:rect l="l" t="t" r="r" b="b"/>
              <a:pathLst>
                <a:path w="24313" h="6948" extrusionOk="0">
                  <a:moveTo>
                    <a:pt x="0" y="1"/>
                  </a:moveTo>
                  <a:lnTo>
                    <a:pt x="0" y="6947"/>
                  </a:lnTo>
                  <a:lnTo>
                    <a:pt x="24313" y="6947"/>
                  </a:lnTo>
                  <a:lnTo>
                    <a:pt x="243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2" name="Google Shape;2172;p39"/>
            <p:cNvSpPr/>
            <p:nvPr/>
          </p:nvSpPr>
          <p:spPr>
            <a:xfrm>
              <a:off x="5324700" y="3925975"/>
              <a:ext cx="631950" cy="566850"/>
            </a:xfrm>
            <a:custGeom>
              <a:avLst/>
              <a:gdLst/>
              <a:ahLst/>
              <a:cxnLst/>
              <a:rect l="l" t="t" r="r" b="b"/>
              <a:pathLst>
                <a:path w="25278" h="22674" extrusionOk="0">
                  <a:moveTo>
                    <a:pt x="4438" y="1"/>
                  </a:moveTo>
                  <a:lnTo>
                    <a:pt x="0" y="5307"/>
                  </a:lnTo>
                  <a:lnTo>
                    <a:pt x="20839" y="22673"/>
                  </a:lnTo>
                  <a:lnTo>
                    <a:pt x="25277" y="17367"/>
                  </a:lnTo>
                  <a:lnTo>
                    <a:pt x="44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3" name="Google Shape;2173;p39"/>
            <p:cNvSpPr/>
            <p:nvPr/>
          </p:nvSpPr>
          <p:spPr>
            <a:xfrm>
              <a:off x="4946025" y="4167175"/>
              <a:ext cx="173675" cy="607825"/>
            </a:xfrm>
            <a:custGeom>
              <a:avLst/>
              <a:gdLst/>
              <a:ahLst/>
              <a:cxnLst/>
              <a:rect l="l" t="t" r="r" b="b"/>
              <a:pathLst>
                <a:path w="6947" h="24313" extrusionOk="0">
                  <a:moveTo>
                    <a:pt x="0" y="1"/>
                  </a:moveTo>
                  <a:lnTo>
                    <a:pt x="0" y="24313"/>
                  </a:lnTo>
                  <a:lnTo>
                    <a:pt x="6947" y="24313"/>
                  </a:lnTo>
                  <a:lnTo>
                    <a:pt x="69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4" name="Google Shape;2174;p39"/>
            <p:cNvSpPr/>
            <p:nvPr/>
          </p:nvSpPr>
          <p:spPr>
            <a:xfrm>
              <a:off x="1279850" y="1564675"/>
              <a:ext cx="735675" cy="342525"/>
            </a:xfrm>
            <a:custGeom>
              <a:avLst/>
              <a:gdLst/>
              <a:ahLst/>
              <a:cxnLst/>
              <a:rect l="l" t="t" r="r" b="b"/>
              <a:pathLst>
                <a:path w="29427" h="13701" extrusionOk="0">
                  <a:moveTo>
                    <a:pt x="27786" y="1"/>
                  </a:moveTo>
                  <a:lnTo>
                    <a:pt x="1" y="6947"/>
                  </a:lnTo>
                  <a:lnTo>
                    <a:pt x="1641" y="13701"/>
                  </a:lnTo>
                  <a:lnTo>
                    <a:pt x="29426" y="6754"/>
                  </a:lnTo>
                  <a:lnTo>
                    <a:pt x="277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5" name="Google Shape;2175;p39"/>
            <p:cNvSpPr/>
            <p:nvPr/>
          </p:nvSpPr>
          <p:spPr>
            <a:xfrm>
              <a:off x="1424575" y="710850"/>
              <a:ext cx="706725" cy="574075"/>
            </a:xfrm>
            <a:custGeom>
              <a:avLst/>
              <a:gdLst/>
              <a:ahLst/>
              <a:cxnLst/>
              <a:rect l="l" t="t" r="r" b="b"/>
              <a:pathLst>
                <a:path w="28269" h="22963" extrusionOk="0">
                  <a:moveTo>
                    <a:pt x="3956" y="1"/>
                  </a:moveTo>
                  <a:lnTo>
                    <a:pt x="0" y="5596"/>
                  </a:lnTo>
                  <a:lnTo>
                    <a:pt x="24313" y="22962"/>
                  </a:lnTo>
                  <a:lnTo>
                    <a:pt x="28268" y="17367"/>
                  </a:lnTo>
                  <a:lnTo>
                    <a:pt x="39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6" name="Google Shape;2176;p39"/>
            <p:cNvSpPr/>
            <p:nvPr/>
          </p:nvSpPr>
          <p:spPr>
            <a:xfrm>
              <a:off x="2167450" y="238125"/>
              <a:ext cx="344925" cy="738075"/>
            </a:xfrm>
            <a:custGeom>
              <a:avLst/>
              <a:gdLst/>
              <a:ahLst/>
              <a:cxnLst/>
              <a:rect l="l" t="t" r="r" b="b"/>
              <a:pathLst>
                <a:path w="13797" h="29523" extrusionOk="0">
                  <a:moveTo>
                    <a:pt x="6754" y="0"/>
                  </a:moveTo>
                  <a:lnTo>
                    <a:pt x="1" y="1737"/>
                  </a:lnTo>
                  <a:lnTo>
                    <a:pt x="7140" y="29522"/>
                  </a:lnTo>
                  <a:lnTo>
                    <a:pt x="13797" y="27786"/>
                  </a:lnTo>
                  <a:lnTo>
                    <a:pt x="67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2177" name="Google Shape;2177;p39"/>
          <p:cNvSpPr txBox="1">
            <a:spLocks noGrp="1"/>
          </p:cNvSpPr>
          <p:nvPr>
            <p:ph type="title"/>
          </p:nvPr>
        </p:nvSpPr>
        <p:spPr>
          <a:xfrm>
            <a:off x="3008457" y="1407160"/>
            <a:ext cx="3070722" cy="387644"/>
          </a:xfrm>
          <a:prstGeom prst="rect">
            <a:avLst/>
          </a:prstGeom>
        </p:spPr>
        <p:txBody>
          <a:bodyPr spcFirstLastPara="1" wrap="square" lIns="91425" tIns="91425" rIns="91425" bIns="91425" anchor="t" anchorCtr="0">
            <a:noAutofit/>
          </a:bodyPr>
          <a:lstStyle/>
          <a:p>
            <a:pPr lvl="0"/>
            <a:r>
              <a:rPr lang="en-US" sz="1800" b="1" dirty="0">
                <a:latin typeface="Times New Roman" panose="02020603050405020304" pitchFamily="18" charset="0"/>
                <a:cs typeface="Times New Roman" panose="02020603050405020304" pitchFamily="18" charset="0"/>
              </a:rPr>
              <a:t>1. </a:t>
            </a:r>
            <a:r>
              <a:rPr lang="vi-VN" sz="1800" b="1" dirty="0">
                <a:latin typeface="Times New Roman" panose="02020603050405020304" pitchFamily="18" charset="0"/>
                <a:cs typeface="Times New Roman" panose="02020603050405020304" pitchFamily="18" charset="0"/>
              </a:rPr>
              <a:t>Lý do chọn cơ sở dữ liệu</a:t>
            </a:r>
            <a:endParaRPr sz="1800" dirty="0">
              <a:latin typeface="Times New Roman" panose="02020603050405020304" pitchFamily="18" charset="0"/>
              <a:cs typeface="Times New Roman" panose="02020603050405020304" pitchFamily="18" charset="0"/>
            </a:endParaRPr>
          </a:p>
        </p:txBody>
      </p:sp>
      <p:sp>
        <p:nvSpPr>
          <p:cNvPr id="2178" name="Google Shape;2178;p39"/>
          <p:cNvSpPr txBox="1">
            <a:spLocks noGrp="1"/>
          </p:cNvSpPr>
          <p:nvPr>
            <p:ph type="subTitle" idx="1"/>
          </p:nvPr>
        </p:nvSpPr>
        <p:spPr>
          <a:xfrm>
            <a:off x="1372373" y="1938359"/>
            <a:ext cx="6613945" cy="2516195"/>
          </a:xfrm>
          <a:prstGeom prst="rect">
            <a:avLst/>
          </a:prstGeom>
        </p:spPr>
        <p:txBody>
          <a:bodyPr spcFirstLastPara="1" wrap="square" lIns="91425" tIns="91425" rIns="91425" bIns="91425" anchor="t" anchorCtr="0">
            <a:noAutofit/>
          </a:bodyPr>
          <a:lstStyle/>
          <a:p>
            <a:pPr marL="285750" lvl="0" indent="-285750" algn="l">
              <a:lnSpc>
                <a:spcPct val="115000"/>
              </a:lnSpc>
              <a:buFontTx/>
              <a:buChar char="-"/>
            </a:pPr>
            <a:r>
              <a:rPr lang="vi-VN" dirty="0">
                <a:solidFill>
                  <a:schemeClr val="tx1"/>
                </a:solidFill>
                <a:latin typeface="+mj-lt"/>
              </a:rPr>
              <a:t>Sự phát triển không ngừng của ngành công nghệ thông tin, đặc biệt là sự bùng nổ công nghệ</a:t>
            </a:r>
            <a:r>
              <a:rPr lang="en-US" dirty="0">
                <a:solidFill>
                  <a:schemeClr val="tx1"/>
                </a:solidFill>
                <a:latin typeface="+mj-lt"/>
              </a:rPr>
              <a:t> </a:t>
            </a:r>
            <a:r>
              <a:rPr lang="en-US" dirty="0">
                <a:solidFill>
                  <a:schemeClr val="tx1"/>
                </a:solidFill>
                <a:latin typeface="Times New Roman" panose="02020603050405020304" pitchFamily="18" charset="0"/>
                <a:cs typeface="Times New Roman" panose="02020603050405020304" pitchFamily="18" charset="0"/>
              </a:rPr>
              <a:t>4.0.</a:t>
            </a:r>
          </a:p>
          <a:p>
            <a:pPr marL="285750" indent="-285750" algn="l">
              <a:lnSpc>
                <a:spcPct val="115000"/>
              </a:lnSpc>
              <a:buFontTx/>
              <a:buChar char="-"/>
            </a:pPr>
            <a:r>
              <a:rPr lang="vi-VN" dirty="0">
                <a:solidFill>
                  <a:schemeClr val="tx1"/>
                </a:solidFill>
                <a:latin typeface="+mj-lt"/>
              </a:rPr>
              <a:t>Để đáp ứng được nhu cầu phát triển của xã hội, đòi hỏi một cơ sở dữ liệu (CSDL) có thể lưu trữ, xử lý được một lượng dữ liệu lớn một cách nhanh chóng và hiệu quả. NoSQL đã ra đời, thay thế hệ quản trị CSDL quan hệ, giải quyết bài toán trên. </a:t>
            </a:r>
            <a:endParaRPr lang="en-US" dirty="0">
              <a:solidFill>
                <a:schemeClr val="tx1"/>
              </a:solidFill>
              <a:latin typeface="+mj-lt"/>
            </a:endParaRPr>
          </a:p>
          <a:p>
            <a:pPr algn="l">
              <a:lnSpc>
                <a:spcPct val="115000"/>
              </a:lnSpc>
            </a:pPr>
            <a:endParaRPr lang="en-US" dirty="0">
              <a:solidFill>
                <a:schemeClr val="tx1"/>
              </a:solidFill>
              <a:latin typeface="+mj-lt"/>
            </a:endParaRPr>
          </a:p>
          <a:p>
            <a:pPr marL="285750" indent="-285750" algn="l">
              <a:lnSpc>
                <a:spcPct val="115000"/>
              </a:lnSpc>
              <a:buFont typeface="Wingdings" panose="05000000000000000000" pitchFamily="2" charset="2"/>
              <a:buChar char="Ø"/>
            </a:pPr>
            <a:r>
              <a:rPr lang="vi-VN" b="1" i="1" dirty="0">
                <a:solidFill>
                  <a:schemeClr val="tx1">
                    <a:lumMod val="75000"/>
                  </a:schemeClr>
                </a:solidFill>
                <a:latin typeface="+mj-lt"/>
              </a:rPr>
              <a:t>Tài liệu này với mục đích giúp người đọc bước đầu tiếp cận, có cái nhìn khái quát về các CSDL hiện đại NoSQL, hiểu chi tiết hơn về hệ cơ sở dữ liệu cơ bản của NoSQL là MongoDB và đồng thời giúp người đọc có cái nhìn mới lạ hơn về cơ sở dữ liệu MongoDB.</a:t>
            </a:r>
            <a:endParaRPr lang="en-US" b="1" i="1" dirty="0">
              <a:solidFill>
                <a:schemeClr val="tx1">
                  <a:lumMod val="75000"/>
                </a:schemeClr>
              </a:solidFill>
              <a:latin typeface="+mj-lt"/>
            </a:endParaRPr>
          </a:p>
          <a:p>
            <a:pPr marL="285750" indent="-285750" algn="l">
              <a:lnSpc>
                <a:spcPct val="115000"/>
              </a:lnSpc>
              <a:buFont typeface="Wingdings" panose="05000000000000000000" pitchFamily="2" charset="2"/>
              <a:buChar char="Ø"/>
            </a:pPr>
            <a:endParaRPr lang="en-US" dirty="0">
              <a:solidFill>
                <a:schemeClr val="tx1"/>
              </a:solidFill>
            </a:endParaRPr>
          </a:p>
          <a:p>
            <a:pPr marL="285750" lvl="0" indent="-285750" algn="l">
              <a:lnSpc>
                <a:spcPct val="115000"/>
              </a:lnSpc>
              <a:buFontTx/>
              <a:buChar char="-"/>
            </a:pPr>
            <a:endParaRPr lang="vi-VN" dirty="0">
              <a:solidFill>
                <a:schemeClr val="accent3">
                  <a:lumMod val="25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grpSp>
        <p:nvGrpSpPr>
          <p:cNvPr id="1896" name="Google Shape;1896;p37"/>
          <p:cNvGrpSpPr/>
          <p:nvPr/>
        </p:nvGrpSpPr>
        <p:grpSpPr>
          <a:xfrm>
            <a:off x="5289833" y="2184822"/>
            <a:ext cx="3652831" cy="2502876"/>
            <a:chOff x="862950" y="825025"/>
            <a:chExt cx="5862650" cy="4111175"/>
          </a:xfrm>
        </p:grpSpPr>
        <p:sp>
          <p:nvSpPr>
            <p:cNvPr id="1897" name="Google Shape;1897;p37"/>
            <p:cNvSpPr/>
            <p:nvPr/>
          </p:nvSpPr>
          <p:spPr>
            <a:xfrm>
              <a:off x="918425" y="825150"/>
              <a:ext cx="5767425" cy="4096250"/>
            </a:xfrm>
            <a:custGeom>
              <a:avLst/>
              <a:gdLst/>
              <a:ahLst/>
              <a:cxnLst/>
              <a:rect l="l" t="t" r="r" b="b"/>
              <a:pathLst>
                <a:path w="230697" h="163850" extrusionOk="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7"/>
            <p:cNvSpPr/>
            <p:nvPr/>
          </p:nvSpPr>
          <p:spPr>
            <a:xfrm>
              <a:off x="934125" y="825025"/>
              <a:ext cx="5751725" cy="4096375"/>
            </a:xfrm>
            <a:custGeom>
              <a:avLst/>
              <a:gdLst/>
              <a:ahLst/>
              <a:cxnLst/>
              <a:rect l="l" t="t" r="r" b="b"/>
              <a:pathLst>
                <a:path w="230069" h="163855" extrusionOk="0">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7"/>
            <p:cNvSpPr/>
            <p:nvPr/>
          </p:nvSpPr>
          <p:spPr>
            <a:xfrm>
              <a:off x="3502650" y="1514850"/>
              <a:ext cx="2496475" cy="3178275"/>
            </a:xfrm>
            <a:custGeom>
              <a:avLst/>
              <a:gdLst/>
              <a:ahLst/>
              <a:cxnLst/>
              <a:rect l="l" t="t" r="r" b="b"/>
              <a:pathLst>
                <a:path w="99859" h="127131" extrusionOk="0">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7"/>
            <p:cNvSpPr/>
            <p:nvPr/>
          </p:nvSpPr>
          <p:spPr>
            <a:xfrm>
              <a:off x="3547025" y="1507125"/>
              <a:ext cx="2405875" cy="3193375"/>
            </a:xfrm>
            <a:custGeom>
              <a:avLst/>
              <a:gdLst/>
              <a:ahLst/>
              <a:cxnLst/>
              <a:rect l="l" t="t" r="r" b="b"/>
              <a:pathLst>
                <a:path w="96235" h="127735" extrusionOk="0">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7"/>
            <p:cNvSpPr/>
            <p:nvPr/>
          </p:nvSpPr>
          <p:spPr>
            <a:xfrm>
              <a:off x="4746725" y="1839875"/>
              <a:ext cx="464000" cy="184875"/>
            </a:xfrm>
            <a:custGeom>
              <a:avLst/>
              <a:gdLst/>
              <a:ahLst/>
              <a:cxnLst/>
              <a:rect l="l" t="t" r="r" b="b"/>
              <a:pathLst>
                <a:path w="18560" h="7395" extrusionOk="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7"/>
            <p:cNvSpPr/>
            <p:nvPr/>
          </p:nvSpPr>
          <p:spPr>
            <a:xfrm>
              <a:off x="5240275" y="1582925"/>
              <a:ext cx="685825" cy="691375"/>
            </a:xfrm>
            <a:custGeom>
              <a:avLst/>
              <a:gdLst/>
              <a:ahLst/>
              <a:cxnLst/>
              <a:rect l="l" t="t" r="r" b="b"/>
              <a:pathLst>
                <a:path w="27433" h="27655" extrusionOk="0">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7"/>
            <p:cNvSpPr/>
            <p:nvPr/>
          </p:nvSpPr>
          <p:spPr>
            <a:xfrm>
              <a:off x="5406650" y="1584775"/>
              <a:ext cx="438125" cy="367875"/>
            </a:xfrm>
            <a:custGeom>
              <a:avLst/>
              <a:gdLst/>
              <a:ahLst/>
              <a:cxnLst/>
              <a:rect l="l" t="t" r="r" b="b"/>
              <a:pathLst>
                <a:path w="17525" h="14715" extrusionOk="0">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7"/>
            <p:cNvSpPr/>
            <p:nvPr/>
          </p:nvSpPr>
          <p:spPr>
            <a:xfrm>
              <a:off x="4434325" y="2717300"/>
              <a:ext cx="1258875" cy="2210575"/>
            </a:xfrm>
            <a:custGeom>
              <a:avLst/>
              <a:gdLst/>
              <a:ahLst/>
              <a:cxnLst/>
              <a:rect l="l" t="t" r="r" b="b"/>
              <a:pathLst>
                <a:path w="50355" h="88423" extrusionOk="0">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7"/>
            <p:cNvSpPr/>
            <p:nvPr/>
          </p:nvSpPr>
          <p:spPr>
            <a:xfrm>
              <a:off x="4426000" y="2709600"/>
              <a:ext cx="1275500" cy="2226600"/>
            </a:xfrm>
            <a:custGeom>
              <a:avLst/>
              <a:gdLst/>
              <a:ahLst/>
              <a:cxnLst/>
              <a:rect l="l" t="t" r="r" b="b"/>
              <a:pathLst>
                <a:path w="51020" h="89064" extrusionOk="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7"/>
            <p:cNvSpPr/>
            <p:nvPr/>
          </p:nvSpPr>
          <p:spPr>
            <a:xfrm>
              <a:off x="5009200" y="2762300"/>
              <a:ext cx="495450" cy="732950"/>
            </a:xfrm>
            <a:custGeom>
              <a:avLst/>
              <a:gdLst/>
              <a:ahLst/>
              <a:cxnLst/>
              <a:rect l="l" t="t" r="r" b="b"/>
              <a:pathLst>
                <a:path w="19818" h="29318" extrusionOk="0">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7"/>
            <p:cNvSpPr/>
            <p:nvPr/>
          </p:nvSpPr>
          <p:spPr>
            <a:xfrm>
              <a:off x="5024925" y="2762300"/>
              <a:ext cx="478800" cy="363925"/>
            </a:xfrm>
            <a:custGeom>
              <a:avLst/>
              <a:gdLst/>
              <a:ahLst/>
              <a:cxnLst/>
              <a:rect l="l" t="t" r="r" b="b"/>
              <a:pathLst>
                <a:path w="19152" h="14557" extrusionOk="0">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7"/>
            <p:cNvSpPr/>
            <p:nvPr/>
          </p:nvSpPr>
          <p:spPr>
            <a:xfrm>
              <a:off x="5031400" y="2805725"/>
              <a:ext cx="452900" cy="320750"/>
            </a:xfrm>
            <a:custGeom>
              <a:avLst/>
              <a:gdLst/>
              <a:ahLst/>
              <a:cxnLst/>
              <a:rect l="l" t="t" r="r" b="b"/>
              <a:pathLst>
                <a:path w="18116" h="12830" extrusionOk="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7"/>
            <p:cNvSpPr/>
            <p:nvPr/>
          </p:nvSpPr>
          <p:spPr>
            <a:xfrm>
              <a:off x="5001825" y="2754200"/>
              <a:ext cx="510200" cy="748450"/>
            </a:xfrm>
            <a:custGeom>
              <a:avLst/>
              <a:gdLst/>
              <a:ahLst/>
              <a:cxnLst/>
              <a:rect l="l" t="t" r="r" b="b"/>
              <a:pathLst>
                <a:path w="20408" h="29938" extrusionOk="0">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7"/>
            <p:cNvSpPr/>
            <p:nvPr/>
          </p:nvSpPr>
          <p:spPr>
            <a:xfrm>
              <a:off x="5354875" y="2859575"/>
              <a:ext cx="133125" cy="419400"/>
            </a:xfrm>
            <a:custGeom>
              <a:avLst/>
              <a:gdLst/>
              <a:ahLst/>
              <a:cxnLst/>
              <a:rect l="l" t="t" r="r" b="b"/>
              <a:pathLst>
                <a:path w="5325" h="16776" extrusionOk="0">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7"/>
            <p:cNvSpPr/>
            <p:nvPr/>
          </p:nvSpPr>
          <p:spPr>
            <a:xfrm>
              <a:off x="3913950" y="2701900"/>
              <a:ext cx="2461350" cy="2225975"/>
            </a:xfrm>
            <a:custGeom>
              <a:avLst/>
              <a:gdLst/>
              <a:ahLst/>
              <a:cxnLst/>
              <a:rect l="l" t="t" r="r" b="b"/>
              <a:pathLst>
                <a:path w="98454" h="89039" extrusionOk="0">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7"/>
            <p:cNvSpPr/>
            <p:nvPr/>
          </p:nvSpPr>
          <p:spPr>
            <a:xfrm>
              <a:off x="5139525" y="3731850"/>
              <a:ext cx="1235775" cy="1196025"/>
            </a:xfrm>
            <a:custGeom>
              <a:avLst/>
              <a:gdLst/>
              <a:ahLst/>
              <a:cxnLst/>
              <a:rect l="l" t="t" r="r" b="b"/>
              <a:pathLst>
                <a:path w="49431" h="47841" extrusionOk="0">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7"/>
            <p:cNvSpPr/>
            <p:nvPr/>
          </p:nvSpPr>
          <p:spPr>
            <a:xfrm>
              <a:off x="3913950" y="3766050"/>
              <a:ext cx="429825" cy="1161825"/>
            </a:xfrm>
            <a:custGeom>
              <a:avLst/>
              <a:gdLst/>
              <a:ahLst/>
              <a:cxnLst/>
              <a:rect l="l" t="t" r="r" b="b"/>
              <a:pathLst>
                <a:path w="17193" h="46473" extrusionOk="0">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7"/>
            <p:cNvSpPr/>
            <p:nvPr/>
          </p:nvSpPr>
          <p:spPr>
            <a:xfrm>
              <a:off x="5142300" y="4519325"/>
              <a:ext cx="933525" cy="401150"/>
            </a:xfrm>
            <a:custGeom>
              <a:avLst/>
              <a:gdLst/>
              <a:ahLst/>
              <a:cxnLst/>
              <a:rect l="l" t="t" r="r" b="b"/>
              <a:pathLst>
                <a:path w="37341" h="16046" extrusionOk="0">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7"/>
            <p:cNvSpPr/>
            <p:nvPr/>
          </p:nvSpPr>
          <p:spPr>
            <a:xfrm>
              <a:off x="3925975" y="4024850"/>
              <a:ext cx="355850" cy="895625"/>
            </a:xfrm>
            <a:custGeom>
              <a:avLst/>
              <a:gdLst/>
              <a:ahLst/>
              <a:cxnLst/>
              <a:rect l="l" t="t" r="r" b="b"/>
              <a:pathLst>
                <a:path w="14234" h="35825" extrusionOk="0">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7"/>
            <p:cNvSpPr/>
            <p:nvPr/>
          </p:nvSpPr>
          <p:spPr>
            <a:xfrm>
              <a:off x="3906550" y="2694575"/>
              <a:ext cx="2476150" cy="2241625"/>
            </a:xfrm>
            <a:custGeom>
              <a:avLst/>
              <a:gdLst/>
              <a:ahLst/>
              <a:cxnLst/>
              <a:rect l="l" t="t" r="r" b="b"/>
              <a:pathLst>
                <a:path w="99046" h="89665" extrusionOk="0">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7"/>
            <p:cNvSpPr/>
            <p:nvPr/>
          </p:nvSpPr>
          <p:spPr>
            <a:xfrm>
              <a:off x="4643200" y="2691125"/>
              <a:ext cx="389150" cy="1764450"/>
            </a:xfrm>
            <a:custGeom>
              <a:avLst/>
              <a:gdLst/>
              <a:ahLst/>
              <a:cxnLst/>
              <a:rect l="l" t="t" r="r" b="b"/>
              <a:pathLst>
                <a:path w="15566" h="70578" extrusionOk="0">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7"/>
            <p:cNvSpPr/>
            <p:nvPr/>
          </p:nvSpPr>
          <p:spPr>
            <a:xfrm>
              <a:off x="5353025" y="2758425"/>
              <a:ext cx="360500" cy="1559225"/>
            </a:xfrm>
            <a:custGeom>
              <a:avLst/>
              <a:gdLst/>
              <a:ahLst/>
              <a:cxnLst/>
              <a:rect l="l" t="t" r="r" b="b"/>
              <a:pathLst>
                <a:path w="14420" h="62369" extrusionOk="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7"/>
            <p:cNvSpPr/>
            <p:nvPr/>
          </p:nvSpPr>
          <p:spPr>
            <a:xfrm>
              <a:off x="4686650" y="3654175"/>
              <a:ext cx="1109125" cy="736700"/>
            </a:xfrm>
            <a:custGeom>
              <a:avLst/>
              <a:gdLst/>
              <a:ahLst/>
              <a:cxnLst/>
              <a:rect l="l" t="t" r="r" b="b"/>
              <a:pathLst>
                <a:path w="44365" h="29468" extrusionOk="0">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7"/>
            <p:cNvSpPr/>
            <p:nvPr/>
          </p:nvSpPr>
          <p:spPr>
            <a:xfrm>
              <a:off x="5364125" y="3758650"/>
              <a:ext cx="397450" cy="161775"/>
            </a:xfrm>
            <a:custGeom>
              <a:avLst/>
              <a:gdLst/>
              <a:ahLst/>
              <a:cxnLst/>
              <a:rect l="l" t="t" r="r" b="b"/>
              <a:pathLst>
                <a:path w="15898" h="6471" extrusionOk="0">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7"/>
            <p:cNvSpPr/>
            <p:nvPr/>
          </p:nvSpPr>
          <p:spPr>
            <a:xfrm>
              <a:off x="4686650" y="3815025"/>
              <a:ext cx="824450" cy="575850"/>
            </a:xfrm>
            <a:custGeom>
              <a:avLst/>
              <a:gdLst/>
              <a:ahLst/>
              <a:cxnLst/>
              <a:rect l="l" t="t" r="r" b="b"/>
              <a:pathLst>
                <a:path w="32978" h="23034" extrusionOk="0">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7"/>
            <p:cNvSpPr/>
            <p:nvPr/>
          </p:nvSpPr>
          <p:spPr>
            <a:xfrm>
              <a:off x="5364125" y="3758650"/>
              <a:ext cx="329075" cy="154375"/>
            </a:xfrm>
            <a:custGeom>
              <a:avLst/>
              <a:gdLst/>
              <a:ahLst/>
              <a:cxnLst/>
              <a:rect l="l" t="t" r="r" b="b"/>
              <a:pathLst>
                <a:path w="13163" h="6175" extrusionOk="0">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7"/>
            <p:cNvSpPr/>
            <p:nvPr/>
          </p:nvSpPr>
          <p:spPr>
            <a:xfrm>
              <a:off x="4747650" y="3832600"/>
              <a:ext cx="740350" cy="496350"/>
            </a:xfrm>
            <a:custGeom>
              <a:avLst/>
              <a:gdLst/>
              <a:ahLst/>
              <a:cxnLst/>
              <a:rect l="l" t="t" r="r" b="b"/>
              <a:pathLst>
                <a:path w="29614" h="19854" extrusionOk="0">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7"/>
            <p:cNvSpPr/>
            <p:nvPr/>
          </p:nvSpPr>
          <p:spPr>
            <a:xfrm>
              <a:off x="5105325" y="4022100"/>
              <a:ext cx="42550" cy="68175"/>
            </a:xfrm>
            <a:custGeom>
              <a:avLst/>
              <a:gdLst/>
              <a:ahLst/>
              <a:cxnLst/>
              <a:rect l="l" t="t" r="r" b="b"/>
              <a:pathLst>
                <a:path w="1702" h="2727" extrusionOk="0">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7"/>
            <p:cNvSpPr/>
            <p:nvPr/>
          </p:nvSpPr>
          <p:spPr>
            <a:xfrm>
              <a:off x="5196825" y="3955100"/>
              <a:ext cx="80450" cy="159375"/>
            </a:xfrm>
            <a:custGeom>
              <a:avLst/>
              <a:gdLst/>
              <a:ahLst/>
              <a:cxnLst/>
              <a:rect l="l" t="t" r="r" b="b"/>
              <a:pathLst>
                <a:path w="3218" h="6375" extrusionOk="0">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7"/>
            <p:cNvSpPr/>
            <p:nvPr/>
          </p:nvSpPr>
          <p:spPr>
            <a:xfrm>
              <a:off x="5292025" y="3860550"/>
              <a:ext cx="109100" cy="194575"/>
            </a:xfrm>
            <a:custGeom>
              <a:avLst/>
              <a:gdLst/>
              <a:ahLst/>
              <a:cxnLst/>
              <a:rect l="l" t="t" r="r" b="b"/>
              <a:pathLst>
                <a:path w="4364" h="7783" extrusionOk="0">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7"/>
            <p:cNvSpPr/>
            <p:nvPr/>
          </p:nvSpPr>
          <p:spPr>
            <a:xfrm>
              <a:off x="4678325" y="3645900"/>
              <a:ext cx="1122075" cy="752975"/>
            </a:xfrm>
            <a:custGeom>
              <a:avLst/>
              <a:gdLst/>
              <a:ahLst/>
              <a:cxnLst/>
              <a:rect l="l" t="t" r="r" b="b"/>
              <a:pathLst>
                <a:path w="44883" h="30119" extrusionOk="0">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7"/>
            <p:cNvSpPr/>
            <p:nvPr/>
          </p:nvSpPr>
          <p:spPr>
            <a:xfrm>
              <a:off x="3709700" y="2698525"/>
              <a:ext cx="1055525" cy="2070975"/>
            </a:xfrm>
            <a:custGeom>
              <a:avLst/>
              <a:gdLst/>
              <a:ahLst/>
              <a:cxnLst/>
              <a:rect l="l" t="t" r="r" b="b"/>
              <a:pathLst>
                <a:path w="42221" h="82839" extrusionOk="0">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7"/>
            <p:cNvSpPr/>
            <p:nvPr/>
          </p:nvSpPr>
          <p:spPr>
            <a:xfrm>
              <a:off x="3709700" y="3396325"/>
              <a:ext cx="1024100" cy="1373175"/>
            </a:xfrm>
            <a:custGeom>
              <a:avLst/>
              <a:gdLst/>
              <a:ahLst/>
              <a:cxnLst/>
              <a:rect l="l" t="t" r="r" b="b"/>
              <a:pathLst>
                <a:path w="40964" h="54927" extrusionOk="0">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7"/>
            <p:cNvSpPr/>
            <p:nvPr/>
          </p:nvSpPr>
          <p:spPr>
            <a:xfrm>
              <a:off x="3718000" y="3645900"/>
              <a:ext cx="1007475" cy="1115600"/>
            </a:xfrm>
            <a:custGeom>
              <a:avLst/>
              <a:gdLst/>
              <a:ahLst/>
              <a:cxnLst/>
              <a:rect l="l" t="t" r="r" b="b"/>
              <a:pathLst>
                <a:path w="40299" h="44624" extrusionOk="0">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7"/>
            <p:cNvSpPr/>
            <p:nvPr/>
          </p:nvSpPr>
          <p:spPr>
            <a:xfrm>
              <a:off x="3702300" y="2691125"/>
              <a:ext cx="1071250" cy="2086100"/>
            </a:xfrm>
            <a:custGeom>
              <a:avLst/>
              <a:gdLst/>
              <a:ahLst/>
              <a:cxnLst/>
              <a:rect l="l" t="t" r="r" b="b"/>
              <a:pathLst>
                <a:path w="42850" h="83444" extrusionOk="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7"/>
            <p:cNvSpPr/>
            <p:nvPr/>
          </p:nvSpPr>
          <p:spPr>
            <a:xfrm>
              <a:off x="4389950" y="3681000"/>
              <a:ext cx="277300" cy="403025"/>
            </a:xfrm>
            <a:custGeom>
              <a:avLst/>
              <a:gdLst/>
              <a:ahLst/>
              <a:cxnLst/>
              <a:rect l="l" t="t" r="r" b="b"/>
              <a:pathLst>
                <a:path w="11092" h="16121" extrusionOk="0">
                  <a:moveTo>
                    <a:pt x="1258" y="1"/>
                  </a:moveTo>
                  <a:lnTo>
                    <a:pt x="1" y="15713"/>
                  </a:lnTo>
                  <a:lnTo>
                    <a:pt x="10130" y="16120"/>
                  </a:lnTo>
                  <a:lnTo>
                    <a:pt x="11092" y="851"/>
                  </a:lnTo>
                  <a:lnTo>
                    <a:pt x="12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7"/>
            <p:cNvSpPr/>
            <p:nvPr/>
          </p:nvSpPr>
          <p:spPr>
            <a:xfrm>
              <a:off x="4381625" y="3673250"/>
              <a:ext cx="293950" cy="419075"/>
            </a:xfrm>
            <a:custGeom>
              <a:avLst/>
              <a:gdLst/>
              <a:ahLst/>
              <a:cxnLst/>
              <a:rect l="l" t="t" r="r" b="b"/>
              <a:pathLst>
                <a:path w="11758" h="16763" extrusionOk="0">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7"/>
            <p:cNvSpPr/>
            <p:nvPr/>
          </p:nvSpPr>
          <p:spPr>
            <a:xfrm>
              <a:off x="4512875" y="3582125"/>
              <a:ext cx="70275" cy="158075"/>
            </a:xfrm>
            <a:custGeom>
              <a:avLst/>
              <a:gdLst/>
              <a:ahLst/>
              <a:cxnLst/>
              <a:rect l="l" t="t" r="r" b="b"/>
              <a:pathLst>
                <a:path w="2811" h="6323" extrusionOk="0">
                  <a:moveTo>
                    <a:pt x="149" y="0"/>
                  </a:moveTo>
                  <a:lnTo>
                    <a:pt x="1" y="6174"/>
                  </a:lnTo>
                  <a:lnTo>
                    <a:pt x="2663" y="6322"/>
                  </a:lnTo>
                  <a:lnTo>
                    <a:pt x="2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7"/>
            <p:cNvSpPr/>
            <p:nvPr/>
          </p:nvSpPr>
          <p:spPr>
            <a:xfrm>
              <a:off x="4505475" y="3574725"/>
              <a:ext cx="85075" cy="172850"/>
            </a:xfrm>
            <a:custGeom>
              <a:avLst/>
              <a:gdLst/>
              <a:ahLst/>
              <a:cxnLst/>
              <a:rect l="l" t="t" r="r" b="b"/>
              <a:pathLst>
                <a:path w="3403" h="6914" extrusionOk="0">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7"/>
            <p:cNvSpPr/>
            <p:nvPr/>
          </p:nvSpPr>
          <p:spPr>
            <a:xfrm>
              <a:off x="5426975" y="3461900"/>
              <a:ext cx="1298625" cy="1073150"/>
            </a:xfrm>
            <a:custGeom>
              <a:avLst/>
              <a:gdLst/>
              <a:ahLst/>
              <a:cxnLst/>
              <a:rect l="l" t="t" r="r" b="b"/>
              <a:pathLst>
                <a:path w="51945" h="42926" extrusionOk="0">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7"/>
            <p:cNvSpPr/>
            <p:nvPr/>
          </p:nvSpPr>
          <p:spPr>
            <a:xfrm>
              <a:off x="5426975" y="3453650"/>
              <a:ext cx="1297700" cy="1088800"/>
            </a:xfrm>
            <a:custGeom>
              <a:avLst/>
              <a:gdLst/>
              <a:ahLst/>
              <a:cxnLst/>
              <a:rect l="l" t="t" r="r" b="b"/>
              <a:pathLst>
                <a:path w="51908" h="43552" extrusionOk="0">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7"/>
            <p:cNvSpPr/>
            <p:nvPr/>
          </p:nvSpPr>
          <p:spPr>
            <a:xfrm>
              <a:off x="5548050" y="4175700"/>
              <a:ext cx="53625" cy="94825"/>
            </a:xfrm>
            <a:custGeom>
              <a:avLst/>
              <a:gdLst/>
              <a:ahLst/>
              <a:cxnLst/>
              <a:rect l="l" t="t" r="r" b="b"/>
              <a:pathLst>
                <a:path w="2145" h="3793" extrusionOk="0">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7"/>
            <p:cNvSpPr/>
            <p:nvPr/>
          </p:nvSpPr>
          <p:spPr>
            <a:xfrm>
              <a:off x="5610900" y="3469350"/>
              <a:ext cx="451075" cy="661600"/>
            </a:xfrm>
            <a:custGeom>
              <a:avLst/>
              <a:gdLst/>
              <a:ahLst/>
              <a:cxnLst/>
              <a:rect l="l" t="t" r="r" b="b"/>
              <a:pathLst>
                <a:path w="18043" h="26464" extrusionOk="0">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7"/>
            <p:cNvSpPr/>
            <p:nvPr/>
          </p:nvSpPr>
          <p:spPr>
            <a:xfrm>
              <a:off x="6081350" y="3473050"/>
              <a:ext cx="74900" cy="17575"/>
            </a:xfrm>
            <a:custGeom>
              <a:avLst/>
              <a:gdLst/>
              <a:ahLst/>
              <a:cxnLst/>
              <a:rect l="l" t="t" r="r" b="b"/>
              <a:pathLst>
                <a:path w="2996" h="703" extrusionOk="0">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7"/>
            <p:cNvSpPr/>
            <p:nvPr/>
          </p:nvSpPr>
          <p:spPr>
            <a:xfrm>
              <a:off x="6350325" y="4060025"/>
              <a:ext cx="263225" cy="113650"/>
            </a:xfrm>
            <a:custGeom>
              <a:avLst/>
              <a:gdLst/>
              <a:ahLst/>
              <a:cxnLst/>
              <a:rect l="l" t="t" r="r" b="b"/>
              <a:pathLst>
                <a:path w="10529" h="4546" extrusionOk="0">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7"/>
            <p:cNvSpPr/>
            <p:nvPr/>
          </p:nvSpPr>
          <p:spPr>
            <a:xfrm>
              <a:off x="6386375" y="4075675"/>
              <a:ext cx="210750" cy="90600"/>
            </a:xfrm>
            <a:custGeom>
              <a:avLst/>
              <a:gdLst/>
              <a:ahLst/>
              <a:cxnLst/>
              <a:rect l="l" t="t" r="r" b="b"/>
              <a:pathLst>
                <a:path w="8430" h="3624" extrusionOk="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7"/>
            <p:cNvSpPr/>
            <p:nvPr/>
          </p:nvSpPr>
          <p:spPr>
            <a:xfrm>
              <a:off x="6371575" y="4051650"/>
              <a:ext cx="240325" cy="130350"/>
            </a:xfrm>
            <a:custGeom>
              <a:avLst/>
              <a:gdLst/>
              <a:ahLst/>
              <a:cxnLst/>
              <a:rect l="l" t="t" r="r" b="b"/>
              <a:pathLst>
                <a:path w="9613" h="5214" extrusionOk="0">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7"/>
            <p:cNvSpPr/>
            <p:nvPr/>
          </p:nvSpPr>
          <p:spPr>
            <a:xfrm>
              <a:off x="6319825" y="3967450"/>
              <a:ext cx="358550" cy="155375"/>
            </a:xfrm>
            <a:custGeom>
              <a:avLst/>
              <a:gdLst/>
              <a:ahLst/>
              <a:cxnLst/>
              <a:rect l="l" t="t" r="r" b="b"/>
              <a:pathLst>
                <a:path w="14342" h="6215" extrusionOk="0">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7"/>
            <p:cNvSpPr/>
            <p:nvPr/>
          </p:nvSpPr>
          <p:spPr>
            <a:xfrm>
              <a:off x="6366950" y="3975850"/>
              <a:ext cx="291175" cy="139600"/>
            </a:xfrm>
            <a:custGeom>
              <a:avLst/>
              <a:gdLst/>
              <a:ahLst/>
              <a:cxnLst/>
              <a:rect l="l" t="t" r="r" b="b"/>
              <a:pathLst>
                <a:path w="11647" h="5584" extrusionOk="0">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7"/>
            <p:cNvSpPr/>
            <p:nvPr/>
          </p:nvSpPr>
          <p:spPr>
            <a:xfrm>
              <a:off x="6351250" y="3960150"/>
              <a:ext cx="321650" cy="170075"/>
            </a:xfrm>
            <a:custGeom>
              <a:avLst/>
              <a:gdLst/>
              <a:ahLst/>
              <a:cxnLst/>
              <a:rect l="l" t="t" r="r" b="b"/>
              <a:pathLst>
                <a:path w="12866" h="6803" extrusionOk="0">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7"/>
            <p:cNvSpPr/>
            <p:nvPr/>
          </p:nvSpPr>
          <p:spPr>
            <a:xfrm>
              <a:off x="6287475" y="3882150"/>
              <a:ext cx="392175" cy="169525"/>
            </a:xfrm>
            <a:custGeom>
              <a:avLst/>
              <a:gdLst/>
              <a:ahLst/>
              <a:cxnLst/>
              <a:rect l="l" t="t" r="r" b="b"/>
              <a:pathLst>
                <a:path w="15687" h="6781" extrusionOk="0">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7"/>
            <p:cNvSpPr/>
            <p:nvPr/>
          </p:nvSpPr>
          <p:spPr>
            <a:xfrm>
              <a:off x="6338300" y="3891750"/>
              <a:ext cx="320750" cy="152525"/>
            </a:xfrm>
            <a:custGeom>
              <a:avLst/>
              <a:gdLst/>
              <a:ahLst/>
              <a:cxnLst/>
              <a:rect l="l" t="t" r="r" b="b"/>
              <a:pathLst>
                <a:path w="12830" h="6101" extrusionOk="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7"/>
            <p:cNvSpPr/>
            <p:nvPr/>
          </p:nvSpPr>
          <p:spPr>
            <a:xfrm>
              <a:off x="6323525" y="3874175"/>
              <a:ext cx="350300" cy="184875"/>
            </a:xfrm>
            <a:custGeom>
              <a:avLst/>
              <a:gdLst/>
              <a:ahLst/>
              <a:cxnLst/>
              <a:rect l="l" t="t" r="r" b="b"/>
              <a:pathLst>
                <a:path w="14012" h="7395" extrusionOk="0">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7"/>
            <p:cNvSpPr/>
            <p:nvPr/>
          </p:nvSpPr>
          <p:spPr>
            <a:xfrm>
              <a:off x="6297625" y="3803775"/>
              <a:ext cx="392475" cy="169325"/>
            </a:xfrm>
            <a:custGeom>
              <a:avLst/>
              <a:gdLst/>
              <a:ahLst/>
              <a:cxnLst/>
              <a:rect l="l" t="t" r="r" b="b"/>
              <a:pathLst>
                <a:path w="15699" h="6773" extrusionOk="0">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7"/>
            <p:cNvSpPr/>
            <p:nvPr/>
          </p:nvSpPr>
          <p:spPr>
            <a:xfrm>
              <a:off x="6341075" y="3803950"/>
              <a:ext cx="335525" cy="169150"/>
            </a:xfrm>
            <a:custGeom>
              <a:avLst/>
              <a:gdLst/>
              <a:ahLst/>
              <a:cxnLst/>
              <a:rect l="l" t="t" r="r" b="b"/>
              <a:pathLst>
                <a:path w="13421" h="6766" extrusionOk="0">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7"/>
            <p:cNvSpPr/>
            <p:nvPr/>
          </p:nvSpPr>
          <p:spPr>
            <a:xfrm>
              <a:off x="6333675" y="3795625"/>
              <a:ext cx="350325" cy="185800"/>
            </a:xfrm>
            <a:custGeom>
              <a:avLst/>
              <a:gdLst/>
              <a:ahLst/>
              <a:cxnLst/>
              <a:rect l="l" t="t" r="r" b="b"/>
              <a:pathLst>
                <a:path w="14013" h="7432" extrusionOk="0">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7"/>
            <p:cNvSpPr/>
            <p:nvPr/>
          </p:nvSpPr>
          <p:spPr>
            <a:xfrm>
              <a:off x="4942650" y="1866675"/>
              <a:ext cx="849425" cy="1047800"/>
            </a:xfrm>
            <a:custGeom>
              <a:avLst/>
              <a:gdLst/>
              <a:ahLst/>
              <a:cxnLst/>
              <a:rect l="l" t="t" r="r" b="b"/>
              <a:pathLst>
                <a:path w="33977" h="41912" extrusionOk="0">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7"/>
            <p:cNvSpPr/>
            <p:nvPr/>
          </p:nvSpPr>
          <p:spPr>
            <a:xfrm>
              <a:off x="4970400" y="1866675"/>
              <a:ext cx="695050" cy="401125"/>
            </a:xfrm>
            <a:custGeom>
              <a:avLst/>
              <a:gdLst/>
              <a:ahLst/>
              <a:cxnLst/>
              <a:rect l="l" t="t" r="r" b="b"/>
              <a:pathLst>
                <a:path w="27802" h="16045" extrusionOk="0">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7"/>
            <p:cNvSpPr/>
            <p:nvPr/>
          </p:nvSpPr>
          <p:spPr>
            <a:xfrm>
              <a:off x="4968550" y="2285850"/>
              <a:ext cx="823525" cy="628625"/>
            </a:xfrm>
            <a:custGeom>
              <a:avLst/>
              <a:gdLst/>
              <a:ahLst/>
              <a:cxnLst/>
              <a:rect l="l" t="t" r="r" b="b"/>
              <a:pathLst>
                <a:path w="32941" h="25145" extrusionOk="0">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7"/>
            <p:cNvSpPr/>
            <p:nvPr/>
          </p:nvSpPr>
          <p:spPr>
            <a:xfrm>
              <a:off x="4968550" y="2286300"/>
              <a:ext cx="823525" cy="628525"/>
            </a:xfrm>
            <a:custGeom>
              <a:avLst/>
              <a:gdLst/>
              <a:ahLst/>
              <a:cxnLst/>
              <a:rect l="l" t="t" r="r" b="b"/>
              <a:pathLst>
                <a:path w="32941" h="25141" extrusionOk="0">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7"/>
            <p:cNvSpPr/>
            <p:nvPr/>
          </p:nvSpPr>
          <p:spPr>
            <a:xfrm>
              <a:off x="4970400" y="1866675"/>
              <a:ext cx="695050" cy="401150"/>
            </a:xfrm>
            <a:custGeom>
              <a:avLst/>
              <a:gdLst/>
              <a:ahLst/>
              <a:cxnLst/>
              <a:rect l="l" t="t" r="r" b="b"/>
              <a:pathLst>
                <a:path w="27802" h="16046" extrusionOk="0">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7"/>
            <p:cNvSpPr/>
            <p:nvPr/>
          </p:nvSpPr>
          <p:spPr>
            <a:xfrm>
              <a:off x="5512925" y="2229900"/>
              <a:ext cx="9275" cy="5575"/>
            </a:xfrm>
            <a:custGeom>
              <a:avLst/>
              <a:gdLst/>
              <a:ahLst/>
              <a:cxnLst/>
              <a:rect l="l" t="t" r="r" b="b"/>
              <a:pathLst>
                <a:path w="371" h="223" extrusionOk="0">
                  <a:moveTo>
                    <a:pt x="371" y="223"/>
                  </a:moveTo>
                  <a:cubicBezTo>
                    <a:pt x="223" y="149"/>
                    <a:pt x="112" y="75"/>
                    <a:pt x="1" y="1"/>
                  </a:cubicBezTo>
                  <a:cubicBezTo>
                    <a:pt x="112" y="75"/>
                    <a:pt x="223" y="149"/>
                    <a:pt x="371" y="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7"/>
            <p:cNvSpPr/>
            <p:nvPr/>
          </p:nvSpPr>
          <p:spPr>
            <a:xfrm>
              <a:off x="4953750" y="1859125"/>
              <a:ext cx="846650" cy="1063075"/>
            </a:xfrm>
            <a:custGeom>
              <a:avLst/>
              <a:gdLst/>
              <a:ahLst/>
              <a:cxnLst/>
              <a:rect l="l" t="t" r="r" b="b"/>
              <a:pathLst>
                <a:path w="33866" h="42523" extrusionOk="0">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7"/>
            <p:cNvSpPr/>
            <p:nvPr/>
          </p:nvSpPr>
          <p:spPr>
            <a:xfrm>
              <a:off x="4911225" y="2165200"/>
              <a:ext cx="287475" cy="288400"/>
            </a:xfrm>
            <a:custGeom>
              <a:avLst/>
              <a:gdLst/>
              <a:ahLst/>
              <a:cxnLst/>
              <a:rect l="l" t="t" r="r" b="b"/>
              <a:pathLst>
                <a:path w="11499" h="11536" extrusionOk="0">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7"/>
            <p:cNvSpPr/>
            <p:nvPr/>
          </p:nvSpPr>
          <p:spPr>
            <a:xfrm>
              <a:off x="4936200" y="2265950"/>
              <a:ext cx="262500" cy="187650"/>
            </a:xfrm>
            <a:custGeom>
              <a:avLst/>
              <a:gdLst/>
              <a:ahLst/>
              <a:cxnLst/>
              <a:rect l="l" t="t" r="r" b="b"/>
              <a:pathLst>
                <a:path w="10500" h="7506" extrusionOk="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7"/>
            <p:cNvSpPr/>
            <p:nvPr/>
          </p:nvSpPr>
          <p:spPr>
            <a:xfrm>
              <a:off x="4902925" y="2157825"/>
              <a:ext cx="303175" cy="303175"/>
            </a:xfrm>
            <a:custGeom>
              <a:avLst/>
              <a:gdLst/>
              <a:ahLst/>
              <a:cxnLst/>
              <a:rect l="l" t="t" r="r" b="b"/>
              <a:pathLst>
                <a:path w="12127" h="12127" extrusionOk="0">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7"/>
            <p:cNvSpPr/>
            <p:nvPr/>
          </p:nvSpPr>
          <p:spPr>
            <a:xfrm>
              <a:off x="5304050" y="2165200"/>
              <a:ext cx="288400" cy="288400"/>
            </a:xfrm>
            <a:custGeom>
              <a:avLst/>
              <a:gdLst/>
              <a:ahLst/>
              <a:cxnLst/>
              <a:rect l="l" t="t" r="r" b="b"/>
              <a:pathLst>
                <a:path w="11536" h="11536" extrusionOk="0">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7"/>
            <p:cNvSpPr/>
            <p:nvPr/>
          </p:nvSpPr>
          <p:spPr>
            <a:xfrm>
              <a:off x="5318825" y="2264100"/>
              <a:ext cx="273625" cy="189500"/>
            </a:xfrm>
            <a:custGeom>
              <a:avLst/>
              <a:gdLst/>
              <a:ahLst/>
              <a:cxnLst/>
              <a:rect l="l" t="t" r="r" b="b"/>
              <a:pathLst>
                <a:path w="10945" h="7580" extrusionOk="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7"/>
            <p:cNvSpPr/>
            <p:nvPr/>
          </p:nvSpPr>
          <p:spPr>
            <a:xfrm>
              <a:off x="5296650" y="2157825"/>
              <a:ext cx="303200" cy="303175"/>
            </a:xfrm>
            <a:custGeom>
              <a:avLst/>
              <a:gdLst/>
              <a:ahLst/>
              <a:cxnLst/>
              <a:rect l="l" t="t" r="r" b="b"/>
              <a:pathLst>
                <a:path w="12128" h="12127" extrusionOk="0">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7"/>
            <p:cNvSpPr/>
            <p:nvPr/>
          </p:nvSpPr>
          <p:spPr>
            <a:xfrm>
              <a:off x="5190375" y="2221600"/>
              <a:ext cx="129400" cy="39075"/>
            </a:xfrm>
            <a:custGeom>
              <a:avLst/>
              <a:gdLst/>
              <a:ahLst/>
              <a:cxnLst/>
              <a:rect l="l" t="t" r="r" b="b"/>
              <a:pathLst>
                <a:path w="5176" h="1563" extrusionOk="0">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7"/>
            <p:cNvSpPr/>
            <p:nvPr/>
          </p:nvSpPr>
          <p:spPr>
            <a:xfrm>
              <a:off x="4993500" y="2059850"/>
              <a:ext cx="154375" cy="74650"/>
            </a:xfrm>
            <a:custGeom>
              <a:avLst/>
              <a:gdLst/>
              <a:ahLst/>
              <a:cxnLst/>
              <a:rect l="l" t="t" r="r" b="b"/>
              <a:pathLst>
                <a:path w="6175" h="2986" extrusionOk="0">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7"/>
            <p:cNvSpPr/>
            <p:nvPr/>
          </p:nvSpPr>
          <p:spPr>
            <a:xfrm>
              <a:off x="5316075" y="2049675"/>
              <a:ext cx="183025" cy="81200"/>
            </a:xfrm>
            <a:custGeom>
              <a:avLst/>
              <a:gdLst/>
              <a:ahLst/>
              <a:cxnLst/>
              <a:rect l="l" t="t" r="r" b="b"/>
              <a:pathLst>
                <a:path w="7321" h="3248" extrusionOk="0">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7"/>
            <p:cNvSpPr/>
            <p:nvPr/>
          </p:nvSpPr>
          <p:spPr>
            <a:xfrm>
              <a:off x="5148775" y="2298125"/>
              <a:ext cx="97075" cy="268425"/>
            </a:xfrm>
            <a:custGeom>
              <a:avLst/>
              <a:gdLst/>
              <a:ahLst/>
              <a:cxnLst/>
              <a:rect l="l" t="t" r="r" b="b"/>
              <a:pathLst>
                <a:path w="3883" h="10737" extrusionOk="0">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7"/>
            <p:cNvSpPr/>
            <p:nvPr/>
          </p:nvSpPr>
          <p:spPr>
            <a:xfrm>
              <a:off x="5215325" y="2589325"/>
              <a:ext cx="163625" cy="61150"/>
            </a:xfrm>
            <a:custGeom>
              <a:avLst/>
              <a:gdLst/>
              <a:ahLst/>
              <a:cxnLst/>
              <a:rect l="l" t="t" r="r" b="b"/>
              <a:pathLst>
                <a:path w="6545" h="2446" extrusionOk="0">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7"/>
            <p:cNvSpPr/>
            <p:nvPr/>
          </p:nvSpPr>
          <p:spPr>
            <a:xfrm>
              <a:off x="862950" y="4920450"/>
              <a:ext cx="1188625" cy="15750"/>
            </a:xfrm>
            <a:custGeom>
              <a:avLst/>
              <a:gdLst/>
              <a:ahLst/>
              <a:cxnLst/>
              <a:rect l="l" t="t" r="r" b="b"/>
              <a:pathLst>
                <a:path w="47545" h="630" extrusionOk="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7"/>
            <p:cNvSpPr/>
            <p:nvPr/>
          </p:nvSpPr>
          <p:spPr>
            <a:xfrm>
              <a:off x="2173575" y="4920450"/>
              <a:ext cx="4043675" cy="15750"/>
            </a:xfrm>
            <a:custGeom>
              <a:avLst/>
              <a:gdLst/>
              <a:ahLst/>
              <a:cxnLst/>
              <a:rect l="l" t="t" r="r" b="b"/>
              <a:pathLst>
                <a:path w="161747" h="630" extrusionOk="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7"/>
            <p:cNvSpPr/>
            <p:nvPr/>
          </p:nvSpPr>
          <p:spPr>
            <a:xfrm>
              <a:off x="6316125" y="4920450"/>
              <a:ext cx="159000" cy="15750"/>
            </a:xfrm>
            <a:custGeom>
              <a:avLst/>
              <a:gdLst/>
              <a:ahLst/>
              <a:cxnLst/>
              <a:rect l="l" t="t" r="r" b="b"/>
              <a:pathLst>
                <a:path w="6360" h="630" extrusionOk="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7"/>
            <p:cNvSpPr/>
            <p:nvPr/>
          </p:nvSpPr>
          <p:spPr>
            <a:xfrm>
              <a:off x="4014700" y="2706825"/>
              <a:ext cx="350325" cy="819850"/>
            </a:xfrm>
            <a:custGeom>
              <a:avLst/>
              <a:gdLst/>
              <a:ahLst/>
              <a:cxnLst/>
              <a:rect l="l" t="t" r="r" b="b"/>
              <a:pathLst>
                <a:path w="14013" h="32794" extrusionOk="0">
                  <a:moveTo>
                    <a:pt x="0" y="1"/>
                  </a:moveTo>
                  <a:lnTo>
                    <a:pt x="0" y="32794"/>
                  </a:lnTo>
                  <a:lnTo>
                    <a:pt x="14012" y="32794"/>
                  </a:lnTo>
                  <a:lnTo>
                    <a:pt x="140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7"/>
            <p:cNvSpPr/>
            <p:nvPr/>
          </p:nvSpPr>
          <p:spPr>
            <a:xfrm>
              <a:off x="1582025" y="1799200"/>
              <a:ext cx="1080500" cy="1727475"/>
            </a:xfrm>
            <a:custGeom>
              <a:avLst/>
              <a:gdLst/>
              <a:ahLst/>
              <a:cxnLst/>
              <a:rect l="l" t="t" r="r" b="b"/>
              <a:pathLst>
                <a:path w="43220" h="69099" extrusionOk="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7"/>
            <p:cNvSpPr/>
            <p:nvPr/>
          </p:nvSpPr>
          <p:spPr>
            <a:xfrm>
              <a:off x="1582025" y="1799200"/>
              <a:ext cx="2783000" cy="1727475"/>
            </a:xfrm>
            <a:custGeom>
              <a:avLst/>
              <a:gdLst/>
              <a:ahLst/>
              <a:cxnLst/>
              <a:rect l="l" t="t" r="r" b="b"/>
              <a:pathLst>
                <a:path w="111320" h="69099" extrusionOk="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7"/>
            <p:cNvSpPr/>
            <p:nvPr/>
          </p:nvSpPr>
          <p:spPr>
            <a:xfrm>
              <a:off x="3977725" y="3502625"/>
              <a:ext cx="27750" cy="24050"/>
            </a:xfrm>
            <a:custGeom>
              <a:avLst/>
              <a:gdLst/>
              <a:ahLst/>
              <a:cxnLst/>
              <a:rect l="l" t="t" r="r" b="b"/>
              <a:pathLst>
                <a:path w="1110" h="962" extrusionOk="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7"/>
            <p:cNvSpPr/>
            <p:nvPr/>
          </p:nvSpPr>
          <p:spPr>
            <a:xfrm>
              <a:off x="3954625" y="3476750"/>
              <a:ext cx="57325" cy="49925"/>
            </a:xfrm>
            <a:custGeom>
              <a:avLst/>
              <a:gdLst/>
              <a:ahLst/>
              <a:cxnLst/>
              <a:rect l="l" t="t" r="r" b="b"/>
              <a:pathLst>
                <a:path w="2293" h="1997" extrusionOk="0">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7"/>
            <p:cNvSpPr/>
            <p:nvPr/>
          </p:nvSpPr>
          <p:spPr>
            <a:xfrm>
              <a:off x="3998975" y="2691125"/>
              <a:ext cx="366050" cy="835550"/>
            </a:xfrm>
            <a:custGeom>
              <a:avLst/>
              <a:gdLst/>
              <a:ahLst/>
              <a:cxnLst/>
              <a:rect l="l" t="t" r="r" b="b"/>
              <a:pathLst>
                <a:path w="14642" h="33422" extrusionOk="0">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7"/>
            <p:cNvSpPr/>
            <p:nvPr/>
          </p:nvSpPr>
          <p:spPr>
            <a:xfrm>
              <a:off x="1529350" y="1687375"/>
              <a:ext cx="2889275" cy="1951150"/>
            </a:xfrm>
            <a:custGeom>
              <a:avLst/>
              <a:gdLst/>
              <a:ahLst/>
              <a:cxnLst/>
              <a:rect l="l" t="t" r="r" b="b"/>
              <a:pathLst>
                <a:path w="115571" h="78046" extrusionOk="0">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7"/>
            <p:cNvSpPr/>
            <p:nvPr/>
          </p:nvSpPr>
          <p:spPr>
            <a:xfrm>
              <a:off x="1521025" y="1679050"/>
              <a:ext cx="2905000" cy="1966875"/>
            </a:xfrm>
            <a:custGeom>
              <a:avLst/>
              <a:gdLst/>
              <a:ahLst/>
              <a:cxnLst/>
              <a:rect l="l" t="t" r="r" b="b"/>
              <a:pathLst>
                <a:path w="116200" h="78675" extrusionOk="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7"/>
            <p:cNvSpPr/>
            <p:nvPr/>
          </p:nvSpPr>
          <p:spPr>
            <a:xfrm>
              <a:off x="1634725" y="1846350"/>
              <a:ext cx="1974250" cy="154375"/>
            </a:xfrm>
            <a:custGeom>
              <a:avLst/>
              <a:gdLst/>
              <a:ahLst/>
              <a:cxnLst/>
              <a:rect l="l" t="t" r="r" b="b"/>
              <a:pathLst>
                <a:path w="78970" h="6175" extrusionOk="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7"/>
            <p:cNvSpPr/>
            <p:nvPr/>
          </p:nvSpPr>
          <p:spPr>
            <a:xfrm>
              <a:off x="1626400" y="1838950"/>
              <a:ext cx="1989975" cy="170075"/>
            </a:xfrm>
            <a:custGeom>
              <a:avLst/>
              <a:gdLst/>
              <a:ahLst/>
              <a:cxnLst/>
              <a:rect l="l" t="t" r="r" b="b"/>
              <a:pathLst>
                <a:path w="79599" h="6803" extrusionOk="0">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7"/>
            <p:cNvSpPr/>
            <p:nvPr/>
          </p:nvSpPr>
          <p:spPr>
            <a:xfrm>
              <a:off x="1658750" y="2167975"/>
              <a:ext cx="421500" cy="15750"/>
            </a:xfrm>
            <a:custGeom>
              <a:avLst/>
              <a:gdLst/>
              <a:ahLst/>
              <a:cxnLst/>
              <a:rect l="l" t="t" r="r" b="b"/>
              <a:pathLst>
                <a:path w="16860"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7"/>
            <p:cNvSpPr/>
            <p:nvPr/>
          </p:nvSpPr>
          <p:spPr>
            <a:xfrm>
              <a:off x="1658750" y="225947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7"/>
            <p:cNvSpPr/>
            <p:nvPr/>
          </p:nvSpPr>
          <p:spPr>
            <a:xfrm>
              <a:off x="1658750" y="2351000"/>
              <a:ext cx="421500" cy="15725"/>
            </a:xfrm>
            <a:custGeom>
              <a:avLst/>
              <a:gdLst/>
              <a:ahLst/>
              <a:cxnLst/>
              <a:rect l="l" t="t" r="r" b="b"/>
              <a:pathLst>
                <a:path w="16860"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7"/>
            <p:cNvSpPr/>
            <p:nvPr/>
          </p:nvSpPr>
          <p:spPr>
            <a:xfrm>
              <a:off x="1658750" y="244802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7"/>
            <p:cNvSpPr/>
            <p:nvPr/>
          </p:nvSpPr>
          <p:spPr>
            <a:xfrm>
              <a:off x="2144000"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7"/>
            <p:cNvSpPr/>
            <p:nvPr/>
          </p:nvSpPr>
          <p:spPr>
            <a:xfrm>
              <a:off x="2144000"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7"/>
            <p:cNvSpPr/>
            <p:nvPr/>
          </p:nvSpPr>
          <p:spPr>
            <a:xfrm>
              <a:off x="2144000"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7"/>
            <p:cNvSpPr/>
            <p:nvPr/>
          </p:nvSpPr>
          <p:spPr>
            <a:xfrm>
              <a:off x="2144000"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7"/>
            <p:cNvSpPr/>
            <p:nvPr/>
          </p:nvSpPr>
          <p:spPr>
            <a:xfrm>
              <a:off x="2629225" y="2167975"/>
              <a:ext cx="421500" cy="15750"/>
            </a:xfrm>
            <a:custGeom>
              <a:avLst/>
              <a:gdLst/>
              <a:ahLst/>
              <a:cxnLst/>
              <a:rect l="l" t="t" r="r" b="b"/>
              <a:pathLst>
                <a:path w="16860" h="630" extrusionOk="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7"/>
            <p:cNvSpPr/>
            <p:nvPr/>
          </p:nvSpPr>
          <p:spPr>
            <a:xfrm>
              <a:off x="2629225" y="225947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7"/>
            <p:cNvSpPr/>
            <p:nvPr/>
          </p:nvSpPr>
          <p:spPr>
            <a:xfrm>
              <a:off x="2629225" y="2351000"/>
              <a:ext cx="421500" cy="15725"/>
            </a:xfrm>
            <a:custGeom>
              <a:avLst/>
              <a:gdLst/>
              <a:ahLst/>
              <a:cxnLst/>
              <a:rect l="l" t="t" r="r" b="b"/>
              <a:pathLst>
                <a:path w="16860" h="629" extrusionOk="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7"/>
            <p:cNvSpPr/>
            <p:nvPr/>
          </p:nvSpPr>
          <p:spPr>
            <a:xfrm>
              <a:off x="2629225" y="244802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7"/>
            <p:cNvSpPr/>
            <p:nvPr/>
          </p:nvSpPr>
          <p:spPr>
            <a:xfrm>
              <a:off x="3114475"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7"/>
            <p:cNvSpPr/>
            <p:nvPr/>
          </p:nvSpPr>
          <p:spPr>
            <a:xfrm>
              <a:off x="3114475"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7"/>
            <p:cNvSpPr/>
            <p:nvPr/>
          </p:nvSpPr>
          <p:spPr>
            <a:xfrm>
              <a:off x="3114475"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7"/>
            <p:cNvSpPr/>
            <p:nvPr/>
          </p:nvSpPr>
          <p:spPr>
            <a:xfrm>
              <a:off x="3114475"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7"/>
            <p:cNvSpPr/>
            <p:nvPr/>
          </p:nvSpPr>
          <p:spPr>
            <a:xfrm>
              <a:off x="1902750" y="2663150"/>
              <a:ext cx="1494575" cy="451550"/>
            </a:xfrm>
            <a:custGeom>
              <a:avLst/>
              <a:gdLst/>
              <a:ahLst/>
              <a:cxnLst/>
              <a:rect l="l" t="t" r="r" b="b"/>
              <a:pathLst>
                <a:path w="59783" h="18062" extrusionOk="0">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7"/>
            <p:cNvSpPr/>
            <p:nvPr/>
          </p:nvSpPr>
          <p:spPr>
            <a:xfrm>
              <a:off x="2210525" y="2716075"/>
              <a:ext cx="91525" cy="91525"/>
            </a:xfrm>
            <a:custGeom>
              <a:avLst/>
              <a:gdLst/>
              <a:ahLst/>
              <a:cxnLst/>
              <a:rect l="l" t="t" r="r" b="b"/>
              <a:pathLst>
                <a:path w="3661" h="3661" extrusionOk="0">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7"/>
            <p:cNvSpPr/>
            <p:nvPr/>
          </p:nvSpPr>
          <p:spPr>
            <a:xfrm>
              <a:off x="2203150" y="2708675"/>
              <a:ext cx="106300" cy="106325"/>
            </a:xfrm>
            <a:custGeom>
              <a:avLst/>
              <a:gdLst/>
              <a:ahLst/>
              <a:cxnLst/>
              <a:rect l="l" t="t" r="r" b="b"/>
              <a:pathLst>
                <a:path w="4252" h="4253" extrusionOk="0">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7"/>
            <p:cNvSpPr/>
            <p:nvPr/>
          </p:nvSpPr>
          <p:spPr>
            <a:xfrm>
              <a:off x="2679125" y="2748425"/>
              <a:ext cx="91550" cy="91525"/>
            </a:xfrm>
            <a:custGeom>
              <a:avLst/>
              <a:gdLst/>
              <a:ahLst/>
              <a:cxnLst/>
              <a:rect l="l" t="t" r="r" b="b"/>
              <a:pathLst>
                <a:path w="3662" h="3661" extrusionOk="0">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7"/>
            <p:cNvSpPr/>
            <p:nvPr/>
          </p:nvSpPr>
          <p:spPr>
            <a:xfrm>
              <a:off x="2671750" y="2741025"/>
              <a:ext cx="106300" cy="106325"/>
            </a:xfrm>
            <a:custGeom>
              <a:avLst/>
              <a:gdLst/>
              <a:ahLst/>
              <a:cxnLst/>
              <a:rect l="l" t="t" r="r" b="b"/>
              <a:pathLst>
                <a:path w="4252" h="4253" extrusionOk="0">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7"/>
            <p:cNvSpPr/>
            <p:nvPr/>
          </p:nvSpPr>
          <p:spPr>
            <a:xfrm>
              <a:off x="2998000" y="2989650"/>
              <a:ext cx="91525" cy="91525"/>
            </a:xfrm>
            <a:custGeom>
              <a:avLst/>
              <a:gdLst/>
              <a:ahLst/>
              <a:cxnLst/>
              <a:rect l="l" t="t" r="r" b="b"/>
              <a:pathLst>
                <a:path w="3661" h="3661" extrusionOk="0">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7"/>
            <p:cNvSpPr/>
            <p:nvPr/>
          </p:nvSpPr>
          <p:spPr>
            <a:xfrm>
              <a:off x="2990625" y="2982275"/>
              <a:ext cx="106300" cy="106300"/>
            </a:xfrm>
            <a:custGeom>
              <a:avLst/>
              <a:gdLst/>
              <a:ahLst/>
              <a:cxnLst/>
              <a:rect l="l" t="t" r="r" b="b"/>
              <a:pathLst>
                <a:path w="4252" h="4252" extrusionOk="0">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7"/>
            <p:cNvSpPr/>
            <p:nvPr/>
          </p:nvSpPr>
          <p:spPr>
            <a:xfrm>
              <a:off x="3336300" y="2625500"/>
              <a:ext cx="91525" cy="90600"/>
            </a:xfrm>
            <a:custGeom>
              <a:avLst/>
              <a:gdLst/>
              <a:ahLst/>
              <a:cxnLst/>
              <a:rect l="l" t="t" r="r" b="b"/>
              <a:pathLst>
                <a:path w="3661" h="3624" extrusionOk="0">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7"/>
            <p:cNvSpPr/>
            <p:nvPr/>
          </p:nvSpPr>
          <p:spPr>
            <a:xfrm>
              <a:off x="3328900" y="2617175"/>
              <a:ext cx="106300" cy="107250"/>
            </a:xfrm>
            <a:custGeom>
              <a:avLst/>
              <a:gdLst/>
              <a:ahLst/>
              <a:cxnLst/>
              <a:rect l="l" t="t" r="r" b="b"/>
              <a:pathLst>
                <a:path w="4252" h="4290" extrusionOk="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7"/>
            <p:cNvSpPr/>
            <p:nvPr/>
          </p:nvSpPr>
          <p:spPr>
            <a:xfrm>
              <a:off x="1865775" y="3060825"/>
              <a:ext cx="90600" cy="91525"/>
            </a:xfrm>
            <a:custGeom>
              <a:avLst/>
              <a:gdLst/>
              <a:ahLst/>
              <a:cxnLst/>
              <a:rect l="l" t="t" r="r" b="b"/>
              <a:pathLst>
                <a:path w="3624" h="3661" extrusionOk="0">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7"/>
            <p:cNvSpPr/>
            <p:nvPr/>
          </p:nvSpPr>
          <p:spPr>
            <a:xfrm>
              <a:off x="1857475" y="3053425"/>
              <a:ext cx="107225" cy="106325"/>
            </a:xfrm>
            <a:custGeom>
              <a:avLst/>
              <a:gdLst/>
              <a:ahLst/>
              <a:cxnLst/>
              <a:rect l="l" t="t" r="r" b="b"/>
              <a:pathLst>
                <a:path w="4289" h="4253" extrusionOk="0">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7"/>
            <p:cNvSpPr/>
            <p:nvPr/>
          </p:nvSpPr>
          <p:spPr>
            <a:xfrm>
              <a:off x="2464700" y="2931425"/>
              <a:ext cx="90600" cy="90600"/>
            </a:xfrm>
            <a:custGeom>
              <a:avLst/>
              <a:gdLst/>
              <a:ahLst/>
              <a:cxnLst/>
              <a:rect l="l" t="t" r="r" b="b"/>
              <a:pathLst>
                <a:path w="3624" h="3624" extrusionOk="0">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7"/>
            <p:cNvSpPr/>
            <p:nvPr/>
          </p:nvSpPr>
          <p:spPr>
            <a:xfrm>
              <a:off x="2456400" y="2923100"/>
              <a:ext cx="107225" cy="106325"/>
            </a:xfrm>
            <a:custGeom>
              <a:avLst/>
              <a:gdLst/>
              <a:ahLst/>
              <a:cxnLst/>
              <a:rect l="l" t="t" r="r" b="b"/>
              <a:pathLst>
                <a:path w="4289" h="4253" extrusionOk="0">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7"/>
            <p:cNvSpPr/>
            <p:nvPr/>
          </p:nvSpPr>
          <p:spPr>
            <a:xfrm>
              <a:off x="3707850" y="1843575"/>
              <a:ext cx="52700" cy="1651675"/>
            </a:xfrm>
            <a:custGeom>
              <a:avLst/>
              <a:gdLst/>
              <a:ahLst/>
              <a:cxnLst/>
              <a:rect l="l" t="t" r="r" b="b"/>
              <a:pathLst>
                <a:path w="2108" h="66067" extrusionOk="0">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7"/>
            <p:cNvSpPr/>
            <p:nvPr/>
          </p:nvSpPr>
          <p:spPr>
            <a:xfrm>
              <a:off x="3700450" y="1836175"/>
              <a:ext cx="67500" cy="1666475"/>
            </a:xfrm>
            <a:custGeom>
              <a:avLst/>
              <a:gdLst/>
              <a:ahLst/>
              <a:cxnLst/>
              <a:rect l="l" t="t" r="r" b="b"/>
              <a:pathLst>
                <a:path w="2700" h="66659" extrusionOk="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7"/>
            <p:cNvSpPr/>
            <p:nvPr/>
          </p:nvSpPr>
          <p:spPr>
            <a:xfrm>
              <a:off x="4015625" y="2157825"/>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7"/>
            <p:cNvSpPr/>
            <p:nvPr/>
          </p:nvSpPr>
          <p:spPr>
            <a:xfrm>
              <a:off x="3805825" y="2157825"/>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7"/>
            <p:cNvSpPr/>
            <p:nvPr/>
          </p:nvSpPr>
          <p:spPr>
            <a:xfrm>
              <a:off x="4256850" y="2234525"/>
              <a:ext cx="66575" cy="15750"/>
            </a:xfrm>
            <a:custGeom>
              <a:avLst/>
              <a:gdLst/>
              <a:ahLst/>
              <a:cxnLst/>
              <a:rect l="l" t="t" r="r" b="b"/>
              <a:pathLst>
                <a:path w="2663" h="630" extrusionOk="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7"/>
            <p:cNvSpPr/>
            <p:nvPr/>
          </p:nvSpPr>
          <p:spPr>
            <a:xfrm>
              <a:off x="4112675" y="2234525"/>
              <a:ext cx="118325" cy="15750"/>
            </a:xfrm>
            <a:custGeom>
              <a:avLst/>
              <a:gdLst/>
              <a:ahLst/>
              <a:cxnLst/>
              <a:rect l="l" t="t" r="r" b="b"/>
              <a:pathLst>
                <a:path w="4733" h="630" extrusionOk="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7"/>
            <p:cNvSpPr/>
            <p:nvPr/>
          </p:nvSpPr>
          <p:spPr>
            <a:xfrm>
              <a:off x="3805825" y="2234525"/>
              <a:ext cx="253275" cy="15750"/>
            </a:xfrm>
            <a:custGeom>
              <a:avLst/>
              <a:gdLst/>
              <a:ahLst/>
              <a:cxnLst/>
              <a:rect l="l" t="t" r="r" b="b"/>
              <a:pathLst>
                <a:path w="10131" h="630" extrusionOk="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7"/>
            <p:cNvSpPr/>
            <p:nvPr/>
          </p:nvSpPr>
          <p:spPr>
            <a:xfrm>
              <a:off x="4047975" y="2312175"/>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7"/>
            <p:cNvSpPr/>
            <p:nvPr/>
          </p:nvSpPr>
          <p:spPr>
            <a:xfrm>
              <a:off x="3805825" y="2312175"/>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7"/>
            <p:cNvSpPr/>
            <p:nvPr/>
          </p:nvSpPr>
          <p:spPr>
            <a:xfrm>
              <a:off x="4196775" y="2389800"/>
              <a:ext cx="126650" cy="14825"/>
            </a:xfrm>
            <a:custGeom>
              <a:avLst/>
              <a:gdLst/>
              <a:ahLst/>
              <a:cxnLst/>
              <a:rect l="l" t="t" r="r" b="b"/>
              <a:pathLst>
                <a:path w="5066" h="593" extrusionOk="0">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7"/>
            <p:cNvSpPr/>
            <p:nvPr/>
          </p:nvSpPr>
          <p:spPr>
            <a:xfrm>
              <a:off x="3917650" y="2389800"/>
              <a:ext cx="247725" cy="14825"/>
            </a:xfrm>
            <a:custGeom>
              <a:avLst/>
              <a:gdLst/>
              <a:ahLst/>
              <a:cxnLst/>
              <a:rect l="l" t="t" r="r" b="b"/>
              <a:pathLst>
                <a:path w="9909" h="593" extrusionOk="0">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7"/>
            <p:cNvSpPr/>
            <p:nvPr/>
          </p:nvSpPr>
          <p:spPr>
            <a:xfrm>
              <a:off x="3805825" y="2389800"/>
              <a:ext cx="75800" cy="14825"/>
            </a:xfrm>
            <a:custGeom>
              <a:avLst/>
              <a:gdLst/>
              <a:ahLst/>
              <a:cxnLst/>
              <a:rect l="l" t="t" r="r" b="b"/>
              <a:pathLst>
                <a:path w="3032" h="593" extrusionOk="0">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7"/>
            <p:cNvSpPr/>
            <p:nvPr/>
          </p:nvSpPr>
          <p:spPr>
            <a:xfrm>
              <a:off x="4015625" y="2457275"/>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7"/>
            <p:cNvSpPr/>
            <p:nvPr/>
          </p:nvSpPr>
          <p:spPr>
            <a:xfrm>
              <a:off x="3805825" y="2457275"/>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7"/>
            <p:cNvSpPr/>
            <p:nvPr/>
          </p:nvSpPr>
          <p:spPr>
            <a:xfrm>
              <a:off x="4256850" y="2534000"/>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7"/>
            <p:cNvSpPr/>
            <p:nvPr/>
          </p:nvSpPr>
          <p:spPr>
            <a:xfrm>
              <a:off x="4112675" y="2534000"/>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7"/>
            <p:cNvSpPr/>
            <p:nvPr/>
          </p:nvSpPr>
          <p:spPr>
            <a:xfrm>
              <a:off x="3805825" y="2534000"/>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7"/>
            <p:cNvSpPr/>
            <p:nvPr/>
          </p:nvSpPr>
          <p:spPr>
            <a:xfrm>
              <a:off x="4047975" y="2611625"/>
              <a:ext cx="275450" cy="15750"/>
            </a:xfrm>
            <a:custGeom>
              <a:avLst/>
              <a:gdLst/>
              <a:ahLst/>
              <a:cxnLst/>
              <a:rect l="l" t="t" r="r" b="b"/>
              <a:pathLst>
                <a:path w="11018" h="630" extrusionOk="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7"/>
            <p:cNvSpPr/>
            <p:nvPr/>
          </p:nvSpPr>
          <p:spPr>
            <a:xfrm>
              <a:off x="3805825" y="2611625"/>
              <a:ext cx="201500" cy="15750"/>
            </a:xfrm>
            <a:custGeom>
              <a:avLst/>
              <a:gdLst/>
              <a:ahLst/>
              <a:cxnLst/>
              <a:rect l="l" t="t" r="r" b="b"/>
              <a:pathLst>
                <a:path w="8060" h="630" extrusionOk="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7"/>
            <p:cNvSpPr/>
            <p:nvPr/>
          </p:nvSpPr>
          <p:spPr>
            <a:xfrm>
              <a:off x="4196775" y="2688350"/>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7"/>
            <p:cNvSpPr/>
            <p:nvPr/>
          </p:nvSpPr>
          <p:spPr>
            <a:xfrm>
              <a:off x="3917650" y="2688350"/>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7"/>
            <p:cNvSpPr/>
            <p:nvPr/>
          </p:nvSpPr>
          <p:spPr>
            <a:xfrm>
              <a:off x="3805825" y="2688350"/>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7"/>
            <p:cNvSpPr/>
            <p:nvPr/>
          </p:nvSpPr>
          <p:spPr>
            <a:xfrm>
              <a:off x="4015625" y="2756750"/>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7"/>
            <p:cNvSpPr/>
            <p:nvPr/>
          </p:nvSpPr>
          <p:spPr>
            <a:xfrm>
              <a:off x="3805825" y="2756750"/>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7"/>
            <p:cNvSpPr/>
            <p:nvPr/>
          </p:nvSpPr>
          <p:spPr>
            <a:xfrm>
              <a:off x="4256850" y="2833450"/>
              <a:ext cx="66575" cy="15750"/>
            </a:xfrm>
            <a:custGeom>
              <a:avLst/>
              <a:gdLst/>
              <a:ahLst/>
              <a:cxnLst/>
              <a:rect l="l" t="t" r="r" b="b"/>
              <a:pathLst>
                <a:path w="2663" h="630" extrusionOk="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7"/>
            <p:cNvSpPr/>
            <p:nvPr/>
          </p:nvSpPr>
          <p:spPr>
            <a:xfrm>
              <a:off x="4112675" y="2833450"/>
              <a:ext cx="118325" cy="15750"/>
            </a:xfrm>
            <a:custGeom>
              <a:avLst/>
              <a:gdLst/>
              <a:ahLst/>
              <a:cxnLst/>
              <a:rect l="l" t="t" r="r" b="b"/>
              <a:pathLst>
                <a:path w="4733" h="630" extrusionOk="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7"/>
            <p:cNvSpPr/>
            <p:nvPr/>
          </p:nvSpPr>
          <p:spPr>
            <a:xfrm>
              <a:off x="3805825" y="2833450"/>
              <a:ext cx="253275" cy="15750"/>
            </a:xfrm>
            <a:custGeom>
              <a:avLst/>
              <a:gdLst/>
              <a:ahLst/>
              <a:cxnLst/>
              <a:rect l="l" t="t" r="r" b="b"/>
              <a:pathLst>
                <a:path w="10131" h="630" extrusionOk="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7"/>
            <p:cNvSpPr/>
            <p:nvPr/>
          </p:nvSpPr>
          <p:spPr>
            <a:xfrm>
              <a:off x="4047975" y="2911100"/>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7"/>
            <p:cNvSpPr/>
            <p:nvPr/>
          </p:nvSpPr>
          <p:spPr>
            <a:xfrm>
              <a:off x="3805825" y="2911100"/>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7"/>
            <p:cNvSpPr/>
            <p:nvPr/>
          </p:nvSpPr>
          <p:spPr>
            <a:xfrm>
              <a:off x="4196775" y="2987800"/>
              <a:ext cx="126650" cy="15750"/>
            </a:xfrm>
            <a:custGeom>
              <a:avLst/>
              <a:gdLst/>
              <a:ahLst/>
              <a:cxnLst/>
              <a:rect l="l" t="t" r="r" b="b"/>
              <a:pathLst>
                <a:path w="5066" h="630" extrusionOk="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7"/>
            <p:cNvSpPr/>
            <p:nvPr/>
          </p:nvSpPr>
          <p:spPr>
            <a:xfrm>
              <a:off x="3917650" y="2987800"/>
              <a:ext cx="247725" cy="15750"/>
            </a:xfrm>
            <a:custGeom>
              <a:avLst/>
              <a:gdLst/>
              <a:ahLst/>
              <a:cxnLst/>
              <a:rect l="l" t="t" r="r" b="b"/>
              <a:pathLst>
                <a:path w="9909" h="630" extrusionOk="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7"/>
            <p:cNvSpPr/>
            <p:nvPr/>
          </p:nvSpPr>
          <p:spPr>
            <a:xfrm>
              <a:off x="3805825" y="2987800"/>
              <a:ext cx="75800" cy="15750"/>
            </a:xfrm>
            <a:custGeom>
              <a:avLst/>
              <a:gdLst/>
              <a:ahLst/>
              <a:cxnLst/>
              <a:rect l="l" t="t" r="r" b="b"/>
              <a:pathLst>
                <a:path w="3032" h="630" extrusionOk="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7"/>
            <p:cNvSpPr/>
            <p:nvPr/>
          </p:nvSpPr>
          <p:spPr>
            <a:xfrm>
              <a:off x="4015625" y="3056200"/>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7"/>
            <p:cNvSpPr/>
            <p:nvPr/>
          </p:nvSpPr>
          <p:spPr>
            <a:xfrm>
              <a:off x="3805825" y="3056200"/>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7"/>
            <p:cNvSpPr/>
            <p:nvPr/>
          </p:nvSpPr>
          <p:spPr>
            <a:xfrm>
              <a:off x="4256850" y="3132925"/>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7"/>
            <p:cNvSpPr/>
            <p:nvPr/>
          </p:nvSpPr>
          <p:spPr>
            <a:xfrm>
              <a:off x="4112675" y="3132925"/>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7"/>
            <p:cNvSpPr/>
            <p:nvPr/>
          </p:nvSpPr>
          <p:spPr>
            <a:xfrm>
              <a:off x="3805825" y="3132925"/>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7"/>
            <p:cNvSpPr/>
            <p:nvPr/>
          </p:nvSpPr>
          <p:spPr>
            <a:xfrm>
              <a:off x="4047975" y="3210550"/>
              <a:ext cx="275450" cy="14825"/>
            </a:xfrm>
            <a:custGeom>
              <a:avLst/>
              <a:gdLst/>
              <a:ahLst/>
              <a:cxnLst/>
              <a:rect l="l" t="t" r="r" b="b"/>
              <a:pathLst>
                <a:path w="11018" h="593" extrusionOk="0">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7"/>
            <p:cNvSpPr/>
            <p:nvPr/>
          </p:nvSpPr>
          <p:spPr>
            <a:xfrm>
              <a:off x="3805825" y="3210550"/>
              <a:ext cx="201500" cy="14825"/>
            </a:xfrm>
            <a:custGeom>
              <a:avLst/>
              <a:gdLst/>
              <a:ahLst/>
              <a:cxnLst/>
              <a:rect l="l" t="t" r="r" b="b"/>
              <a:pathLst>
                <a:path w="8060" h="593" extrusionOk="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7"/>
            <p:cNvSpPr/>
            <p:nvPr/>
          </p:nvSpPr>
          <p:spPr>
            <a:xfrm>
              <a:off x="4196775" y="3287275"/>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7"/>
            <p:cNvSpPr/>
            <p:nvPr/>
          </p:nvSpPr>
          <p:spPr>
            <a:xfrm>
              <a:off x="3917650" y="3287275"/>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7"/>
            <p:cNvSpPr/>
            <p:nvPr/>
          </p:nvSpPr>
          <p:spPr>
            <a:xfrm>
              <a:off x="3805825" y="3287275"/>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7"/>
            <p:cNvSpPr/>
            <p:nvPr/>
          </p:nvSpPr>
          <p:spPr>
            <a:xfrm>
              <a:off x="1700350" y="3333475"/>
              <a:ext cx="69325" cy="154400"/>
            </a:xfrm>
            <a:custGeom>
              <a:avLst/>
              <a:gdLst/>
              <a:ahLst/>
              <a:cxnLst/>
              <a:rect l="l" t="t" r="r" b="b"/>
              <a:pathLst>
                <a:path w="2773" h="6176" extrusionOk="0">
                  <a:moveTo>
                    <a:pt x="0" y="1"/>
                  </a:moveTo>
                  <a:lnTo>
                    <a:pt x="0" y="6175"/>
                  </a:lnTo>
                  <a:lnTo>
                    <a:pt x="2773" y="6175"/>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7"/>
            <p:cNvSpPr/>
            <p:nvPr/>
          </p:nvSpPr>
          <p:spPr>
            <a:xfrm>
              <a:off x="1838975" y="3401875"/>
              <a:ext cx="69350" cy="86000"/>
            </a:xfrm>
            <a:custGeom>
              <a:avLst/>
              <a:gdLst/>
              <a:ahLst/>
              <a:cxnLst/>
              <a:rect l="l" t="t" r="r" b="b"/>
              <a:pathLst>
                <a:path w="2774" h="3440" extrusionOk="0">
                  <a:moveTo>
                    <a:pt x="1" y="1"/>
                  </a:moveTo>
                  <a:lnTo>
                    <a:pt x="1" y="3439"/>
                  </a:lnTo>
                  <a:lnTo>
                    <a:pt x="2774" y="3439"/>
                  </a:lnTo>
                  <a:lnTo>
                    <a:pt x="2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7"/>
            <p:cNvSpPr/>
            <p:nvPr/>
          </p:nvSpPr>
          <p:spPr>
            <a:xfrm>
              <a:off x="1977625" y="3441625"/>
              <a:ext cx="69350" cy="46250"/>
            </a:xfrm>
            <a:custGeom>
              <a:avLst/>
              <a:gdLst/>
              <a:ahLst/>
              <a:cxnLst/>
              <a:rect l="l" t="t" r="r" b="b"/>
              <a:pathLst>
                <a:path w="2774" h="1850" extrusionOk="0">
                  <a:moveTo>
                    <a:pt x="0" y="0"/>
                  </a:moveTo>
                  <a:lnTo>
                    <a:pt x="0" y="1849"/>
                  </a:lnTo>
                  <a:lnTo>
                    <a:pt x="2773" y="1849"/>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7"/>
            <p:cNvSpPr/>
            <p:nvPr/>
          </p:nvSpPr>
          <p:spPr>
            <a:xfrm>
              <a:off x="2116250" y="3378775"/>
              <a:ext cx="69350" cy="109100"/>
            </a:xfrm>
            <a:custGeom>
              <a:avLst/>
              <a:gdLst/>
              <a:ahLst/>
              <a:cxnLst/>
              <a:rect l="l" t="t" r="r" b="b"/>
              <a:pathLst>
                <a:path w="2774" h="4364" extrusionOk="0">
                  <a:moveTo>
                    <a:pt x="1" y="0"/>
                  </a:moveTo>
                  <a:lnTo>
                    <a:pt x="1" y="4363"/>
                  </a:lnTo>
                  <a:lnTo>
                    <a:pt x="2774" y="4363"/>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7"/>
            <p:cNvSpPr/>
            <p:nvPr/>
          </p:nvSpPr>
          <p:spPr>
            <a:xfrm>
              <a:off x="2254900" y="3418525"/>
              <a:ext cx="69350" cy="69350"/>
            </a:xfrm>
            <a:custGeom>
              <a:avLst/>
              <a:gdLst/>
              <a:ahLst/>
              <a:cxnLst/>
              <a:rect l="l" t="t" r="r" b="b"/>
              <a:pathLst>
                <a:path w="2774" h="2774" extrusionOk="0">
                  <a:moveTo>
                    <a:pt x="0" y="0"/>
                  </a:moveTo>
                  <a:lnTo>
                    <a:pt x="0" y="2773"/>
                  </a:lnTo>
                  <a:lnTo>
                    <a:pt x="2773" y="2773"/>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7"/>
            <p:cNvSpPr/>
            <p:nvPr/>
          </p:nvSpPr>
          <p:spPr>
            <a:xfrm>
              <a:off x="2393550" y="3373225"/>
              <a:ext cx="69325" cy="114650"/>
            </a:xfrm>
            <a:custGeom>
              <a:avLst/>
              <a:gdLst/>
              <a:ahLst/>
              <a:cxnLst/>
              <a:rect l="l" t="t" r="r" b="b"/>
              <a:pathLst>
                <a:path w="2773" h="4586" extrusionOk="0">
                  <a:moveTo>
                    <a:pt x="0" y="1"/>
                  </a:moveTo>
                  <a:lnTo>
                    <a:pt x="0" y="4585"/>
                  </a:lnTo>
                  <a:lnTo>
                    <a:pt x="2773" y="458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7"/>
            <p:cNvSpPr/>
            <p:nvPr/>
          </p:nvSpPr>
          <p:spPr>
            <a:xfrm>
              <a:off x="2532175" y="3468425"/>
              <a:ext cx="69350" cy="19450"/>
            </a:xfrm>
            <a:custGeom>
              <a:avLst/>
              <a:gdLst/>
              <a:ahLst/>
              <a:cxnLst/>
              <a:rect l="l" t="t" r="r" b="b"/>
              <a:pathLst>
                <a:path w="2774" h="778" extrusionOk="0">
                  <a:moveTo>
                    <a:pt x="1" y="1"/>
                  </a:moveTo>
                  <a:lnTo>
                    <a:pt x="1" y="777"/>
                  </a:lnTo>
                  <a:lnTo>
                    <a:pt x="2773" y="777"/>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7"/>
            <p:cNvSpPr/>
            <p:nvPr/>
          </p:nvSpPr>
          <p:spPr>
            <a:xfrm>
              <a:off x="2670825" y="3333475"/>
              <a:ext cx="69350" cy="154400"/>
            </a:xfrm>
            <a:custGeom>
              <a:avLst/>
              <a:gdLst/>
              <a:ahLst/>
              <a:cxnLst/>
              <a:rect l="l" t="t" r="r" b="b"/>
              <a:pathLst>
                <a:path w="2774" h="6176" extrusionOk="0">
                  <a:moveTo>
                    <a:pt x="0" y="1"/>
                  </a:moveTo>
                  <a:lnTo>
                    <a:pt x="0"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7"/>
            <p:cNvSpPr/>
            <p:nvPr/>
          </p:nvSpPr>
          <p:spPr>
            <a:xfrm>
              <a:off x="2809450" y="3431450"/>
              <a:ext cx="69350" cy="56425"/>
            </a:xfrm>
            <a:custGeom>
              <a:avLst/>
              <a:gdLst/>
              <a:ahLst/>
              <a:cxnLst/>
              <a:rect l="l" t="t" r="r" b="b"/>
              <a:pathLst>
                <a:path w="2774" h="2257" extrusionOk="0">
                  <a:moveTo>
                    <a:pt x="1" y="1"/>
                  </a:moveTo>
                  <a:lnTo>
                    <a:pt x="1" y="2256"/>
                  </a:lnTo>
                  <a:lnTo>
                    <a:pt x="2774" y="2256"/>
                  </a:lnTo>
                  <a:lnTo>
                    <a:pt x="2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7"/>
            <p:cNvSpPr/>
            <p:nvPr/>
          </p:nvSpPr>
          <p:spPr>
            <a:xfrm>
              <a:off x="2948100" y="3465650"/>
              <a:ext cx="69350" cy="22225"/>
            </a:xfrm>
            <a:custGeom>
              <a:avLst/>
              <a:gdLst/>
              <a:ahLst/>
              <a:cxnLst/>
              <a:rect l="l" t="t" r="r" b="b"/>
              <a:pathLst>
                <a:path w="2774" h="889" extrusionOk="0">
                  <a:moveTo>
                    <a:pt x="0" y="1"/>
                  </a:moveTo>
                  <a:lnTo>
                    <a:pt x="0" y="888"/>
                  </a:lnTo>
                  <a:lnTo>
                    <a:pt x="2773" y="888"/>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7"/>
            <p:cNvSpPr/>
            <p:nvPr/>
          </p:nvSpPr>
          <p:spPr>
            <a:xfrm>
              <a:off x="3086750" y="3437000"/>
              <a:ext cx="69325" cy="50875"/>
            </a:xfrm>
            <a:custGeom>
              <a:avLst/>
              <a:gdLst/>
              <a:ahLst/>
              <a:cxnLst/>
              <a:rect l="l" t="t" r="r" b="b"/>
              <a:pathLst>
                <a:path w="2773" h="2035" extrusionOk="0">
                  <a:moveTo>
                    <a:pt x="0" y="1"/>
                  </a:moveTo>
                  <a:lnTo>
                    <a:pt x="0" y="2034"/>
                  </a:lnTo>
                  <a:lnTo>
                    <a:pt x="2773" y="2034"/>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7"/>
            <p:cNvSpPr/>
            <p:nvPr/>
          </p:nvSpPr>
          <p:spPr>
            <a:xfrm>
              <a:off x="3225375" y="3333475"/>
              <a:ext cx="69350" cy="154400"/>
            </a:xfrm>
            <a:custGeom>
              <a:avLst/>
              <a:gdLst/>
              <a:ahLst/>
              <a:cxnLst/>
              <a:rect l="l" t="t" r="r" b="b"/>
              <a:pathLst>
                <a:path w="2774" h="6176" extrusionOk="0">
                  <a:moveTo>
                    <a:pt x="1" y="1"/>
                  </a:moveTo>
                  <a:lnTo>
                    <a:pt x="1"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7"/>
            <p:cNvSpPr/>
            <p:nvPr/>
          </p:nvSpPr>
          <p:spPr>
            <a:xfrm>
              <a:off x="3364025" y="3364900"/>
              <a:ext cx="69325" cy="122975"/>
            </a:xfrm>
            <a:custGeom>
              <a:avLst/>
              <a:gdLst/>
              <a:ahLst/>
              <a:cxnLst/>
              <a:rect l="l" t="t" r="r" b="b"/>
              <a:pathLst>
                <a:path w="2773" h="4919" extrusionOk="0">
                  <a:moveTo>
                    <a:pt x="0" y="1"/>
                  </a:moveTo>
                  <a:lnTo>
                    <a:pt x="0" y="4918"/>
                  </a:lnTo>
                  <a:lnTo>
                    <a:pt x="2773" y="4918"/>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7"/>
            <p:cNvSpPr/>
            <p:nvPr/>
          </p:nvSpPr>
          <p:spPr>
            <a:xfrm>
              <a:off x="3502650" y="3386175"/>
              <a:ext cx="69350" cy="101700"/>
            </a:xfrm>
            <a:custGeom>
              <a:avLst/>
              <a:gdLst/>
              <a:ahLst/>
              <a:cxnLst/>
              <a:rect l="l" t="t" r="r" b="b"/>
              <a:pathLst>
                <a:path w="2774" h="4068" extrusionOk="0">
                  <a:moveTo>
                    <a:pt x="1" y="0"/>
                  </a:moveTo>
                  <a:lnTo>
                    <a:pt x="1" y="4067"/>
                  </a:lnTo>
                  <a:lnTo>
                    <a:pt x="2774" y="4067"/>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7"/>
            <p:cNvSpPr/>
            <p:nvPr/>
          </p:nvSpPr>
          <p:spPr>
            <a:xfrm>
              <a:off x="3855725" y="1244650"/>
              <a:ext cx="170100" cy="822625"/>
            </a:xfrm>
            <a:custGeom>
              <a:avLst/>
              <a:gdLst/>
              <a:ahLst/>
              <a:cxnLst/>
              <a:rect l="l" t="t" r="r" b="b"/>
              <a:pathLst>
                <a:path w="6804" h="32905" extrusionOk="0">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7"/>
            <p:cNvSpPr/>
            <p:nvPr/>
          </p:nvSpPr>
          <p:spPr>
            <a:xfrm>
              <a:off x="4130225" y="1239100"/>
              <a:ext cx="302275" cy="14800"/>
            </a:xfrm>
            <a:custGeom>
              <a:avLst/>
              <a:gdLst/>
              <a:ahLst/>
              <a:cxnLst/>
              <a:rect l="l" t="t" r="r" b="b"/>
              <a:pathLst>
                <a:path w="12091" h="592" extrusionOk="0">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7"/>
            <p:cNvSpPr/>
            <p:nvPr/>
          </p:nvSpPr>
          <p:spPr>
            <a:xfrm>
              <a:off x="4130225" y="13306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7"/>
            <p:cNvSpPr/>
            <p:nvPr/>
          </p:nvSpPr>
          <p:spPr>
            <a:xfrm>
              <a:off x="4130225" y="14221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7"/>
            <p:cNvSpPr/>
            <p:nvPr/>
          </p:nvSpPr>
          <p:spPr>
            <a:xfrm>
              <a:off x="1709575" y="4545200"/>
              <a:ext cx="317975" cy="15750"/>
            </a:xfrm>
            <a:custGeom>
              <a:avLst/>
              <a:gdLst/>
              <a:ahLst/>
              <a:cxnLst/>
              <a:rect l="l" t="t" r="r" b="b"/>
              <a:pathLst>
                <a:path w="12719" h="630" extrusionOk="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7"/>
            <p:cNvSpPr/>
            <p:nvPr/>
          </p:nvSpPr>
          <p:spPr>
            <a:xfrm>
              <a:off x="1709575" y="4631150"/>
              <a:ext cx="317975" cy="15750"/>
            </a:xfrm>
            <a:custGeom>
              <a:avLst/>
              <a:gdLst/>
              <a:ahLst/>
              <a:cxnLst/>
              <a:rect l="l" t="t" r="r" b="b"/>
              <a:pathLst>
                <a:path w="12719" h="630" extrusionOk="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7"/>
            <p:cNvSpPr/>
            <p:nvPr/>
          </p:nvSpPr>
          <p:spPr>
            <a:xfrm>
              <a:off x="1709575" y="4717125"/>
              <a:ext cx="317975" cy="15725"/>
            </a:xfrm>
            <a:custGeom>
              <a:avLst/>
              <a:gdLst/>
              <a:ahLst/>
              <a:cxnLst/>
              <a:rect l="l" t="t" r="r" b="b"/>
              <a:pathLst>
                <a:path w="12719" h="629" extrusionOk="0">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7"/>
            <p:cNvSpPr/>
            <p:nvPr/>
          </p:nvSpPr>
          <p:spPr>
            <a:xfrm>
              <a:off x="1709575" y="4803075"/>
              <a:ext cx="317975" cy="14800"/>
            </a:xfrm>
            <a:custGeom>
              <a:avLst/>
              <a:gdLst/>
              <a:ahLst/>
              <a:cxnLst/>
              <a:rect l="l" t="t" r="r" b="b"/>
              <a:pathLst>
                <a:path w="12719" h="592" extrusionOk="0">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7"/>
            <p:cNvSpPr/>
            <p:nvPr/>
          </p:nvSpPr>
          <p:spPr>
            <a:xfrm>
              <a:off x="2163400" y="3753100"/>
              <a:ext cx="949250" cy="949250"/>
            </a:xfrm>
            <a:custGeom>
              <a:avLst/>
              <a:gdLst/>
              <a:ahLst/>
              <a:cxnLst/>
              <a:rect l="l" t="t" r="r" b="b"/>
              <a:pathLst>
                <a:path w="37970" h="37970" extrusionOk="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7"/>
            <p:cNvSpPr/>
            <p:nvPr/>
          </p:nvSpPr>
          <p:spPr>
            <a:xfrm>
              <a:off x="2155075" y="3744775"/>
              <a:ext cx="965875" cy="965900"/>
            </a:xfrm>
            <a:custGeom>
              <a:avLst/>
              <a:gdLst/>
              <a:ahLst/>
              <a:cxnLst/>
              <a:rect l="l" t="t" r="r" b="b"/>
              <a:pathLst>
                <a:path w="38635" h="38636" extrusionOk="0">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7"/>
            <p:cNvSpPr/>
            <p:nvPr/>
          </p:nvSpPr>
          <p:spPr>
            <a:xfrm>
              <a:off x="2283550" y="3873250"/>
              <a:ext cx="708950" cy="708950"/>
            </a:xfrm>
            <a:custGeom>
              <a:avLst/>
              <a:gdLst/>
              <a:ahLst/>
              <a:cxnLst/>
              <a:rect l="l" t="t" r="r" b="b"/>
              <a:pathLst>
                <a:path w="28358" h="28358" extrusionOk="0">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7"/>
            <p:cNvSpPr/>
            <p:nvPr/>
          </p:nvSpPr>
          <p:spPr>
            <a:xfrm>
              <a:off x="2275225" y="3864950"/>
              <a:ext cx="725575" cy="725575"/>
            </a:xfrm>
            <a:custGeom>
              <a:avLst/>
              <a:gdLst/>
              <a:ahLst/>
              <a:cxnLst/>
              <a:rect l="l" t="t" r="r" b="b"/>
              <a:pathLst>
                <a:path w="29023" h="29023" extrusionOk="0">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7"/>
            <p:cNvSpPr/>
            <p:nvPr/>
          </p:nvSpPr>
          <p:spPr>
            <a:xfrm>
              <a:off x="2413875" y="4003575"/>
              <a:ext cx="448300" cy="448300"/>
            </a:xfrm>
            <a:custGeom>
              <a:avLst/>
              <a:gdLst/>
              <a:ahLst/>
              <a:cxnLst/>
              <a:rect l="l" t="t" r="r" b="b"/>
              <a:pathLst>
                <a:path w="17932" h="17932" extrusionOk="0">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7"/>
            <p:cNvSpPr/>
            <p:nvPr/>
          </p:nvSpPr>
          <p:spPr>
            <a:xfrm>
              <a:off x="2406475" y="3996175"/>
              <a:ext cx="463075" cy="463100"/>
            </a:xfrm>
            <a:custGeom>
              <a:avLst/>
              <a:gdLst/>
              <a:ahLst/>
              <a:cxnLst/>
              <a:rect l="l" t="t" r="r" b="b"/>
              <a:pathLst>
                <a:path w="18523" h="18524" extrusionOk="0">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7"/>
            <p:cNvSpPr/>
            <p:nvPr/>
          </p:nvSpPr>
          <p:spPr>
            <a:xfrm>
              <a:off x="1636575" y="3993425"/>
              <a:ext cx="469550" cy="468625"/>
            </a:xfrm>
            <a:custGeom>
              <a:avLst/>
              <a:gdLst/>
              <a:ahLst/>
              <a:cxnLst/>
              <a:rect l="l" t="t" r="r" b="b"/>
              <a:pathLst>
                <a:path w="18782" h="18745" extrusionOk="0">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7"/>
            <p:cNvSpPr/>
            <p:nvPr/>
          </p:nvSpPr>
          <p:spPr>
            <a:xfrm>
              <a:off x="1629175" y="3985100"/>
              <a:ext cx="484325" cy="485250"/>
            </a:xfrm>
            <a:custGeom>
              <a:avLst/>
              <a:gdLst/>
              <a:ahLst/>
              <a:cxnLst/>
              <a:rect l="l" t="t" r="r" b="b"/>
              <a:pathLst>
                <a:path w="19373" h="19410" extrusionOk="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7"/>
            <p:cNvSpPr/>
            <p:nvPr/>
          </p:nvSpPr>
          <p:spPr>
            <a:xfrm>
              <a:off x="1740075" y="4096925"/>
              <a:ext cx="262525" cy="262525"/>
            </a:xfrm>
            <a:custGeom>
              <a:avLst/>
              <a:gdLst/>
              <a:ahLst/>
              <a:cxnLst/>
              <a:rect l="l" t="t" r="r" b="b"/>
              <a:pathLst>
                <a:path w="10501" h="10501" extrusionOk="0">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7"/>
            <p:cNvSpPr/>
            <p:nvPr/>
          </p:nvSpPr>
          <p:spPr>
            <a:xfrm>
              <a:off x="1732700" y="4088600"/>
              <a:ext cx="277300" cy="278250"/>
            </a:xfrm>
            <a:custGeom>
              <a:avLst/>
              <a:gdLst/>
              <a:ahLst/>
              <a:cxnLst/>
              <a:rect l="l" t="t" r="r" b="b"/>
              <a:pathLst>
                <a:path w="11092" h="11130" extrusionOk="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7"/>
            <p:cNvSpPr/>
            <p:nvPr/>
          </p:nvSpPr>
          <p:spPr>
            <a:xfrm>
              <a:off x="1304750" y="4090450"/>
              <a:ext cx="274525" cy="274550"/>
            </a:xfrm>
            <a:custGeom>
              <a:avLst/>
              <a:gdLst/>
              <a:ahLst/>
              <a:cxnLst/>
              <a:rect l="l" t="t" r="r" b="b"/>
              <a:pathLst>
                <a:path w="10981" h="10982" extrusionOk="0">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7"/>
            <p:cNvSpPr/>
            <p:nvPr/>
          </p:nvSpPr>
          <p:spPr>
            <a:xfrm>
              <a:off x="1297350" y="4083075"/>
              <a:ext cx="290250" cy="289300"/>
            </a:xfrm>
            <a:custGeom>
              <a:avLst/>
              <a:gdLst/>
              <a:ahLst/>
              <a:cxnLst/>
              <a:rect l="l" t="t" r="r" b="b"/>
              <a:pathLst>
                <a:path w="11610" h="11572" extrusionOk="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7"/>
            <p:cNvSpPr/>
            <p:nvPr/>
          </p:nvSpPr>
          <p:spPr>
            <a:xfrm>
              <a:off x="1364825" y="4150550"/>
              <a:ext cx="154375" cy="154375"/>
            </a:xfrm>
            <a:custGeom>
              <a:avLst/>
              <a:gdLst/>
              <a:ahLst/>
              <a:cxnLst/>
              <a:rect l="l" t="t" r="r" b="b"/>
              <a:pathLst>
                <a:path w="6175" h="6175" extrusionOk="0">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7"/>
            <p:cNvSpPr/>
            <p:nvPr/>
          </p:nvSpPr>
          <p:spPr>
            <a:xfrm>
              <a:off x="1357450" y="4143150"/>
              <a:ext cx="169150" cy="169150"/>
            </a:xfrm>
            <a:custGeom>
              <a:avLst/>
              <a:gdLst/>
              <a:ahLst/>
              <a:cxnLst/>
              <a:rect l="l" t="t" r="r" b="b"/>
              <a:pathLst>
                <a:path w="6766" h="6766" extrusionOk="0">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7"/>
            <p:cNvSpPr/>
            <p:nvPr/>
          </p:nvSpPr>
          <p:spPr>
            <a:xfrm>
              <a:off x="1150400" y="4228175"/>
              <a:ext cx="1488100" cy="25"/>
            </a:xfrm>
            <a:custGeom>
              <a:avLst/>
              <a:gdLst/>
              <a:ahLst/>
              <a:cxnLst/>
              <a:rect l="l" t="t" r="r" b="b"/>
              <a:pathLst>
                <a:path w="59524" h="1" extrusionOk="0">
                  <a:moveTo>
                    <a:pt x="59523"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7"/>
            <p:cNvSpPr/>
            <p:nvPr/>
          </p:nvSpPr>
          <p:spPr>
            <a:xfrm>
              <a:off x="1143000" y="4219850"/>
              <a:ext cx="1502900" cy="15750"/>
            </a:xfrm>
            <a:custGeom>
              <a:avLst/>
              <a:gdLst/>
              <a:ahLst/>
              <a:cxnLst/>
              <a:rect l="l" t="t" r="r" b="b"/>
              <a:pathLst>
                <a:path w="60116" h="630" extrusionOk="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7"/>
            <p:cNvSpPr/>
            <p:nvPr/>
          </p:nvSpPr>
          <p:spPr>
            <a:xfrm>
              <a:off x="2662500" y="939625"/>
              <a:ext cx="943700" cy="739450"/>
            </a:xfrm>
            <a:custGeom>
              <a:avLst/>
              <a:gdLst/>
              <a:ahLst/>
              <a:cxnLst/>
              <a:rect l="l" t="t" r="r" b="b"/>
              <a:pathLst>
                <a:path w="37748" h="29578" extrusionOk="0">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7"/>
            <p:cNvSpPr/>
            <p:nvPr/>
          </p:nvSpPr>
          <p:spPr>
            <a:xfrm>
              <a:off x="2752150" y="1489575"/>
              <a:ext cx="854050" cy="189500"/>
            </a:xfrm>
            <a:custGeom>
              <a:avLst/>
              <a:gdLst/>
              <a:ahLst/>
              <a:cxnLst/>
              <a:rect l="l" t="t" r="r" b="b"/>
              <a:pathLst>
                <a:path w="34162" h="7580" extrusionOk="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7"/>
            <p:cNvSpPr/>
            <p:nvPr/>
          </p:nvSpPr>
          <p:spPr>
            <a:xfrm>
              <a:off x="2662500" y="1694750"/>
              <a:ext cx="943700" cy="74900"/>
            </a:xfrm>
            <a:custGeom>
              <a:avLst/>
              <a:gdLst/>
              <a:ahLst/>
              <a:cxnLst/>
              <a:rect l="l" t="t" r="r" b="b"/>
              <a:pathLst>
                <a:path w="37748" h="2996" extrusionOk="0">
                  <a:moveTo>
                    <a:pt x="1" y="1"/>
                  </a:moveTo>
                  <a:lnTo>
                    <a:pt x="1" y="2995"/>
                  </a:lnTo>
                  <a:lnTo>
                    <a:pt x="37747" y="2995"/>
                  </a:lnTo>
                  <a:lnTo>
                    <a:pt x="377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7"/>
            <p:cNvSpPr/>
            <p:nvPr/>
          </p:nvSpPr>
          <p:spPr>
            <a:xfrm>
              <a:off x="2662500" y="1679050"/>
              <a:ext cx="943700" cy="15725"/>
            </a:xfrm>
            <a:custGeom>
              <a:avLst/>
              <a:gdLst/>
              <a:ahLst/>
              <a:cxnLst/>
              <a:rect l="l" t="t" r="r" b="b"/>
              <a:pathLst>
                <a:path w="37748" h="629" extrusionOk="0">
                  <a:moveTo>
                    <a:pt x="1" y="0"/>
                  </a:moveTo>
                  <a:lnTo>
                    <a:pt x="1" y="629"/>
                  </a:lnTo>
                  <a:lnTo>
                    <a:pt x="37747" y="629"/>
                  </a:lnTo>
                  <a:lnTo>
                    <a:pt x="377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7"/>
            <p:cNvSpPr/>
            <p:nvPr/>
          </p:nvSpPr>
          <p:spPr>
            <a:xfrm>
              <a:off x="2655100" y="932250"/>
              <a:ext cx="959425" cy="844800"/>
            </a:xfrm>
            <a:custGeom>
              <a:avLst/>
              <a:gdLst/>
              <a:ahLst/>
              <a:cxnLst/>
              <a:rect l="l" t="t" r="r" b="b"/>
              <a:pathLst>
                <a:path w="38377" h="33792" extrusionOk="0">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7"/>
            <p:cNvSpPr/>
            <p:nvPr/>
          </p:nvSpPr>
          <p:spPr>
            <a:xfrm>
              <a:off x="2662500" y="939625"/>
              <a:ext cx="943700" cy="141450"/>
            </a:xfrm>
            <a:custGeom>
              <a:avLst/>
              <a:gdLst/>
              <a:ahLst/>
              <a:cxnLst/>
              <a:rect l="l" t="t" r="r" b="b"/>
              <a:pathLst>
                <a:path w="37748" h="5658" extrusionOk="0">
                  <a:moveTo>
                    <a:pt x="1" y="1"/>
                  </a:moveTo>
                  <a:lnTo>
                    <a:pt x="1" y="5657"/>
                  </a:lnTo>
                  <a:lnTo>
                    <a:pt x="37747" y="5657"/>
                  </a:lnTo>
                  <a:lnTo>
                    <a:pt x="377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7"/>
            <p:cNvSpPr/>
            <p:nvPr/>
          </p:nvSpPr>
          <p:spPr>
            <a:xfrm>
              <a:off x="2655100" y="932250"/>
              <a:ext cx="959425" cy="156225"/>
            </a:xfrm>
            <a:custGeom>
              <a:avLst/>
              <a:gdLst/>
              <a:ahLst/>
              <a:cxnLst/>
              <a:rect l="l" t="t" r="r" b="b"/>
              <a:pathLst>
                <a:path w="38377" h="6249" extrusionOk="0">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7"/>
            <p:cNvSpPr/>
            <p:nvPr/>
          </p:nvSpPr>
          <p:spPr>
            <a:xfrm>
              <a:off x="2942550" y="1191950"/>
              <a:ext cx="389150" cy="389150"/>
            </a:xfrm>
            <a:custGeom>
              <a:avLst/>
              <a:gdLst/>
              <a:ahLst/>
              <a:cxnLst/>
              <a:rect l="l" t="t" r="r" b="b"/>
              <a:pathLst>
                <a:path w="15566" h="15566" extrusionOk="0">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7"/>
            <p:cNvSpPr/>
            <p:nvPr/>
          </p:nvSpPr>
          <p:spPr>
            <a:xfrm>
              <a:off x="2935150" y="1183650"/>
              <a:ext cx="404850" cy="404850"/>
            </a:xfrm>
            <a:custGeom>
              <a:avLst/>
              <a:gdLst/>
              <a:ahLst/>
              <a:cxnLst/>
              <a:rect l="l" t="t" r="r" b="b"/>
              <a:pathLst>
                <a:path w="16194" h="16194" extrusionOk="0">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7"/>
            <p:cNvSpPr/>
            <p:nvPr/>
          </p:nvSpPr>
          <p:spPr>
            <a:xfrm>
              <a:off x="3046075" y="1257575"/>
              <a:ext cx="228325" cy="263450"/>
            </a:xfrm>
            <a:custGeom>
              <a:avLst/>
              <a:gdLst/>
              <a:ahLst/>
              <a:cxnLst/>
              <a:rect l="l" t="t" r="r" b="b"/>
              <a:pathLst>
                <a:path w="9133" h="10538" extrusionOk="0">
                  <a:moveTo>
                    <a:pt x="0" y="1"/>
                  </a:moveTo>
                  <a:lnTo>
                    <a:pt x="0" y="10537"/>
                  </a:lnTo>
                  <a:lnTo>
                    <a:pt x="9132" y="528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7"/>
            <p:cNvSpPr/>
            <p:nvPr/>
          </p:nvSpPr>
          <p:spPr>
            <a:xfrm>
              <a:off x="3038675" y="1250425"/>
              <a:ext cx="243100" cy="278675"/>
            </a:xfrm>
            <a:custGeom>
              <a:avLst/>
              <a:gdLst/>
              <a:ahLst/>
              <a:cxnLst/>
              <a:rect l="l" t="t" r="r" b="b"/>
              <a:pathLst>
                <a:path w="9724" h="11147" extrusionOk="0">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6" name="Google Shape;2106;p37"/>
          <p:cNvGrpSpPr/>
          <p:nvPr/>
        </p:nvGrpSpPr>
        <p:grpSpPr>
          <a:xfrm>
            <a:off x="731647" y="573573"/>
            <a:ext cx="635100" cy="734640"/>
            <a:chOff x="731647" y="573573"/>
            <a:chExt cx="635100" cy="734640"/>
          </a:xfrm>
        </p:grpSpPr>
        <p:grpSp>
          <p:nvGrpSpPr>
            <p:cNvPr id="2107" name="Google Shape;2107;p37"/>
            <p:cNvGrpSpPr/>
            <p:nvPr/>
          </p:nvGrpSpPr>
          <p:grpSpPr>
            <a:xfrm>
              <a:off x="731647" y="573573"/>
              <a:ext cx="635100" cy="635100"/>
              <a:chOff x="917231" y="750460"/>
              <a:chExt cx="635100" cy="635100"/>
            </a:xfrm>
          </p:grpSpPr>
          <p:sp>
            <p:nvSpPr>
              <p:cNvPr id="2108" name="Google Shape;2108;p37"/>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0" name="Google Shape;2110;p37"/>
            <p:cNvGrpSpPr/>
            <p:nvPr/>
          </p:nvGrpSpPr>
          <p:grpSpPr>
            <a:xfrm>
              <a:off x="961679" y="1281213"/>
              <a:ext cx="175013" cy="27000"/>
              <a:chOff x="5662375" y="212375"/>
              <a:chExt cx="175013" cy="27000"/>
            </a:xfrm>
          </p:grpSpPr>
          <p:sp>
            <p:nvSpPr>
              <p:cNvPr id="2111" name="Google Shape;211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2" name="Google Shape;211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3" name="Google Shape;211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14" name="Google Shape;2114;p37"/>
          <p:cNvGrpSpPr/>
          <p:nvPr/>
        </p:nvGrpSpPr>
        <p:grpSpPr>
          <a:xfrm>
            <a:off x="731647" y="1650460"/>
            <a:ext cx="635100" cy="733490"/>
            <a:chOff x="731647" y="1650460"/>
            <a:chExt cx="635100" cy="733490"/>
          </a:xfrm>
        </p:grpSpPr>
        <p:grpSp>
          <p:nvGrpSpPr>
            <p:cNvPr id="2115" name="Google Shape;2115;p37"/>
            <p:cNvGrpSpPr/>
            <p:nvPr/>
          </p:nvGrpSpPr>
          <p:grpSpPr>
            <a:xfrm>
              <a:off x="731647" y="1650460"/>
              <a:ext cx="635100" cy="635100"/>
              <a:chOff x="917231" y="1827973"/>
              <a:chExt cx="635100" cy="635100"/>
            </a:xfrm>
          </p:grpSpPr>
          <p:sp>
            <p:nvSpPr>
              <p:cNvPr id="2116" name="Google Shape;2116;p37"/>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7"/>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8" name="Google Shape;2118;p37"/>
            <p:cNvGrpSpPr/>
            <p:nvPr/>
          </p:nvGrpSpPr>
          <p:grpSpPr>
            <a:xfrm>
              <a:off x="961679" y="2356951"/>
              <a:ext cx="175013" cy="27000"/>
              <a:chOff x="5662375" y="212375"/>
              <a:chExt cx="175013" cy="27000"/>
            </a:xfrm>
          </p:grpSpPr>
          <p:sp>
            <p:nvSpPr>
              <p:cNvPr id="2119" name="Google Shape;2119;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0" name="Google Shape;2120;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1" name="Google Shape;2121;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22" name="Google Shape;2122;p37"/>
          <p:cNvGrpSpPr/>
          <p:nvPr/>
        </p:nvGrpSpPr>
        <p:grpSpPr>
          <a:xfrm>
            <a:off x="731647" y="2728277"/>
            <a:ext cx="635100" cy="734984"/>
            <a:chOff x="731647" y="2728277"/>
            <a:chExt cx="635100" cy="734984"/>
          </a:xfrm>
        </p:grpSpPr>
        <p:grpSp>
          <p:nvGrpSpPr>
            <p:cNvPr id="2123" name="Google Shape;2123;p37"/>
            <p:cNvGrpSpPr/>
            <p:nvPr/>
          </p:nvGrpSpPr>
          <p:grpSpPr>
            <a:xfrm>
              <a:off x="731647" y="2728277"/>
              <a:ext cx="635100" cy="635100"/>
              <a:chOff x="917231" y="2905502"/>
              <a:chExt cx="635100" cy="635100"/>
            </a:xfrm>
          </p:grpSpPr>
          <p:sp>
            <p:nvSpPr>
              <p:cNvPr id="2124" name="Google Shape;2124;p37"/>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7"/>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6" name="Google Shape;2126;p37"/>
            <p:cNvGrpSpPr/>
            <p:nvPr/>
          </p:nvGrpSpPr>
          <p:grpSpPr>
            <a:xfrm>
              <a:off x="961679" y="3436260"/>
              <a:ext cx="175013" cy="27000"/>
              <a:chOff x="5662375" y="212375"/>
              <a:chExt cx="175013" cy="27000"/>
            </a:xfrm>
          </p:grpSpPr>
          <p:sp>
            <p:nvSpPr>
              <p:cNvPr id="2127" name="Google Shape;2127;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8" name="Google Shape;2128;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9" name="Google Shape;2129;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30" name="Google Shape;2130;p37"/>
          <p:cNvGrpSpPr/>
          <p:nvPr/>
        </p:nvGrpSpPr>
        <p:grpSpPr>
          <a:xfrm>
            <a:off x="731647" y="3806675"/>
            <a:ext cx="635100" cy="734704"/>
            <a:chOff x="731647" y="3806675"/>
            <a:chExt cx="635100" cy="734704"/>
          </a:xfrm>
        </p:grpSpPr>
        <p:grpSp>
          <p:nvGrpSpPr>
            <p:cNvPr id="2131" name="Google Shape;2131;p37"/>
            <p:cNvGrpSpPr/>
            <p:nvPr/>
          </p:nvGrpSpPr>
          <p:grpSpPr>
            <a:xfrm>
              <a:off x="731647" y="3806675"/>
              <a:ext cx="635100" cy="635100"/>
              <a:chOff x="917231" y="3983097"/>
              <a:chExt cx="635100" cy="635100"/>
            </a:xfrm>
          </p:grpSpPr>
          <p:sp>
            <p:nvSpPr>
              <p:cNvPr id="2132" name="Google Shape;2132;p37"/>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7"/>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4" name="Google Shape;2134;p37"/>
            <p:cNvGrpSpPr/>
            <p:nvPr/>
          </p:nvGrpSpPr>
          <p:grpSpPr>
            <a:xfrm>
              <a:off x="961679" y="4514379"/>
              <a:ext cx="175013" cy="27000"/>
              <a:chOff x="5662375" y="212375"/>
              <a:chExt cx="175013" cy="27000"/>
            </a:xfrm>
          </p:grpSpPr>
          <p:sp>
            <p:nvSpPr>
              <p:cNvPr id="2135" name="Google Shape;2135;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6" name="Google Shape;2136;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7" name="Google Shape;2137;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138" name="Google Shape;2138;p37"/>
          <p:cNvSpPr txBox="1">
            <a:spLocks noGrp="1"/>
          </p:cNvSpPr>
          <p:nvPr>
            <p:ph type="title"/>
          </p:nvPr>
        </p:nvSpPr>
        <p:spPr>
          <a:xfrm>
            <a:off x="4356709" y="399561"/>
            <a:ext cx="4688139" cy="576000"/>
          </a:xfrm>
          <a:prstGeom prst="rect">
            <a:avLst/>
          </a:prstGeom>
        </p:spPr>
        <p:txBody>
          <a:bodyPr spcFirstLastPara="1" wrap="square" lIns="91425" tIns="91425" rIns="91425" bIns="91425" anchor="ctr" anchorCtr="0">
            <a:noAutofit/>
          </a:bodyPr>
          <a:lstStyle/>
          <a:p>
            <a:pPr lvl="0"/>
            <a:r>
              <a:rPr lang="en-US" sz="2400" b="1" dirty="0">
                <a:latin typeface="Times New Roman" panose="02020603050405020304" pitchFamily="18" charset="0"/>
                <a:cs typeface="Times New Roman" panose="02020603050405020304" pitchFamily="18" charset="0"/>
              </a:rPr>
              <a:t>2. </a:t>
            </a:r>
            <a:r>
              <a:rPr lang="vi-VN" sz="2400" b="1" dirty="0">
                <a:latin typeface="Times New Roman" panose="02020603050405020304" pitchFamily="18" charset="0"/>
                <a:cs typeface="Times New Roman" panose="02020603050405020304" pitchFamily="18" charset="0"/>
              </a:rPr>
              <a:t>Lý do chọn đề tài app web</a:t>
            </a:r>
            <a:endParaRPr sz="2400" dirty="0">
              <a:latin typeface="Times New Roman" panose="02020603050405020304" pitchFamily="18" charset="0"/>
              <a:cs typeface="Times New Roman" panose="02020603050405020304" pitchFamily="18" charset="0"/>
            </a:endParaRPr>
          </a:p>
        </p:txBody>
      </p:sp>
      <p:sp>
        <p:nvSpPr>
          <p:cNvPr id="2140" name="Google Shape;2140;p37"/>
          <p:cNvSpPr txBox="1">
            <a:spLocks noGrp="1"/>
          </p:cNvSpPr>
          <p:nvPr>
            <p:ph type="subTitle" idx="1"/>
          </p:nvPr>
        </p:nvSpPr>
        <p:spPr>
          <a:xfrm>
            <a:off x="1478555" y="753118"/>
            <a:ext cx="3800115" cy="448089"/>
          </a:xfrm>
          <a:prstGeom prst="rect">
            <a:avLst/>
          </a:prstGeom>
        </p:spPr>
        <p:txBody>
          <a:bodyPr spcFirstLastPara="1" wrap="square" lIns="91425" tIns="91425" rIns="91425" bIns="91425" anchor="t" anchorCtr="0">
            <a:noAutofit/>
          </a:bodyPr>
          <a:lstStyle/>
          <a:p>
            <a:pPr>
              <a:lnSpc>
                <a:spcPct val="115000"/>
              </a:lnSpc>
            </a:pPr>
            <a:r>
              <a:rPr lang="vi-VN" sz="1600" dirty="0">
                <a:solidFill>
                  <a:schemeClr val="accent2">
                    <a:lumMod val="25000"/>
                  </a:schemeClr>
                </a:solidFill>
                <a:latin typeface="+mj-lt"/>
              </a:rPr>
              <a:t>Tiếp cận được nhiều khách hàng hơn. </a:t>
            </a:r>
            <a:endParaRPr lang="en-US" sz="1600" dirty="0">
              <a:solidFill>
                <a:schemeClr val="accent2">
                  <a:lumMod val="25000"/>
                </a:schemeClr>
              </a:solidFill>
              <a:latin typeface="+mj-lt"/>
            </a:endParaRPr>
          </a:p>
          <a:p>
            <a:pPr lvl="0">
              <a:lnSpc>
                <a:spcPct val="115000"/>
              </a:lnSpc>
            </a:pPr>
            <a:endParaRPr sz="1200" dirty="0">
              <a:solidFill>
                <a:schemeClr val="accent2">
                  <a:lumMod val="25000"/>
                </a:schemeClr>
              </a:solidFill>
            </a:endParaRPr>
          </a:p>
        </p:txBody>
      </p:sp>
      <p:sp>
        <p:nvSpPr>
          <p:cNvPr id="2141" name="Google Shape;2141;p37"/>
          <p:cNvSpPr txBox="1">
            <a:spLocks noGrp="1"/>
          </p:cNvSpPr>
          <p:nvPr>
            <p:ph type="subTitle" idx="3"/>
          </p:nvPr>
        </p:nvSpPr>
        <p:spPr>
          <a:xfrm>
            <a:off x="1454684" y="1459738"/>
            <a:ext cx="3992575" cy="756708"/>
          </a:xfrm>
          <a:prstGeom prst="rect">
            <a:avLst/>
          </a:prstGeom>
        </p:spPr>
        <p:txBody>
          <a:bodyPr spcFirstLastPara="1" wrap="square" lIns="91425" tIns="91425" rIns="91425" bIns="91425" anchor="t" anchorCtr="0">
            <a:noAutofit/>
          </a:bodyPr>
          <a:lstStyle/>
          <a:p>
            <a:r>
              <a:rPr lang="vi-VN" sz="1600" dirty="0">
                <a:solidFill>
                  <a:schemeClr val="accent2">
                    <a:lumMod val="25000"/>
                  </a:schemeClr>
                </a:solidFill>
                <a:latin typeface="+mj-lt"/>
              </a:rPr>
              <a:t>Tạo được ấn tượng và sự tin cậy cho khách hàng khi nhìn vào một website chuyên nghiệp, dễ sử dụng, hình ảnh, giá bán thú cưng đầy đủ. </a:t>
            </a:r>
            <a:endParaRPr lang="en-US" sz="1600" dirty="0">
              <a:solidFill>
                <a:schemeClr val="accent2">
                  <a:lumMod val="25000"/>
                </a:schemeClr>
              </a:solidFill>
              <a:latin typeface="+mj-lt"/>
            </a:endParaRPr>
          </a:p>
        </p:txBody>
      </p:sp>
      <p:sp>
        <p:nvSpPr>
          <p:cNvPr id="2143" name="Google Shape;2143;p37"/>
          <p:cNvSpPr txBox="1">
            <a:spLocks noGrp="1"/>
          </p:cNvSpPr>
          <p:nvPr>
            <p:ph type="subTitle" idx="5"/>
          </p:nvPr>
        </p:nvSpPr>
        <p:spPr>
          <a:xfrm>
            <a:off x="1454684" y="2576694"/>
            <a:ext cx="3720659" cy="384000"/>
          </a:xfrm>
          <a:prstGeom prst="rect">
            <a:avLst/>
          </a:prstGeom>
        </p:spPr>
        <p:txBody>
          <a:bodyPr spcFirstLastPara="1" wrap="square" lIns="91425" tIns="91425" rIns="91425" bIns="91425" anchor="t" anchorCtr="0">
            <a:noAutofit/>
          </a:bodyPr>
          <a:lstStyle/>
          <a:p>
            <a:pPr lvl="0">
              <a:lnSpc>
                <a:spcPct val="115000"/>
              </a:lnSpc>
            </a:pPr>
            <a:r>
              <a:rPr lang="vi-VN" sz="1600" dirty="0">
                <a:solidFill>
                  <a:schemeClr val="accent2">
                    <a:lumMod val="25000"/>
                  </a:schemeClr>
                </a:solidFill>
                <a:latin typeface="+mj-lt"/>
              </a:rPr>
              <a:t>Quản lý hoạt động kinh doanh đơn giản, dễ dàng hơn, tổng hợp đơn hàng nhanh chóng, không sợ bỏ sót đơn hàng,...</a:t>
            </a:r>
            <a:endParaRPr sz="1600" dirty="0">
              <a:solidFill>
                <a:schemeClr val="accent2">
                  <a:lumMod val="25000"/>
                </a:schemeClr>
              </a:solidFill>
              <a:latin typeface="+mj-lt"/>
            </a:endParaRPr>
          </a:p>
        </p:txBody>
      </p:sp>
      <p:sp>
        <p:nvSpPr>
          <p:cNvPr id="2145" name="Google Shape;2145;p37"/>
          <p:cNvSpPr txBox="1">
            <a:spLocks noGrp="1"/>
          </p:cNvSpPr>
          <p:nvPr>
            <p:ph type="subTitle" idx="7"/>
          </p:nvPr>
        </p:nvSpPr>
        <p:spPr>
          <a:xfrm>
            <a:off x="1478555" y="3575184"/>
            <a:ext cx="3527148" cy="384000"/>
          </a:xfrm>
          <a:prstGeom prst="rect">
            <a:avLst/>
          </a:prstGeom>
        </p:spPr>
        <p:txBody>
          <a:bodyPr spcFirstLastPara="1" wrap="square" lIns="91425" tIns="91425" rIns="91425" bIns="91425" anchor="t" anchorCtr="0">
            <a:noAutofit/>
          </a:bodyPr>
          <a:lstStyle/>
          <a:p>
            <a:r>
              <a:rPr lang="vi-VN" sz="1600" dirty="0">
                <a:solidFill>
                  <a:schemeClr val="accent2">
                    <a:lumMod val="25000"/>
                  </a:schemeClr>
                </a:solidFill>
                <a:latin typeface="+mj-lt"/>
              </a:rPr>
              <a:t>Tiết kiệm thời gian và chi phí, bạn không phải tốn quá nhiều thời gian khi đến cửa hàng mua tại chỗ, chi phí thuê nhân viên hoặc mặt bằng... </a:t>
            </a:r>
            <a:endParaRPr lang="en-US" sz="1600" dirty="0">
              <a:solidFill>
                <a:schemeClr val="accent2">
                  <a:lumMod val="25000"/>
                </a:schemeClr>
              </a:solidFill>
              <a:latin typeface="+mj-lt"/>
            </a:endParaRPr>
          </a:p>
        </p:txBody>
      </p:sp>
      <p:sp>
        <p:nvSpPr>
          <p:cNvPr id="2147" name="Google Shape;2147;p37"/>
          <p:cNvSpPr txBox="1">
            <a:spLocks noGrp="1"/>
          </p:cNvSpPr>
          <p:nvPr>
            <p:ph type="title" idx="9"/>
          </p:nvPr>
        </p:nvSpPr>
        <p:spPr>
          <a:xfrm>
            <a:off x="813816" y="722376"/>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148" name="Google Shape;2148;p37"/>
          <p:cNvSpPr txBox="1">
            <a:spLocks noGrp="1"/>
          </p:cNvSpPr>
          <p:nvPr>
            <p:ph type="title" idx="13"/>
          </p:nvPr>
        </p:nvSpPr>
        <p:spPr>
          <a:xfrm>
            <a:off x="813816" y="1801368"/>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149" name="Google Shape;2149;p37"/>
          <p:cNvSpPr txBox="1">
            <a:spLocks noGrp="1"/>
          </p:cNvSpPr>
          <p:nvPr>
            <p:ph type="title" idx="14"/>
          </p:nvPr>
        </p:nvSpPr>
        <p:spPr>
          <a:xfrm>
            <a:off x="813816" y="2880360"/>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150" name="Google Shape;2150;p37"/>
          <p:cNvSpPr txBox="1">
            <a:spLocks noGrp="1"/>
          </p:cNvSpPr>
          <p:nvPr>
            <p:ph type="title" idx="15"/>
          </p:nvPr>
        </p:nvSpPr>
        <p:spPr>
          <a:xfrm>
            <a:off x="813816" y="3959352"/>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grpSp>
        <p:nvGrpSpPr>
          <p:cNvPr id="1896" name="Google Shape;1896;p37"/>
          <p:cNvGrpSpPr/>
          <p:nvPr/>
        </p:nvGrpSpPr>
        <p:grpSpPr>
          <a:xfrm>
            <a:off x="5289833" y="2184822"/>
            <a:ext cx="3652831" cy="2502876"/>
            <a:chOff x="862950" y="825025"/>
            <a:chExt cx="5862650" cy="4111175"/>
          </a:xfrm>
        </p:grpSpPr>
        <p:sp>
          <p:nvSpPr>
            <p:cNvPr id="1897" name="Google Shape;1897;p37"/>
            <p:cNvSpPr/>
            <p:nvPr/>
          </p:nvSpPr>
          <p:spPr>
            <a:xfrm>
              <a:off x="918425" y="825150"/>
              <a:ext cx="5767425" cy="4096250"/>
            </a:xfrm>
            <a:custGeom>
              <a:avLst/>
              <a:gdLst/>
              <a:ahLst/>
              <a:cxnLst/>
              <a:rect l="l" t="t" r="r" b="b"/>
              <a:pathLst>
                <a:path w="230697" h="163850" extrusionOk="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898" name="Google Shape;1898;p37"/>
            <p:cNvSpPr/>
            <p:nvPr/>
          </p:nvSpPr>
          <p:spPr>
            <a:xfrm>
              <a:off x="934125" y="825025"/>
              <a:ext cx="5751725" cy="4096375"/>
            </a:xfrm>
            <a:custGeom>
              <a:avLst/>
              <a:gdLst/>
              <a:ahLst/>
              <a:cxnLst/>
              <a:rect l="l" t="t" r="r" b="b"/>
              <a:pathLst>
                <a:path w="230069" h="163855" extrusionOk="0">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899" name="Google Shape;1899;p37"/>
            <p:cNvSpPr/>
            <p:nvPr/>
          </p:nvSpPr>
          <p:spPr>
            <a:xfrm>
              <a:off x="3502650" y="1514850"/>
              <a:ext cx="2496475" cy="3178275"/>
            </a:xfrm>
            <a:custGeom>
              <a:avLst/>
              <a:gdLst/>
              <a:ahLst/>
              <a:cxnLst/>
              <a:rect l="l" t="t" r="r" b="b"/>
              <a:pathLst>
                <a:path w="99859" h="127131" extrusionOk="0">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00" name="Google Shape;1900;p37"/>
            <p:cNvSpPr/>
            <p:nvPr/>
          </p:nvSpPr>
          <p:spPr>
            <a:xfrm>
              <a:off x="3547025" y="1507125"/>
              <a:ext cx="2405875" cy="3193375"/>
            </a:xfrm>
            <a:custGeom>
              <a:avLst/>
              <a:gdLst/>
              <a:ahLst/>
              <a:cxnLst/>
              <a:rect l="l" t="t" r="r" b="b"/>
              <a:pathLst>
                <a:path w="96235" h="127735" extrusionOk="0">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01" name="Google Shape;1901;p37"/>
            <p:cNvSpPr/>
            <p:nvPr/>
          </p:nvSpPr>
          <p:spPr>
            <a:xfrm>
              <a:off x="4746725" y="1839875"/>
              <a:ext cx="464000" cy="184875"/>
            </a:xfrm>
            <a:custGeom>
              <a:avLst/>
              <a:gdLst/>
              <a:ahLst/>
              <a:cxnLst/>
              <a:rect l="l" t="t" r="r" b="b"/>
              <a:pathLst>
                <a:path w="18560" h="7395" extrusionOk="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02" name="Google Shape;1902;p37"/>
            <p:cNvSpPr/>
            <p:nvPr/>
          </p:nvSpPr>
          <p:spPr>
            <a:xfrm>
              <a:off x="5240275" y="1582925"/>
              <a:ext cx="685825" cy="691375"/>
            </a:xfrm>
            <a:custGeom>
              <a:avLst/>
              <a:gdLst/>
              <a:ahLst/>
              <a:cxnLst/>
              <a:rect l="l" t="t" r="r" b="b"/>
              <a:pathLst>
                <a:path w="27433" h="27655" extrusionOk="0">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03" name="Google Shape;1903;p37"/>
            <p:cNvSpPr/>
            <p:nvPr/>
          </p:nvSpPr>
          <p:spPr>
            <a:xfrm>
              <a:off x="5406650" y="1584775"/>
              <a:ext cx="438125" cy="367875"/>
            </a:xfrm>
            <a:custGeom>
              <a:avLst/>
              <a:gdLst/>
              <a:ahLst/>
              <a:cxnLst/>
              <a:rect l="l" t="t" r="r" b="b"/>
              <a:pathLst>
                <a:path w="17525" h="14715" extrusionOk="0">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04" name="Google Shape;1904;p37"/>
            <p:cNvSpPr/>
            <p:nvPr/>
          </p:nvSpPr>
          <p:spPr>
            <a:xfrm>
              <a:off x="4434325" y="2717300"/>
              <a:ext cx="1258875" cy="2210575"/>
            </a:xfrm>
            <a:custGeom>
              <a:avLst/>
              <a:gdLst/>
              <a:ahLst/>
              <a:cxnLst/>
              <a:rect l="l" t="t" r="r" b="b"/>
              <a:pathLst>
                <a:path w="50355" h="88423" extrusionOk="0">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05" name="Google Shape;1905;p37"/>
            <p:cNvSpPr/>
            <p:nvPr/>
          </p:nvSpPr>
          <p:spPr>
            <a:xfrm>
              <a:off x="4426000" y="2709600"/>
              <a:ext cx="1275500" cy="2226600"/>
            </a:xfrm>
            <a:custGeom>
              <a:avLst/>
              <a:gdLst/>
              <a:ahLst/>
              <a:cxnLst/>
              <a:rect l="l" t="t" r="r" b="b"/>
              <a:pathLst>
                <a:path w="51020" h="89064" extrusionOk="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06" name="Google Shape;1906;p37"/>
            <p:cNvSpPr/>
            <p:nvPr/>
          </p:nvSpPr>
          <p:spPr>
            <a:xfrm>
              <a:off x="5009200" y="2762300"/>
              <a:ext cx="495450" cy="732950"/>
            </a:xfrm>
            <a:custGeom>
              <a:avLst/>
              <a:gdLst/>
              <a:ahLst/>
              <a:cxnLst/>
              <a:rect l="l" t="t" r="r" b="b"/>
              <a:pathLst>
                <a:path w="19818" h="29318" extrusionOk="0">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07" name="Google Shape;1907;p37"/>
            <p:cNvSpPr/>
            <p:nvPr/>
          </p:nvSpPr>
          <p:spPr>
            <a:xfrm>
              <a:off x="5024925" y="2762300"/>
              <a:ext cx="478800" cy="363925"/>
            </a:xfrm>
            <a:custGeom>
              <a:avLst/>
              <a:gdLst/>
              <a:ahLst/>
              <a:cxnLst/>
              <a:rect l="l" t="t" r="r" b="b"/>
              <a:pathLst>
                <a:path w="19152" h="14557" extrusionOk="0">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08" name="Google Shape;1908;p37"/>
            <p:cNvSpPr/>
            <p:nvPr/>
          </p:nvSpPr>
          <p:spPr>
            <a:xfrm>
              <a:off x="5031400" y="2805725"/>
              <a:ext cx="452900" cy="320750"/>
            </a:xfrm>
            <a:custGeom>
              <a:avLst/>
              <a:gdLst/>
              <a:ahLst/>
              <a:cxnLst/>
              <a:rect l="l" t="t" r="r" b="b"/>
              <a:pathLst>
                <a:path w="18116" h="12830" extrusionOk="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09" name="Google Shape;1909;p37"/>
            <p:cNvSpPr/>
            <p:nvPr/>
          </p:nvSpPr>
          <p:spPr>
            <a:xfrm>
              <a:off x="5001825" y="2754200"/>
              <a:ext cx="510200" cy="748450"/>
            </a:xfrm>
            <a:custGeom>
              <a:avLst/>
              <a:gdLst/>
              <a:ahLst/>
              <a:cxnLst/>
              <a:rect l="l" t="t" r="r" b="b"/>
              <a:pathLst>
                <a:path w="20408" h="29938" extrusionOk="0">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10" name="Google Shape;1910;p37"/>
            <p:cNvSpPr/>
            <p:nvPr/>
          </p:nvSpPr>
          <p:spPr>
            <a:xfrm>
              <a:off x="5354875" y="2859575"/>
              <a:ext cx="133125" cy="419400"/>
            </a:xfrm>
            <a:custGeom>
              <a:avLst/>
              <a:gdLst/>
              <a:ahLst/>
              <a:cxnLst/>
              <a:rect l="l" t="t" r="r" b="b"/>
              <a:pathLst>
                <a:path w="5325" h="16776" extrusionOk="0">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11" name="Google Shape;1911;p37"/>
            <p:cNvSpPr/>
            <p:nvPr/>
          </p:nvSpPr>
          <p:spPr>
            <a:xfrm>
              <a:off x="3913950" y="2701900"/>
              <a:ext cx="2461350" cy="2225975"/>
            </a:xfrm>
            <a:custGeom>
              <a:avLst/>
              <a:gdLst/>
              <a:ahLst/>
              <a:cxnLst/>
              <a:rect l="l" t="t" r="r" b="b"/>
              <a:pathLst>
                <a:path w="98454" h="89039" extrusionOk="0">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12" name="Google Shape;1912;p37"/>
            <p:cNvSpPr/>
            <p:nvPr/>
          </p:nvSpPr>
          <p:spPr>
            <a:xfrm>
              <a:off x="5139525" y="3731850"/>
              <a:ext cx="1235775" cy="1196025"/>
            </a:xfrm>
            <a:custGeom>
              <a:avLst/>
              <a:gdLst/>
              <a:ahLst/>
              <a:cxnLst/>
              <a:rect l="l" t="t" r="r" b="b"/>
              <a:pathLst>
                <a:path w="49431" h="47841" extrusionOk="0">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13" name="Google Shape;1913;p37"/>
            <p:cNvSpPr/>
            <p:nvPr/>
          </p:nvSpPr>
          <p:spPr>
            <a:xfrm>
              <a:off x="3913950" y="3766050"/>
              <a:ext cx="429825" cy="1161825"/>
            </a:xfrm>
            <a:custGeom>
              <a:avLst/>
              <a:gdLst/>
              <a:ahLst/>
              <a:cxnLst/>
              <a:rect l="l" t="t" r="r" b="b"/>
              <a:pathLst>
                <a:path w="17193" h="46473" extrusionOk="0">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14" name="Google Shape;1914;p37"/>
            <p:cNvSpPr/>
            <p:nvPr/>
          </p:nvSpPr>
          <p:spPr>
            <a:xfrm>
              <a:off x="5142300" y="4519325"/>
              <a:ext cx="933525" cy="401150"/>
            </a:xfrm>
            <a:custGeom>
              <a:avLst/>
              <a:gdLst/>
              <a:ahLst/>
              <a:cxnLst/>
              <a:rect l="l" t="t" r="r" b="b"/>
              <a:pathLst>
                <a:path w="37341" h="16046" extrusionOk="0">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15" name="Google Shape;1915;p37"/>
            <p:cNvSpPr/>
            <p:nvPr/>
          </p:nvSpPr>
          <p:spPr>
            <a:xfrm>
              <a:off x="3925975" y="4024850"/>
              <a:ext cx="355850" cy="895625"/>
            </a:xfrm>
            <a:custGeom>
              <a:avLst/>
              <a:gdLst/>
              <a:ahLst/>
              <a:cxnLst/>
              <a:rect l="l" t="t" r="r" b="b"/>
              <a:pathLst>
                <a:path w="14234" h="35825" extrusionOk="0">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16" name="Google Shape;1916;p37"/>
            <p:cNvSpPr/>
            <p:nvPr/>
          </p:nvSpPr>
          <p:spPr>
            <a:xfrm>
              <a:off x="3906550" y="2694575"/>
              <a:ext cx="2476150" cy="2241625"/>
            </a:xfrm>
            <a:custGeom>
              <a:avLst/>
              <a:gdLst/>
              <a:ahLst/>
              <a:cxnLst/>
              <a:rect l="l" t="t" r="r" b="b"/>
              <a:pathLst>
                <a:path w="99046" h="89665" extrusionOk="0">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17" name="Google Shape;1917;p37"/>
            <p:cNvSpPr/>
            <p:nvPr/>
          </p:nvSpPr>
          <p:spPr>
            <a:xfrm>
              <a:off x="4643200" y="2691125"/>
              <a:ext cx="389150" cy="1764450"/>
            </a:xfrm>
            <a:custGeom>
              <a:avLst/>
              <a:gdLst/>
              <a:ahLst/>
              <a:cxnLst/>
              <a:rect l="l" t="t" r="r" b="b"/>
              <a:pathLst>
                <a:path w="15566" h="70578" extrusionOk="0">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18" name="Google Shape;1918;p37"/>
            <p:cNvSpPr/>
            <p:nvPr/>
          </p:nvSpPr>
          <p:spPr>
            <a:xfrm>
              <a:off x="5353025" y="2758425"/>
              <a:ext cx="360500" cy="1559225"/>
            </a:xfrm>
            <a:custGeom>
              <a:avLst/>
              <a:gdLst/>
              <a:ahLst/>
              <a:cxnLst/>
              <a:rect l="l" t="t" r="r" b="b"/>
              <a:pathLst>
                <a:path w="14420" h="62369" extrusionOk="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19" name="Google Shape;1919;p37"/>
            <p:cNvSpPr/>
            <p:nvPr/>
          </p:nvSpPr>
          <p:spPr>
            <a:xfrm>
              <a:off x="4686650" y="3654175"/>
              <a:ext cx="1109125" cy="736700"/>
            </a:xfrm>
            <a:custGeom>
              <a:avLst/>
              <a:gdLst/>
              <a:ahLst/>
              <a:cxnLst/>
              <a:rect l="l" t="t" r="r" b="b"/>
              <a:pathLst>
                <a:path w="44365" h="29468" extrusionOk="0">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20" name="Google Shape;1920;p37"/>
            <p:cNvSpPr/>
            <p:nvPr/>
          </p:nvSpPr>
          <p:spPr>
            <a:xfrm>
              <a:off x="5364125" y="3758650"/>
              <a:ext cx="397450" cy="161775"/>
            </a:xfrm>
            <a:custGeom>
              <a:avLst/>
              <a:gdLst/>
              <a:ahLst/>
              <a:cxnLst/>
              <a:rect l="l" t="t" r="r" b="b"/>
              <a:pathLst>
                <a:path w="15898" h="6471" extrusionOk="0">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21" name="Google Shape;1921;p37"/>
            <p:cNvSpPr/>
            <p:nvPr/>
          </p:nvSpPr>
          <p:spPr>
            <a:xfrm>
              <a:off x="4686650" y="3815025"/>
              <a:ext cx="824450" cy="575850"/>
            </a:xfrm>
            <a:custGeom>
              <a:avLst/>
              <a:gdLst/>
              <a:ahLst/>
              <a:cxnLst/>
              <a:rect l="l" t="t" r="r" b="b"/>
              <a:pathLst>
                <a:path w="32978" h="23034" extrusionOk="0">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22" name="Google Shape;1922;p37"/>
            <p:cNvSpPr/>
            <p:nvPr/>
          </p:nvSpPr>
          <p:spPr>
            <a:xfrm>
              <a:off x="5364125" y="3758650"/>
              <a:ext cx="329075" cy="154375"/>
            </a:xfrm>
            <a:custGeom>
              <a:avLst/>
              <a:gdLst/>
              <a:ahLst/>
              <a:cxnLst/>
              <a:rect l="l" t="t" r="r" b="b"/>
              <a:pathLst>
                <a:path w="13163" h="6175" extrusionOk="0">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23" name="Google Shape;1923;p37"/>
            <p:cNvSpPr/>
            <p:nvPr/>
          </p:nvSpPr>
          <p:spPr>
            <a:xfrm>
              <a:off x="4747650" y="3832600"/>
              <a:ext cx="740350" cy="496350"/>
            </a:xfrm>
            <a:custGeom>
              <a:avLst/>
              <a:gdLst/>
              <a:ahLst/>
              <a:cxnLst/>
              <a:rect l="l" t="t" r="r" b="b"/>
              <a:pathLst>
                <a:path w="29614" h="19854" extrusionOk="0">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24" name="Google Shape;1924;p37"/>
            <p:cNvSpPr/>
            <p:nvPr/>
          </p:nvSpPr>
          <p:spPr>
            <a:xfrm>
              <a:off x="5105325" y="4022100"/>
              <a:ext cx="42550" cy="68175"/>
            </a:xfrm>
            <a:custGeom>
              <a:avLst/>
              <a:gdLst/>
              <a:ahLst/>
              <a:cxnLst/>
              <a:rect l="l" t="t" r="r" b="b"/>
              <a:pathLst>
                <a:path w="1702" h="2727" extrusionOk="0">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25" name="Google Shape;1925;p37"/>
            <p:cNvSpPr/>
            <p:nvPr/>
          </p:nvSpPr>
          <p:spPr>
            <a:xfrm>
              <a:off x="5196825" y="3955100"/>
              <a:ext cx="80450" cy="159375"/>
            </a:xfrm>
            <a:custGeom>
              <a:avLst/>
              <a:gdLst/>
              <a:ahLst/>
              <a:cxnLst/>
              <a:rect l="l" t="t" r="r" b="b"/>
              <a:pathLst>
                <a:path w="3218" h="6375" extrusionOk="0">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26" name="Google Shape;1926;p37"/>
            <p:cNvSpPr/>
            <p:nvPr/>
          </p:nvSpPr>
          <p:spPr>
            <a:xfrm>
              <a:off x="5292025" y="3860550"/>
              <a:ext cx="109100" cy="194575"/>
            </a:xfrm>
            <a:custGeom>
              <a:avLst/>
              <a:gdLst/>
              <a:ahLst/>
              <a:cxnLst/>
              <a:rect l="l" t="t" r="r" b="b"/>
              <a:pathLst>
                <a:path w="4364" h="7783" extrusionOk="0">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27" name="Google Shape;1927;p37"/>
            <p:cNvSpPr/>
            <p:nvPr/>
          </p:nvSpPr>
          <p:spPr>
            <a:xfrm>
              <a:off x="4678325" y="3645900"/>
              <a:ext cx="1122075" cy="752975"/>
            </a:xfrm>
            <a:custGeom>
              <a:avLst/>
              <a:gdLst/>
              <a:ahLst/>
              <a:cxnLst/>
              <a:rect l="l" t="t" r="r" b="b"/>
              <a:pathLst>
                <a:path w="44883" h="30119" extrusionOk="0">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28" name="Google Shape;1928;p37"/>
            <p:cNvSpPr/>
            <p:nvPr/>
          </p:nvSpPr>
          <p:spPr>
            <a:xfrm>
              <a:off x="3709700" y="2698525"/>
              <a:ext cx="1055525" cy="2070975"/>
            </a:xfrm>
            <a:custGeom>
              <a:avLst/>
              <a:gdLst/>
              <a:ahLst/>
              <a:cxnLst/>
              <a:rect l="l" t="t" r="r" b="b"/>
              <a:pathLst>
                <a:path w="42221" h="82839" extrusionOk="0">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29" name="Google Shape;1929;p37"/>
            <p:cNvSpPr/>
            <p:nvPr/>
          </p:nvSpPr>
          <p:spPr>
            <a:xfrm>
              <a:off x="3709700" y="3396325"/>
              <a:ext cx="1024100" cy="1373175"/>
            </a:xfrm>
            <a:custGeom>
              <a:avLst/>
              <a:gdLst/>
              <a:ahLst/>
              <a:cxnLst/>
              <a:rect l="l" t="t" r="r" b="b"/>
              <a:pathLst>
                <a:path w="40964" h="54927" extrusionOk="0">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30" name="Google Shape;1930;p37"/>
            <p:cNvSpPr/>
            <p:nvPr/>
          </p:nvSpPr>
          <p:spPr>
            <a:xfrm>
              <a:off x="3718000" y="3645900"/>
              <a:ext cx="1007475" cy="1115600"/>
            </a:xfrm>
            <a:custGeom>
              <a:avLst/>
              <a:gdLst/>
              <a:ahLst/>
              <a:cxnLst/>
              <a:rect l="l" t="t" r="r" b="b"/>
              <a:pathLst>
                <a:path w="40299" h="44624" extrusionOk="0">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31" name="Google Shape;1931;p37"/>
            <p:cNvSpPr/>
            <p:nvPr/>
          </p:nvSpPr>
          <p:spPr>
            <a:xfrm>
              <a:off x="3702300" y="2691125"/>
              <a:ext cx="1071250" cy="2086100"/>
            </a:xfrm>
            <a:custGeom>
              <a:avLst/>
              <a:gdLst/>
              <a:ahLst/>
              <a:cxnLst/>
              <a:rect l="l" t="t" r="r" b="b"/>
              <a:pathLst>
                <a:path w="42850" h="83444" extrusionOk="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32" name="Google Shape;1932;p37"/>
            <p:cNvSpPr/>
            <p:nvPr/>
          </p:nvSpPr>
          <p:spPr>
            <a:xfrm>
              <a:off x="4389950" y="3681000"/>
              <a:ext cx="277300" cy="403025"/>
            </a:xfrm>
            <a:custGeom>
              <a:avLst/>
              <a:gdLst/>
              <a:ahLst/>
              <a:cxnLst/>
              <a:rect l="l" t="t" r="r" b="b"/>
              <a:pathLst>
                <a:path w="11092" h="16121" extrusionOk="0">
                  <a:moveTo>
                    <a:pt x="1258" y="1"/>
                  </a:moveTo>
                  <a:lnTo>
                    <a:pt x="1" y="15713"/>
                  </a:lnTo>
                  <a:lnTo>
                    <a:pt x="10130" y="16120"/>
                  </a:lnTo>
                  <a:lnTo>
                    <a:pt x="11092" y="851"/>
                  </a:lnTo>
                  <a:lnTo>
                    <a:pt x="12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33" name="Google Shape;1933;p37"/>
            <p:cNvSpPr/>
            <p:nvPr/>
          </p:nvSpPr>
          <p:spPr>
            <a:xfrm>
              <a:off x="4381625" y="3673250"/>
              <a:ext cx="293950" cy="419075"/>
            </a:xfrm>
            <a:custGeom>
              <a:avLst/>
              <a:gdLst/>
              <a:ahLst/>
              <a:cxnLst/>
              <a:rect l="l" t="t" r="r" b="b"/>
              <a:pathLst>
                <a:path w="11758" h="16763" extrusionOk="0">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34" name="Google Shape;1934;p37"/>
            <p:cNvSpPr/>
            <p:nvPr/>
          </p:nvSpPr>
          <p:spPr>
            <a:xfrm>
              <a:off x="4512875" y="3582125"/>
              <a:ext cx="70275" cy="158075"/>
            </a:xfrm>
            <a:custGeom>
              <a:avLst/>
              <a:gdLst/>
              <a:ahLst/>
              <a:cxnLst/>
              <a:rect l="l" t="t" r="r" b="b"/>
              <a:pathLst>
                <a:path w="2811" h="6323" extrusionOk="0">
                  <a:moveTo>
                    <a:pt x="149" y="0"/>
                  </a:moveTo>
                  <a:lnTo>
                    <a:pt x="1" y="6174"/>
                  </a:lnTo>
                  <a:lnTo>
                    <a:pt x="2663" y="6322"/>
                  </a:lnTo>
                  <a:lnTo>
                    <a:pt x="2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35" name="Google Shape;1935;p37"/>
            <p:cNvSpPr/>
            <p:nvPr/>
          </p:nvSpPr>
          <p:spPr>
            <a:xfrm>
              <a:off x="4505475" y="3574725"/>
              <a:ext cx="85075" cy="172850"/>
            </a:xfrm>
            <a:custGeom>
              <a:avLst/>
              <a:gdLst/>
              <a:ahLst/>
              <a:cxnLst/>
              <a:rect l="l" t="t" r="r" b="b"/>
              <a:pathLst>
                <a:path w="3403" h="6914" extrusionOk="0">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36" name="Google Shape;1936;p37"/>
            <p:cNvSpPr/>
            <p:nvPr/>
          </p:nvSpPr>
          <p:spPr>
            <a:xfrm>
              <a:off x="5426975" y="3461900"/>
              <a:ext cx="1298625" cy="1073150"/>
            </a:xfrm>
            <a:custGeom>
              <a:avLst/>
              <a:gdLst/>
              <a:ahLst/>
              <a:cxnLst/>
              <a:rect l="l" t="t" r="r" b="b"/>
              <a:pathLst>
                <a:path w="51945" h="42926" extrusionOk="0">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37" name="Google Shape;1937;p37"/>
            <p:cNvSpPr/>
            <p:nvPr/>
          </p:nvSpPr>
          <p:spPr>
            <a:xfrm>
              <a:off x="5426975" y="3453650"/>
              <a:ext cx="1297700" cy="1088800"/>
            </a:xfrm>
            <a:custGeom>
              <a:avLst/>
              <a:gdLst/>
              <a:ahLst/>
              <a:cxnLst/>
              <a:rect l="l" t="t" r="r" b="b"/>
              <a:pathLst>
                <a:path w="51908" h="43552" extrusionOk="0">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38" name="Google Shape;1938;p37"/>
            <p:cNvSpPr/>
            <p:nvPr/>
          </p:nvSpPr>
          <p:spPr>
            <a:xfrm>
              <a:off x="5548050" y="4175700"/>
              <a:ext cx="53625" cy="94825"/>
            </a:xfrm>
            <a:custGeom>
              <a:avLst/>
              <a:gdLst/>
              <a:ahLst/>
              <a:cxnLst/>
              <a:rect l="l" t="t" r="r" b="b"/>
              <a:pathLst>
                <a:path w="2145" h="3793" extrusionOk="0">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39" name="Google Shape;1939;p37"/>
            <p:cNvSpPr/>
            <p:nvPr/>
          </p:nvSpPr>
          <p:spPr>
            <a:xfrm>
              <a:off x="5610900" y="3469350"/>
              <a:ext cx="451075" cy="661600"/>
            </a:xfrm>
            <a:custGeom>
              <a:avLst/>
              <a:gdLst/>
              <a:ahLst/>
              <a:cxnLst/>
              <a:rect l="l" t="t" r="r" b="b"/>
              <a:pathLst>
                <a:path w="18043" h="26464" extrusionOk="0">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40" name="Google Shape;1940;p37"/>
            <p:cNvSpPr/>
            <p:nvPr/>
          </p:nvSpPr>
          <p:spPr>
            <a:xfrm>
              <a:off x="6081350" y="3473050"/>
              <a:ext cx="74900" cy="17575"/>
            </a:xfrm>
            <a:custGeom>
              <a:avLst/>
              <a:gdLst/>
              <a:ahLst/>
              <a:cxnLst/>
              <a:rect l="l" t="t" r="r" b="b"/>
              <a:pathLst>
                <a:path w="2996" h="703" extrusionOk="0">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41" name="Google Shape;1941;p37"/>
            <p:cNvSpPr/>
            <p:nvPr/>
          </p:nvSpPr>
          <p:spPr>
            <a:xfrm>
              <a:off x="6350325" y="4060025"/>
              <a:ext cx="263225" cy="113650"/>
            </a:xfrm>
            <a:custGeom>
              <a:avLst/>
              <a:gdLst/>
              <a:ahLst/>
              <a:cxnLst/>
              <a:rect l="l" t="t" r="r" b="b"/>
              <a:pathLst>
                <a:path w="10529" h="4546" extrusionOk="0">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42" name="Google Shape;1942;p37"/>
            <p:cNvSpPr/>
            <p:nvPr/>
          </p:nvSpPr>
          <p:spPr>
            <a:xfrm>
              <a:off x="6386375" y="4075675"/>
              <a:ext cx="210750" cy="90600"/>
            </a:xfrm>
            <a:custGeom>
              <a:avLst/>
              <a:gdLst/>
              <a:ahLst/>
              <a:cxnLst/>
              <a:rect l="l" t="t" r="r" b="b"/>
              <a:pathLst>
                <a:path w="8430" h="3624" extrusionOk="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43" name="Google Shape;1943;p37"/>
            <p:cNvSpPr/>
            <p:nvPr/>
          </p:nvSpPr>
          <p:spPr>
            <a:xfrm>
              <a:off x="6371575" y="4051650"/>
              <a:ext cx="240325" cy="130350"/>
            </a:xfrm>
            <a:custGeom>
              <a:avLst/>
              <a:gdLst/>
              <a:ahLst/>
              <a:cxnLst/>
              <a:rect l="l" t="t" r="r" b="b"/>
              <a:pathLst>
                <a:path w="9613" h="5214" extrusionOk="0">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44" name="Google Shape;1944;p37"/>
            <p:cNvSpPr/>
            <p:nvPr/>
          </p:nvSpPr>
          <p:spPr>
            <a:xfrm>
              <a:off x="6319825" y="3967450"/>
              <a:ext cx="358550" cy="155375"/>
            </a:xfrm>
            <a:custGeom>
              <a:avLst/>
              <a:gdLst/>
              <a:ahLst/>
              <a:cxnLst/>
              <a:rect l="l" t="t" r="r" b="b"/>
              <a:pathLst>
                <a:path w="14342" h="6215" extrusionOk="0">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45" name="Google Shape;1945;p37"/>
            <p:cNvSpPr/>
            <p:nvPr/>
          </p:nvSpPr>
          <p:spPr>
            <a:xfrm>
              <a:off x="6366950" y="3975850"/>
              <a:ext cx="291175" cy="139600"/>
            </a:xfrm>
            <a:custGeom>
              <a:avLst/>
              <a:gdLst/>
              <a:ahLst/>
              <a:cxnLst/>
              <a:rect l="l" t="t" r="r" b="b"/>
              <a:pathLst>
                <a:path w="11647" h="5584" extrusionOk="0">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46" name="Google Shape;1946;p37"/>
            <p:cNvSpPr/>
            <p:nvPr/>
          </p:nvSpPr>
          <p:spPr>
            <a:xfrm>
              <a:off x="6351250" y="3960150"/>
              <a:ext cx="321650" cy="170075"/>
            </a:xfrm>
            <a:custGeom>
              <a:avLst/>
              <a:gdLst/>
              <a:ahLst/>
              <a:cxnLst/>
              <a:rect l="l" t="t" r="r" b="b"/>
              <a:pathLst>
                <a:path w="12866" h="6803" extrusionOk="0">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47" name="Google Shape;1947;p37"/>
            <p:cNvSpPr/>
            <p:nvPr/>
          </p:nvSpPr>
          <p:spPr>
            <a:xfrm>
              <a:off x="6287475" y="3882150"/>
              <a:ext cx="392175" cy="169525"/>
            </a:xfrm>
            <a:custGeom>
              <a:avLst/>
              <a:gdLst/>
              <a:ahLst/>
              <a:cxnLst/>
              <a:rect l="l" t="t" r="r" b="b"/>
              <a:pathLst>
                <a:path w="15687" h="6781" extrusionOk="0">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48" name="Google Shape;1948;p37"/>
            <p:cNvSpPr/>
            <p:nvPr/>
          </p:nvSpPr>
          <p:spPr>
            <a:xfrm>
              <a:off x="6338300" y="3891750"/>
              <a:ext cx="320750" cy="152525"/>
            </a:xfrm>
            <a:custGeom>
              <a:avLst/>
              <a:gdLst/>
              <a:ahLst/>
              <a:cxnLst/>
              <a:rect l="l" t="t" r="r" b="b"/>
              <a:pathLst>
                <a:path w="12830" h="6101" extrusionOk="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49" name="Google Shape;1949;p37"/>
            <p:cNvSpPr/>
            <p:nvPr/>
          </p:nvSpPr>
          <p:spPr>
            <a:xfrm>
              <a:off x="6323525" y="3874175"/>
              <a:ext cx="350300" cy="184875"/>
            </a:xfrm>
            <a:custGeom>
              <a:avLst/>
              <a:gdLst/>
              <a:ahLst/>
              <a:cxnLst/>
              <a:rect l="l" t="t" r="r" b="b"/>
              <a:pathLst>
                <a:path w="14012" h="7395" extrusionOk="0">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50" name="Google Shape;1950;p37"/>
            <p:cNvSpPr/>
            <p:nvPr/>
          </p:nvSpPr>
          <p:spPr>
            <a:xfrm>
              <a:off x="6297625" y="3803775"/>
              <a:ext cx="392475" cy="169325"/>
            </a:xfrm>
            <a:custGeom>
              <a:avLst/>
              <a:gdLst/>
              <a:ahLst/>
              <a:cxnLst/>
              <a:rect l="l" t="t" r="r" b="b"/>
              <a:pathLst>
                <a:path w="15699" h="6773" extrusionOk="0">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51" name="Google Shape;1951;p37"/>
            <p:cNvSpPr/>
            <p:nvPr/>
          </p:nvSpPr>
          <p:spPr>
            <a:xfrm>
              <a:off x="6341075" y="3803950"/>
              <a:ext cx="335525" cy="169150"/>
            </a:xfrm>
            <a:custGeom>
              <a:avLst/>
              <a:gdLst/>
              <a:ahLst/>
              <a:cxnLst/>
              <a:rect l="l" t="t" r="r" b="b"/>
              <a:pathLst>
                <a:path w="13421" h="6766" extrusionOk="0">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52" name="Google Shape;1952;p37"/>
            <p:cNvSpPr/>
            <p:nvPr/>
          </p:nvSpPr>
          <p:spPr>
            <a:xfrm>
              <a:off x="6333675" y="3795625"/>
              <a:ext cx="350325" cy="185800"/>
            </a:xfrm>
            <a:custGeom>
              <a:avLst/>
              <a:gdLst/>
              <a:ahLst/>
              <a:cxnLst/>
              <a:rect l="l" t="t" r="r" b="b"/>
              <a:pathLst>
                <a:path w="14013" h="7432" extrusionOk="0">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53" name="Google Shape;1953;p37"/>
            <p:cNvSpPr/>
            <p:nvPr/>
          </p:nvSpPr>
          <p:spPr>
            <a:xfrm>
              <a:off x="4942650" y="1866675"/>
              <a:ext cx="849425" cy="1047800"/>
            </a:xfrm>
            <a:custGeom>
              <a:avLst/>
              <a:gdLst/>
              <a:ahLst/>
              <a:cxnLst/>
              <a:rect l="l" t="t" r="r" b="b"/>
              <a:pathLst>
                <a:path w="33977" h="41912" extrusionOk="0">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54" name="Google Shape;1954;p37"/>
            <p:cNvSpPr/>
            <p:nvPr/>
          </p:nvSpPr>
          <p:spPr>
            <a:xfrm>
              <a:off x="4970400" y="1866675"/>
              <a:ext cx="695050" cy="401125"/>
            </a:xfrm>
            <a:custGeom>
              <a:avLst/>
              <a:gdLst/>
              <a:ahLst/>
              <a:cxnLst/>
              <a:rect l="l" t="t" r="r" b="b"/>
              <a:pathLst>
                <a:path w="27802" h="16045" extrusionOk="0">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55" name="Google Shape;1955;p37"/>
            <p:cNvSpPr/>
            <p:nvPr/>
          </p:nvSpPr>
          <p:spPr>
            <a:xfrm>
              <a:off x="4968550" y="2285850"/>
              <a:ext cx="823525" cy="628625"/>
            </a:xfrm>
            <a:custGeom>
              <a:avLst/>
              <a:gdLst/>
              <a:ahLst/>
              <a:cxnLst/>
              <a:rect l="l" t="t" r="r" b="b"/>
              <a:pathLst>
                <a:path w="32941" h="25145" extrusionOk="0">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56" name="Google Shape;1956;p37"/>
            <p:cNvSpPr/>
            <p:nvPr/>
          </p:nvSpPr>
          <p:spPr>
            <a:xfrm>
              <a:off x="4968550" y="2286300"/>
              <a:ext cx="823525" cy="628525"/>
            </a:xfrm>
            <a:custGeom>
              <a:avLst/>
              <a:gdLst/>
              <a:ahLst/>
              <a:cxnLst/>
              <a:rect l="l" t="t" r="r" b="b"/>
              <a:pathLst>
                <a:path w="32941" h="25141" extrusionOk="0">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57" name="Google Shape;1957;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58" name="Google Shape;1958;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59" name="Google Shape;1959;p37"/>
            <p:cNvSpPr/>
            <p:nvPr/>
          </p:nvSpPr>
          <p:spPr>
            <a:xfrm>
              <a:off x="4970400" y="1866675"/>
              <a:ext cx="695050" cy="401150"/>
            </a:xfrm>
            <a:custGeom>
              <a:avLst/>
              <a:gdLst/>
              <a:ahLst/>
              <a:cxnLst/>
              <a:rect l="l" t="t" r="r" b="b"/>
              <a:pathLst>
                <a:path w="27802" h="16046" extrusionOk="0">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60" name="Google Shape;1960;p37"/>
            <p:cNvSpPr/>
            <p:nvPr/>
          </p:nvSpPr>
          <p:spPr>
            <a:xfrm>
              <a:off x="5512925" y="2229900"/>
              <a:ext cx="9275" cy="5575"/>
            </a:xfrm>
            <a:custGeom>
              <a:avLst/>
              <a:gdLst/>
              <a:ahLst/>
              <a:cxnLst/>
              <a:rect l="l" t="t" r="r" b="b"/>
              <a:pathLst>
                <a:path w="371" h="223" extrusionOk="0">
                  <a:moveTo>
                    <a:pt x="371" y="223"/>
                  </a:moveTo>
                  <a:cubicBezTo>
                    <a:pt x="223" y="149"/>
                    <a:pt x="112" y="75"/>
                    <a:pt x="1" y="1"/>
                  </a:cubicBezTo>
                  <a:cubicBezTo>
                    <a:pt x="112" y="75"/>
                    <a:pt x="223" y="149"/>
                    <a:pt x="371" y="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61" name="Google Shape;1961;p37"/>
            <p:cNvSpPr/>
            <p:nvPr/>
          </p:nvSpPr>
          <p:spPr>
            <a:xfrm>
              <a:off x="4953750" y="1859125"/>
              <a:ext cx="846650" cy="1063075"/>
            </a:xfrm>
            <a:custGeom>
              <a:avLst/>
              <a:gdLst/>
              <a:ahLst/>
              <a:cxnLst/>
              <a:rect l="l" t="t" r="r" b="b"/>
              <a:pathLst>
                <a:path w="33866" h="42523" extrusionOk="0">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62" name="Google Shape;1962;p37"/>
            <p:cNvSpPr/>
            <p:nvPr/>
          </p:nvSpPr>
          <p:spPr>
            <a:xfrm>
              <a:off x="4911225" y="2165200"/>
              <a:ext cx="287475" cy="288400"/>
            </a:xfrm>
            <a:custGeom>
              <a:avLst/>
              <a:gdLst/>
              <a:ahLst/>
              <a:cxnLst/>
              <a:rect l="l" t="t" r="r" b="b"/>
              <a:pathLst>
                <a:path w="11499" h="11536" extrusionOk="0">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63" name="Google Shape;1963;p37"/>
            <p:cNvSpPr/>
            <p:nvPr/>
          </p:nvSpPr>
          <p:spPr>
            <a:xfrm>
              <a:off x="4936200" y="2265950"/>
              <a:ext cx="262500" cy="187650"/>
            </a:xfrm>
            <a:custGeom>
              <a:avLst/>
              <a:gdLst/>
              <a:ahLst/>
              <a:cxnLst/>
              <a:rect l="l" t="t" r="r" b="b"/>
              <a:pathLst>
                <a:path w="10500" h="7506" extrusionOk="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64" name="Google Shape;1964;p37"/>
            <p:cNvSpPr/>
            <p:nvPr/>
          </p:nvSpPr>
          <p:spPr>
            <a:xfrm>
              <a:off x="4902925" y="2157825"/>
              <a:ext cx="303175" cy="303175"/>
            </a:xfrm>
            <a:custGeom>
              <a:avLst/>
              <a:gdLst/>
              <a:ahLst/>
              <a:cxnLst/>
              <a:rect l="l" t="t" r="r" b="b"/>
              <a:pathLst>
                <a:path w="12127" h="12127" extrusionOk="0">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65" name="Google Shape;1965;p37"/>
            <p:cNvSpPr/>
            <p:nvPr/>
          </p:nvSpPr>
          <p:spPr>
            <a:xfrm>
              <a:off x="5304050" y="2165200"/>
              <a:ext cx="288400" cy="288400"/>
            </a:xfrm>
            <a:custGeom>
              <a:avLst/>
              <a:gdLst/>
              <a:ahLst/>
              <a:cxnLst/>
              <a:rect l="l" t="t" r="r" b="b"/>
              <a:pathLst>
                <a:path w="11536" h="11536" extrusionOk="0">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66" name="Google Shape;1966;p37"/>
            <p:cNvSpPr/>
            <p:nvPr/>
          </p:nvSpPr>
          <p:spPr>
            <a:xfrm>
              <a:off x="5318825" y="2264100"/>
              <a:ext cx="273625" cy="189500"/>
            </a:xfrm>
            <a:custGeom>
              <a:avLst/>
              <a:gdLst/>
              <a:ahLst/>
              <a:cxnLst/>
              <a:rect l="l" t="t" r="r" b="b"/>
              <a:pathLst>
                <a:path w="10945" h="7580" extrusionOk="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67" name="Google Shape;1967;p37"/>
            <p:cNvSpPr/>
            <p:nvPr/>
          </p:nvSpPr>
          <p:spPr>
            <a:xfrm>
              <a:off x="5296650" y="2157825"/>
              <a:ext cx="303200" cy="303175"/>
            </a:xfrm>
            <a:custGeom>
              <a:avLst/>
              <a:gdLst/>
              <a:ahLst/>
              <a:cxnLst/>
              <a:rect l="l" t="t" r="r" b="b"/>
              <a:pathLst>
                <a:path w="12128" h="12127" extrusionOk="0">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68" name="Google Shape;1968;p37"/>
            <p:cNvSpPr/>
            <p:nvPr/>
          </p:nvSpPr>
          <p:spPr>
            <a:xfrm>
              <a:off x="5190375" y="2221600"/>
              <a:ext cx="129400" cy="39075"/>
            </a:xfrm>
            <a:custGeom>
              <a:avLst/>
              <a:gdLst/>
              <a:ahLst/>
              <a:cxnLst/>
              <a:rect l="l" t="t" r="r" b="b"/>
              <a:pathLst>
                <a:path w="5176" h="1563" extrusionOk="0">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69" name="Google Shape;1969;p37"/>
            <p:cNvSpPr/>
            <p:nvPr/>
          </p:nvSpPr>
          <p:spPr>
            <a:xfrm>
              <a:off x="4993500" y="2059850"/>
              <a:ext cx="154375" cy="74650"/>
            </a:xfrm>
            <a:custGeom>
              <a:avLst/>
              <a:gdLst/>
              <a:ahLst/>
              <a:cxnLst/>
              <a:rect l="l" t="t" r="r" b="b"/>
              <a:pathLst>
                <a:path w="6175" h="2986" extrusionOk="0">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70" name="Google Shape;1970;p37"/>
            <p:cNvSpPr/>
            <p:nvPr/>
          </p:nvSpPr>
          <p:spPr>
            <a:xfrm>
              <a:off x="5316075" y="2049675"/>
              <a:ext cx="183025" cy="81200"/>
            </a:xfrm>
            <a:custGeom>
              <a:avLst/>
              <a:gdLst/>
              <a:ahLst/>
              <a:cxnLst/>
              <a:rect l="l" t="t" r="r" b="b"/>
              <a:pathLst>
                <a:path w="7321" h="3248" extrusionOk="0">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71" name="Google Shape;1971;p37"/>
            <p:cNvSpPr/>
            <p:nvPr/>
          </p:nvSpPr>
          <p:spPr>
            <a:xfrm>
              <a:off x="5148775" y="2298125"/>
              <a:ext cx="97075" cy="268425"/>
            </a:xfrm>
            <a:custGeom>
              <a:avLst/>
              <a:gdLst/>
              <a:ahLst/>
              <a:cxnLst/>
              <a:rect l="l" t="t" r="r" b="b"/>
              <a:pathLst>
                <a:path w="3883" h="10737" extrusionOk="0">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72" name="Google Shape;1972;p37"/>
            <p:cNvSpPr/>
            <p:nvPr/>
          </p:nvSpPr>
          <p:spPr>
            <a:xfrm>
              <a:off x="5215325" y="2589325"/>
              <a:ext cx="163625" cy="61150"/>
            </a:xfrm>
            <a:custGeom>
              <a:avLst/>
              <a:gdLst/>
              <a:ahLst/>
              <a:cxnLst/>
              <a:rect l="l" t="t" r="r" b="b"/>
              <a:pathLst>
                <a:path w="6545" h="2446" extrusionOk="0">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73" name="Google Shape;1973;p37"/>
            <p:cNvSpPr/>
            <p:nvPr/>
          </p:nvSpPr>
          <p:spPr>
            <a:xfrm>
              <a:off x="862950" y="4920450"/>
              <a:ext cx="1188625" cy="15750"/>
            </a:xfrm>
            <a:custGeom>
              <a:avLst/>
              <a:gdLst/>
              <a:ahLst/>
              <a:cxnLst/>
              <a:rect l="l" t="t" r="r" b="b"/>
              <a:pathLst>
                <a:path w="47545" h="630" extrusionOk="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74" name="Google Shape;1974;p37"/>
            <p:cNvSpPr/>
            <p:nvPr/>
          </p:nvSpPr>
          <p:spPr>
            <a:xfrm>
              <a:off x="2173575" y="4920450"/>
              <a:ext cx="4043675" cy="15750"/>
            </a:xfrm>
            <a:custGeom>
              <a:avLst/>
              <a:gdLst/>
              <a:ahLst/>
              <a:cxnLst/>
              <a:rect l="l" t="t" r="r" b="b"/>
              <a:pathLst>
                <a:path w="161747" h="630" extrusionOk="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75" name="Google Shape;1975;p37"/>
            <p:cNvSpPr/>
            <p:nvPr/>
          </p:nvSpPr>
          <p:spPr>
            <a:xfrm>
              <a:off x="6316125" y="4920450"/>
              <a:ext cx="159000" cy="15750"/>
            </a:xfrm>
            <a:custGeom>
              <a:avLst/>
              <a:gdLst/>
              <a:ahLst/>
              <a:cxnLst/>
              <a:rect l="l" t="t" r="r" b="b"/>
              <a:pathLst>
                <a:path w="6360" h="630" extrusionOk="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76" name="Google Shape;1976;p37"/>
            <p:cNvSpPr/>
            <p:nvPr/>
          </p:nvSpPr>
          <p:spPr>
            <a:xfrm>
              <a:off x="4014700" y="2706825"/>
              <a:ext cx="350325" cy="819850"/>
            </a:xfrm>
            <a:custGeom>
              <a:avLst/>
              <a:gdLst/>
              <a:ahLst/>
              <a:cxnLst/>
              <a:rect l="l" t="t" r="r" b="b"/>
              <a:pathLst>
                <a:path w="14013" h="32794" extrusionOk="0">
                  <a:moveTo>
                    <a:pt x="0" y="1"/>
                  </a:moveTo>
                  <a:lnTo>
                    <a:pt x="0" y="32794"/>
                  </a:lnTo>
                  <a:lnTo>
                    <a:pt x="14012" y="32794"/>
                  </a:lnTo>
                  <a:lnTo>
                    <a:pt x="140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77" name="Google Shape;1977;p37"/>
            <p:cNvSpPr/>
            <p:nvPr/>
          </p:nvSpPr>
          <p:spPr>
            <a:xfrm>
              <a:off x="1582025" y="1799200"/>
              <a:ext cx="1080500" cy="1727475"/>
            </a:xfrm>
            <a:custGeom>
              <a:avLst/>
              <a:gdLst/>
              <a:ahLst/>
              <a:cxnLst/>
              <a:rect l="l" t="t" r="r" b="b"/>
              <a:pathLst>
                <a:path w="43220" h="69099" extrusionOk="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78" name="Google Shape;1978;p37"/>
            <p:cNvSpPr/>
            <p:nvPr/>
          </p:nvSpPr>
          <p:spPr>
            <a:xfrm>
              <a:off x="1582025" y="1799200"/>
              <a:ext cx="2783000" cy="1727475"/>
            </a:xfrm>
            <a:custGeom>
              <a:avLst/>
              <a:gdLst/>
              <a:ahLst/>
              <a:cxnLst/>
              <a:rect l="l" t="t" r="r" b="b"/>
              <a:pathLst>
                <a:path w="111320" h="69099" extrusionOk="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79" name="Google Shape;1979;p37"/>
            <p:cNvSpPr/>
            <p:nvPr/>
          </p:nvSpPr>
          <p:spPr>
            <a:xfrm>
              <a:off x="3977725" y="3502625"/>
              <a:ext cx="27750" cy="24050"/>
            </a:xfrm>
            <a:custGeom>
              <a:avLst/>
              <a:gdLst/>
              <a:ahLst/>
              <a:cxnLst/>
              <a:rect l="l" t="t" r="r" b="b"/>
              <a:pathLst>
                <a:path w="1110" h="962" extrusionOk="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80" name="Google Shape;1980;p37"/>
            <p:cNvSpPr/>
            <p:nvPr/>
          </p:nvSpPr>
          <p:spPr>
            <a:xfrm>
              <a:off x="3954625" y="3476750"/>
              <a:ext cx="57325" cy="49925"/>
            </a:xfrm>
            <a:custGeom>
              <a:avLst/>
              <a:gdLst/>
              <a:ahLst/>
              <a:cxnLst/>
              <a:rect l="l" t="t" r="r" b="b"/>
              <a:pathLst>
                <a:path w="2293" h="1997" extrusionOk="0">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81" name="Google Shape;1981;p37"/>
            <p:cNvSpPr/>
            <p:nvPr/>
          </p:nvSpPr>
          <p:spPr>
            <a:xfrm>
              <a:off x="3998975" y="2691125"/>
              <a:ext cx="366050" cy="835550"/>
            </a:xfrm>
            <a:custGeom>
              <a:avLst/>
              <a:gdLst/>
              <a:ahLst/>
              <a:cxnLst/>
              <a:rect l="l" t="t" r="r" b="b"/>
              <a:pathLst>
                <a:path w="14642" h="33422" extrusionOk="0">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82" name="Google Shape;1982;p37"/>
            <p:cNvSpPr/>
            <p:nvPr/>
          </p:nvSpPr>
          <p:spPr>
            <a:xfrm>
              <a:off x="1529350" y="1687375"/>
              <a:ext cx="2889275" cy="1951150"/>
            </a:xfrm>
            <a:custGeom>
              <a:avLst/>
              <a:gdLst/>
              <a:ahLst/>
              <a:cxnLst/>
              <a:rect l="l" t="t" r="r" b="b"/>
              <a:pathLst>
                <a:path w="115571" h="78046" extrusionOk="0">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83" name="Google Shape;1983;p37"/>
            <p:cNvSpPr/>
            <p:nvPr/>
          </p:nvSpPr>
          <p:spPr>
            <a:xfrm>
              <a:off x="1521025" y="1679050"/>
              <a:ext cx="2905000" cy="1966875"/>
            </a:xfrm>
            <a:custGeom>
              <a:avLst/>
              <a:gdLst/>
              <a:ahLst/>
              <a:cxnLst/>
              <a:rect l="l" t="t" r="r" b="b"/>
              <a:pathLst>
                <a:path w="116200" h="78675" extrusionOk="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84" name="Google Shape;1984;p37"/>
            <p:cNvSpPr/>
            <p:nvPr/>
          </p:nvSpPr>
          <p:spPr>
            <a:xfrm>
              <a:off x="1634725" y="1846350"/>
              <a:ext cx="1974250" cy="154375"/>
            </a:xfrm>
            <a:custGeom>
              <a:avLst/>
              <a:gdLst/>
              <a:ahLst/>
              <a:cxnLst/>
              <a:rect l="l" t="t" r="r" b="b"/>
              <a:pathLst>
                <a:path w="78970" h="6175" extrusionOk="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85" name="Google Shape;1985;p37"/>
            <p:cNvSpPr/>
            <p:nvPr/>
          </p:nvSpPr>
          <p:spPr>
            <a:xfrm>
              <a:off x="1626400" y="1838950"/>
              <a:ext cx="1989975" cy="170075"/>
            </a:xfrm>
            <a:custGeom>
              <a:avLst/>
              <a:gdLst/>
              <a:ahLst/>
              <a:cxnLst/>
              <a:rect l="l" t="t" r="r" b="b"/>
              <a:pathLst>
                <a:path w="79599" h="6803" extrusionOk="0">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86" name="Google Shape;1986;p37"/>
            <p:cNvSpPr/>
            <p:nvPr/>
          </p:nvSpPr>
          <p:spPr>
            <a:xfrm>
              <a:off x="1658750" y="2167975"/>
              <a:ext cx="421500" cy="15750"/>
            </a:xfrm>
            <a:custGeom>
              <a:avLst/>
              <a:gdLst/>
              <a:ahLst/>
              <a:cxnLst/>
              <a:rect l="l" t="t" r="r" b="b"/>
              <a:pathLst>
                <a:path w="16860"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87" name="Google Shape;1987;p37"/>
            <p:cNvSpPr/>
            <p:nvPr/>
          </p:nvSpPr>
          <p:spPr>
            <a:xfrm>
              <a:off x="1658750" y="225947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88" name="Google Shape;1988;p37"/>
            <p:cNvSpPr/>
            <p:nvPr/>
          </p:nvSpPr>
          <p:spPr>
            <a:xfrm>
              <a:off x="1658750" y="2351000"/>
              <a:ext cx="421500" cy="15725"/>
            </a:xfrm>
            <a:custGeom>
              <a:avLst/>
              <a:gdLst/>
              <a:ahLst/>
              <a:cxnLst/>
              <a:rect l="l" t="t" r="r" b="b"/>
              <a:pathLst>
                <a:path w="16860"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89" name="Google Shape;1989;p37"/>
            <p:cNvSpPr/>
            <p:nvPr/>
          </p:nvSpPr>
          <p:spPr>
            <a:xfrm>
              <a:off x="1658750" y="244802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90" name="Google Shape;1990;p37"/>
            <p:cNvSpPr/>
            <p:nvPr/>
          </p:nvSpPr>
          <p:spPr>
            <a:xfrm>
              <a:off x="2144000"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91" name="Google Shape;1991;p37"/>
            <p:cNvSpPr/>
            <p:nvPr/>
          </p:nvSpPr>
          <p:spPr>
            <a:xfrm>
              <a:off x="2144000"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92" name="Google Shape;1992;p37"/>
            <p:cNvSpPr/>
            <p:nvPr/>
          </p:nvSpPr>
          <p:spPr>
            <a:xfrm>
              <a:off x="2144000"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93" name="Google Shape;1993;p37"/>
            <p:cNvSpPr/>
            <p:nvPr/>
          </p:nvSpPr>
          <p:spPr>
            <a:xfrm>
              <a:off x="2144000"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94" name="Google Shape;1994;p37"/>
            <p:cNvSpPr/>
            <p:nvPr/>
          </p:nvSpPr>
          <p:spPr>
            <a:xfrm>
              <a:off x="2629225" y="2167975"/>
              <a:ext cx="421500" cy="15750"/>
            </a:xfrm>
            <a:custGeom>
              <a:avLst/>
              <a:gdLst/>
              <a:ahLst/>
              <a:cxnLst/>
              <a:rect l="l" t="t" r="r" b="b"/>
              <a:pathLst>
                <a:path w="16860" h="630" extrusionOk="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95" name="Google Shape;1995;p37"/>
            <p:cNvSpPr/>
            <p:nvPr/>
          </p:nvSpPr>
          <p:spPr>
            <a:xfrm>
              <a:off x="2629225" y="225947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96" name="Google Shape;1996;p37"/>
            <p:cNvSpPr/>
            <p:nvPr/>
          </p:nvSpPr>
          <p:spPr>
            <a:xfrm>
              <a:off x="2629225" y="2351000"/>
              <a:ext cx="421500" cy="15725"/>
            </a:xfrm>
            <a:custGeom>
              <a:avLst/>
              <a:gdLst/>
              <a:ahLst/>
              <a:cxnLst/>
              <a:rect l="l" t="t" r="r" b="b"/>
              <a:pathLst>
                <a:path w="16860" h="629" extrusionOk="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97" name="Google Shape;1997;p37"/>
            <p:cNvSpPr/>
            <p:nvPr/>
          </p:nvSpPr>
          <p:spPr>
            <a:xfrm>
              <a:off x="2629225" y="244802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98" name="Google Shape;1998;p37"/>
            <p:cNvSpPr/>
            <p:nvPr/>
          </p:nvSpPr>
          <p:spPr>
            <a:xfrm>
              <a:off x="3114475"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99" name="Google Shape;1999;p37"/>
            <p:cNvSpPr/>
            <p:nvPr/>
          </p:nvSpPr>
          <p:spPr>
            <a:xfrm>
              <a:off x="3114475"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00" name="Google Shape;2000;p37"/>
            <p:cNvSpPr/>
            <p:nvPr/>
          </p:nvSpPr>
          <p:spPr>
            <a:xfrm>
              <a:off x="3114475"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01" name="Google Shape;2001;p37"/>
            <p:cNvSpPr/>
            <p:nvPr/>
          </p:nvSpPr>
          <p:spPr>
            <a:xfrm>
              <a:off x="3114475"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02" name="Google Shape;2002;p37"/>
            <p:cNvSpPr/>
            <p:nvPr/>
          </p:nvSpPr>
          <p:spPr>
            <a:xfrm>
              <a:off x="1902750" y="2663150"/>
              <a:ext cx="1494575" cy="451550"/>
            </a:xfrm>
            <a:custGeom>
              <a:avLst/>
              <a:gdLst/>
              <a:ahLst/>
              <a:cxnLst/>
              <a:rect l="l" t="t" r="r" b="b"/>
              <a:pathLst>
                <a:path w="59783" h="18062" extrusionOk="0">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03" name="Google Shape;2003;p37"/>
            <p:cNvSpPr/>
            <p:nvPr/>
          </p:nvSpPr>
          <p:spPr>
            <a:xfrm>
              <a:off x="2210525" y="2716075"/>
              <a:ext cx="91525" cy="91525"/>
            </a:xfrm>
            <a:custGeom>
              <a:avLst/>
              <a:gdLst/>
              <a:ahLst/>
              <a:cxnLst/>
              <a:rect l="l" t="t" r="r" b="b"/>
              <a:pathLst>
                <a:path w="3661" h="3661" extrusionOk="0">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04" name="Google Shape;2004;p37"/>
            <p:cNvSpPr/>
            <p:nvPr/>
          </p:nvSpPr>
          <p:spPr>
            <a:xfrm>
              <a:off x="2203150" y="2708675"/>
              <a:ext cx="106300" cy="106325"/>
            </a:xfrm>
            <a:custGeom>
              <a:avLst/>
              <a:gdLst/>
              <a:ahLst/>
              <a:cxnLst/>
              <a:rect l="l" t="t" r="r" b="b"/>
              <a:pathLst>
                <a:path w="4252" h="4253" extrusionOk="0">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05" name="Google Shape;2005;p37"/>
            <p:cNvSpPr/>
            <p:nvPr/>
          </p:nvSpPr>
          <p:spPr>
            <a:xfrm>
              <a:off x="2679125" y="2748425"/>
              <a:ext cx="91550" cy="91525"/>
            </a:xfrm>
            <a:custGeom>
              <a:avLst/>
              <a:gdLst/>
              <a:ahLst/>
              <a:cxnLst/>
              <a:rect l="l" t="t" r="r" b="b"/>
              <a:pathLst>
                <a:path w="3662" h="3661" extrusionOk="0">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06" name="Google Shape;2006;p37"/>
            <p:cNvSpPr/>
            <p:nvPr/>
          </p:nvSpPr>
          <p:spPr>
            <a:xfrm>
              <a:off x="2671750" y="2741025"/>
              <a:ext cx="106300" cy="106325"/>
            </a:xfrm>
            <a:custGeom>
              <a:avLst/>
              <a:gdLst/>
              <a:ahLst/>
              <a:cxnLst/>
              <a:rect l="l" t="t" r="r" b="b"/>
              <a:pathLst>
                <a:path w="4252" h="4253" extrusionOk="0">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07" name="Google Shape;2007;p37"/>
            <p:cNvSpPr/>
            <p:nvPr/>
          </p:nvSpPr>
          <p:spPr>
            <a:xfrm>
              <a:off x="2998000" y="2989650"/>
              <a:ext cx="91525" cy="91525"/>
            </a:xfrm>
            <a:custGeom>
              <a:avLst/>
              <a:gdLst/>
              <a:ahLst/>
              <a:cxnLst/>
              <a:rect l="l" t="t" r="r" b="b"/>
              <a:pathLst>
                <a:path w="3661" h="3661" extrusionOk="0">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08" name="Google Shape;2008;p37"/>
            <p:cNvSpPr/>
            <p:nvPr/>
          </p:nvSpPr>
          <p:spPr>
            <a:xfrm>
              <a:off x="2990625" y="2982275"/>
              <a:ext cx="106300" cy="106300"/>
            </a:xfrm>
            <a:custGeom>
              <a:avLst/>
              <a:gdLst/>
              <a:ahLst/>
              <a:cxnLst/>
              <a:rect l="l" t="t" r="r" b="b"/>
              <a:pathLst>
                <a:path w="4252" h="4252" extrusionOk="0">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09" name="Google Shape;2009;p37"/>
            <p:cNvSpPr/>
            <p:nvPr/>
          </p:nvSpPr>
          <p:spPr>
            <a:xfrm>
              <a:off x="3336300" y="2625500"/>
              <a:ext cx="91525" cy="90600"/>
            </a:xfrm>
            <a:custGeom>
              <a:avLst/>
              <a:gdLst/>
              <a:ahLst/>
              <a:cxnLst/>
              <a:rect l="l" t="t" r="r" b="b"/>
              <a:pathLst>
                <a:path w="3661" h="3624" extrusionOk="0">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10" name="Google Shape;2010;p37"/>
            <p:cNvSpPr/>
            <p:nvPr/>
          </p:nvSpPr>
          <p:spPr>
            <a:xfrm>
              <a:off x="3328900" y="2617175"/>
              <a:ext cx="106300" cy="107250"/>
            </a:xfrm>
            <a:custGeom>
              <a:avLst/>
              <a:gdLst/>
              <a:ahLst/>
              <a:cxnLst/>
              <a:rect l="l" t="t" r="r" b="b"/>
              <a:pathLst>
                <a:path w="4252" h="4290" extrusionOk="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11" name="Google Shape;2011;p37"/>
            <p:cNvSpPr/>
            <p:nvPr/>
          </p:nvSpPr>
          <p:spPr>
            <a:xfrm>
              <a:off x="1865775" y="3060825"/>
              <a:ext cx="90600" cy="91525"/>
            </a:xfrm>
            <a:custGeom>
              <a:avLst/>
              <a:gdLst/>
              <a:ahLst/>
              <a:cxnLst/>
              <a:rect l="l" t="t" r="r" b="b"/>
              <a:pathLst>
                <a:path w="3624" h="3661" extrusionOk="0">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12" name="Google Shape;2012;p37"/>
            <p:cNvSpPr/>
            <p:nvPr/>
          </p:nvSpPr>
          <p:spPr>
            <a:xfrm>
              <a:off x="1857475" y="3053425"/>
              <a:ext cx="107225" cy="106325"/>
            </a:xfrm>
            <a:custGeom>
              <a:avLst/>
              <a:gdLst/>
              <a:ahLst/>
              <a:cxnLst/>
              <a:rect l="l" t="t" r="r" b="b"/>
              <a:pathLst>
                <a:path w="4289" h="4253" extrusionOk="0">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13" name="Google Shape;2013;p37"/>
            <p:cNvSpPr/>
            <p:nvPr/>
          </p:nvSpPr>
          <p:spPr>
            <a:xfrm>
              <a:off x="2464700" y="2931425"/>
              <a:ext cx="90600" cy="90600"/>
            </a:xfrm>
            <a:custGeom>
              <a:avLst/>
              <a:gdLst/>
              <a:ahLst/>
              <a:cxnLst/>
              <a:rect l="l" t="t" r="r" b="b"/>
              <a:pathLst>
                <a:path w="3624" h="3624" extrusionOk="0">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14" name="Google Shape;2014;p37"/>
            <p:cNvSpPr/>
            <p:nvPr/>
          </p:nvSpPr>
          <p:spPr>
            <a:xfrm>
              <a:off x="2456400" y="2923100"/>
              <a:ext cx="107225" cy="106325"/>
            </a:xfrm>
            <a:custGeom>
              <a:avLst/>
              <a:gdLst/>
              <a:ahLst/>
              <a:cxnLst/>
              <a:rect l="l" t="t" r="r" b="b"/>
              <a:pathLst>
                <a:path w="4289" h="4253" extrusionOk="0">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15" name="Google Shape;2015;p37"/>
            <p:cNvSpPr/>
            <p:nvPr/>
          </p:nvSpPr>
          <p:spPr>
            <a:xfrm>
              <a:off x="3707850" y="1843575"/>
              <a:ext cx="52700" cy="1651675"/>
            </a:xfrm>
            <a:custGeom>
              <a:avLst/>
              <a:gdLst/>
              <a:ahLst/>
              <a:cxnLst/>
              <a:rect l="l" t="t" r="r" b="b"/>
              <a:pathLst>
                <a:path w="2108" h="66067" extrusionOk="0">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16" name="Google Shape;2016;p37"/>
            <p:cNvSpPr/>
            <p:nvPr/>
          </p:nvSpPr>
          <p:spPr>
            <a:xfrm>
              <a:off x="3700450" y="1836175"/>
              <a:ext cx="67500" cy="1666475"/>
            </a:xfrm>
            <a:custGeom>
              <a:avLst/>
              <a:gdLst/>
              <a:ahLst/>
              <a:cxnLst/>
              <a:rect l="l" t="t" r="r" b="b"/>
              <a:pathLst>
                <a:path w="2700" h="66659" extrusionOk="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17" name="Google Shape;2017;p37"/>
            <p:cNvSpPr/>
            <p:nvPr/>
          </p:nvSpPr>
          <p:spPr>
            <a:xfrm>
              <a:off x="4015625" y="2157825"/>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18" name="Google Shape;2018;p37"/>
            <p:cNvSpPr/>
            <p:nvPr/>
          </p:nvSpPr>
          <p:spPr>
            <a:xfrm>
              <a:off x="3805825" y="2157825"/>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19" name="Google Shape;2019;p37"/>
            <p:cNvSpPr/>
            <p:nvPr/>
          </p:nvSpPr>
          <p:spPr>
            <a:xfrm>
              <a:off x="4256850" y="2234525"/>
              <a:ext cx="66575" cy="15750"/>
            </a:xfrm>
            <a:custGeom>
              <a:avLst/>
              <a:gdLst/>
              <a:ahLst/>
              <a:cxnLst/>
              <a:rect l="l" t="t" r="r" b="b"/>
              <a:pathLst>
                <a:path w="2663" h="630" extrusionOk="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20" name="Google Shape;2020;p37"/>
            <p:cNvSpPr/>
            <p:nvPr/>
          </p:nvSpPr>
          <p:spPr>
            <a:xfrm>
              <a:off x="4112675" y="2234525"/>
              <a:ext cx="118325" cy="15750"/>
            </a:xfrm>
            <a:custGeom>
              <a:avLst/>
              <a:gdLst/>
              <a:ahLst/>
              <a:cxnLst/>
              <a:rect l="l" t="t" r="r" b="b"/>
              <a:pathLst>
                <a:path w="4733" h="630" extrusionOk="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21" name="Google Shape;2021;p37"/>
            <p:cNvSpPr/>
            <p:nvPr/>
          </p:nvSpPr>
          <p:spPr>
            <a:xfrm>
              <a:off x="3805825" y="2234525"/>
              <a:ext cx="253275" cy="15750"/>
            </a:xfrm>
            <a:custGeom>
              <a:avLst/>
              <a:gdLst/>
              <a:ahLst/>
              <a:cxnLst/>
              <a:rect l="l" t="t" r="r" b="b"/>
              <a:pathLst>
                <a:path w="10131" h="630" extrusionOk="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22" name="Google Shape;2022;p37"/>
            <p:cNvSpPr/>
            <p:nvPr/>
          </p:nvSpPr>
          <p:spPr>
            <a:xfrm>
              <a:off x="4047975" y="2312175"/>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23" name="Google Shape;2023;p37"/>
            <p:cNvSpPr/>
            <p:nvPr/>
          </p:nvSpPr>
          <p:spPr>
            <a:xfrm>
              <a:off x="3805825" y="2312175"/>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24" name="Google Shape;2024;p37"/>
            <p:cNvSpPr/>
            <p:nvPr/>
          </p:nvSpPr>
          <p:spPr>
            <a:xfrm>
              <a:off x="4196775" y="2389800"/>
              <a:ext cx="126650" cy="14825"/>
            </a:xfrm>
            <a:custGeom>
              <a:avLst/>
              <a:gdLst/>
              <a:ahLst/>
              <a:cxnLst/>
              <a:rect l="l" t="t" r="r" b="b"/>
              <a:pathLst>
                <a:path w="5066" h="593" extrusionOk="0">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25" name="Google Shape;2025;p37"/>
            <p:cNvSpPr/>
            <p:nvPr/>
          </p:nvSpPr>
          <p:spPr>
            <a:xfrm>
              <a:off x="3917650" y="2389800"/>
              <a:ext cx="247725" cy="14825"/>
            </a:xfrm>
            <a:custGeom>
              <a:avLst/>
              <a:gdLst/>
              <a:ahLst/>
              <a:cxnLst/>
              <a:rect l="l" t="t" r="r" b="b"/>
              <a:pathLst>
                <a:path w="9909" h="593" extrusionOk="0">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26" name="Google Shape;2026;p37"/>
            <p:cNvSpPr/>
            <p:nvPr/>
          </p:nvSpPr>
          <p:spPr>
            <a:xfrm>
              <a:off x="3805825" y="2389800"/>
              <a:ext cx="75800" cy="14825"/>
            </a:xfrm>
            <a:custGeom>
              <a:avLst/>
              <a:gdLst/>
              <a:ahLst/>
              <a:cxnLst/>
              <a:rect l="l" t="t" r="r" b="b"/>
              <a:pathLst>
                <a:path w="3032" h="593" extrusionOk="0">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27" name="Google Shape;2027;p37"/>
            <p:cNvSpPr/>
            <p:nvPr/>
          </p:nvSpPr>
          <p:spPr>
            <a:xfrm>
              <a:off x="4015625" y="2457275"/>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28" name="Google Shape;2028;p37"/>
            <p:cNvSpPr/>
            <p:nvPr/>
          </p:nvSpPr>
          <p:spPr>
            <a:xfrm>
              <a:off x="3805825" y="2457275"/>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29" name="Google Shape;2029;p37"/>
            <p:cNvSpPr/>
            <p:nvPr/>
          </p:nvSpPr>
          <p:spPr>
            <a:xfrm>
              <a:off x="4256850" y="2534000"/>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30" name="Google Shape;2030;p37"/>
            <p:cNvSpPr/>
            <p:nvPr/>
          </p:nvSpPr>
          <p:spPr>
            <a:xfrm>
              <a:off x="4112675" y="2534000"/>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31" name="Google Shape;2031;p37"/>
            <p:cNvSpPr/>
            <p:nvPr/>
          </p:nvSpPr>
          <p:spPr>
            <a:xfrm>
              <a:off x="3805825" y="2534000"/>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32" name="Google Shape;2032;p37"/>
            <p:cNvSpPr/>
            <p:nvPr/>
          </p:nvSpPr>
          <p:spPr>
            <a:xfrm>
              <a:off x="4047975" y="2611625"/>
              <a:ext cx="275450" cy="15750"/>
            </a:xfrm>
            <a:custGeom>
              <a:avLst/>
              <a:gdLst/>
              <a:ahLst/>
              <a:cxnLst/>
              <a:rect l="l" t="t" r="r" b="b"/>
              <a:pathLst>
                <a:path w="11018" h="630" extrusionOk="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33" name="Google Shape;2033;p37"/>
            <p:cNvSpPr/>
            <p:nvPr/>
          </p:nvSpPr>
          <p:spPr>
            <a:xfrm>
              <a:off x="3805825" y="2611625"/>
              <a:ext cx="201500" cy="15750"/>
            </a:xfrm>
            <a:custGeom>
              <a:avLst/>
              <a:gdLst/>
              <a:ahLst/>
              <a:cxnLst/>
              <a:rect l="l" t="t" r="r" b="b"/>
              <a:pathLst>
                <a:path w="8060" h="630" extrusionOk="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34" name="Google Shape;2034;p37"/>
            <p:cNvSpPr/>
            <p:nvPr/>
          </p:nvSpPr>
          <p:spPr>
            <a:xfrm>
              <a:off x="4196775" y="2688350"/>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35" name="Google Shape;2035;p37"/>
            <p:cNvSpPr/>
            <p:nvPr/>
          </p:nvSpPr>
          <p:spPr>
            <a:xfrm>
              <a:off x="3917650" y="2688350"/>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36" name="Google Shape;2036;p37"/>
            <p:cNvSpPr/>
            <p:nvPr/>
          </p:nvSpPr>
          <p:spPr>
            <a:xfrm>
              <a:off x="3805825" y="2688350"/>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37" name="Google Shape;2037;p37"/>
            <p:cNvSpPr/>
            <p:nvPr/>
          </p:nvSpPr>
          <p:spPr>
            <a:xfrm>
              <a:off x="4015625" y="2756750"/>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38" name="Google Shape;2038;p37"/>
            <p:cNvSpPr/>
            <p:nvPr/>
          </p:nvSpPr>
          <p:spPr>
            <a:xfrm>
              <a:off x="3805825" y="2756750"/>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39" name="Google Shape;2039;p37"/>
            <p:cNvSpPr/>
            <p:nvPr/>
          </p:nvSpPr>
          <p:spPr>
            <a:xfrm>
              <a:off x="4256850" y="2833450"/>
              <a:ext cx="66575" cy="15750"/>
            </a:xfrm>
            <a:custGeom>
              <a:avLst/>
              <a:gdLst/>
              <a:ahLst/>
              <a:cxnLst/>
              <a:rect l="l" t="t" r="r" b="b"/>
              <a:pathLst>
                <a:path w="2663" h="630" extrusionOk="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40" name="Google Shape;2040;p37"/>
            <p:cNvSpPr/>
            <p:nvPr/>
          </p:nvSpPr>
          <p:spPr>
            <a:xfrm>
              <a:off x="4112675" y="2833450"/>
              <a:ext cx="118325" cy="15750"/>
            </a:xfrm>
            <a:custGeom>
              <a:avLst/>
              <a:gdLst/>
              <a:ahLst/>
              <a:cxnLst/>
              <a:rect l="l" t="t" r="r" b="b"/>
              <a:pathLst>
                <a:path w="4733" h="630" extrusionOk="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41" name="Google Shape;2041;p37"/>
            <p:cNvSpPr/>
            <p:nvPr/>
          </p:nvSpPr>
          <p:spPr>
            <a:xfrm>
              <a:off x="3805825" y="2833450"/>
              <a:ext cx="253275" cy="15750"/>
            </a:xfrm>
            <a:custGeom>
              <a:avLst/>
              <a:gdLst/>
              <a:ahLst/>
              <a:cxnLst/>
              <a:rect l="l" t="t" r="r" b="b"/>
              <a:pathLst>
                <a:path w="10131" h="630" extrusionOk="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42" name="Google Shape;2042;p37"/>
            <p:cNvSpPr/>
            <p:nvPr/>
          </p:nvSpPr>
          <p:spPr>
            <a:xfrm>
              <a:off x="4047975" y="2911100"/>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43" name="Google Shape;2043;p37"/>
            <p:cNvSpPr/>
            <p:nvPr/>
          </p:nvSpPr>
          <p:spPr>
            <a:xfrm>
              <a:off x="3805825" y="2911100"/>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44" name="Google Shape;2044;p37"/>
            <p:cNvSpPr/>
            <p:nvPr/>
          </p:nvSpPr>
          <p:spPr>
            <a:xfrm>
              <a:off x="4196775" y="2987800"/>
              <a:ext cx="126650" cy="15750"/>
            </a:xfrm>
            <a:custGeom>
              <a:avLst/>
              <a:gdLst/>
              <a:ahLst/>
              <a:cxnLst/>
              <a:rect l="l" t="t" r="r" b="b"/>
              <a:pathLst>
                <a:path w="5066" h="630" extrusionOk="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45" name="Google Shape;2045;p37"/>
            <p:cNvSpPr/>
            <p:nvPr/>
          </p:nvSpPr>
          <p:spPr>
            <a:xfrm>
              <a:off x="3917650" y="2987800"/>
              <a:ext cx="247725" cy="15750"/>
            </a:xfrm>
            <a:custGeom>
              <a:avLst/>
              <a:gdLst/>
              <a:ahLst/>
              <a:cxnLst/>
              <a:rect l="l" t="t" r="r" b="b"/>
              <a:pathLst>
                <a:path w="9909" h="630" extrusionOk="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46" name="Google Shape;2046;p37"/>
            <p:cNvSpPr/>
            <p:nvPr/>
          </p:nvSpPr>
          <p:spPr>
            <a:xfrm>
              <a:off x="3805825" y="2987800"/>
              <a:ext cx="75800" cy="15750"/>
            </a:xfrm>
            <a:custGeom>
              <a:avLst/>
              <a:gdLst/>
              <a:ahLst/>
              <a:cxnLst/>
              <a:rect l="l" t="t" r="r" b="b"/>
              <a:pathLst>
                <a:path w="3032" h="630" extrusionOk="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47" name="Google Shape;2047;p37"/>
            <p:cNvSpPr/>
            <p:nvPr/>
          </p:nvSpPr>
          <p:spPr>
            <a:xfrm>
              <a:off x="4015625" y="3056200"/>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48" name="Google Shape;2048;p37"/>
            <p:cNvSpPr/>
            <p:nvPr/>
          </p:nvSpPr>
          <p:spPr>
            <a:xfrm>
              <a:off x="3805825" y="3056200"/>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49" name="Google Shape;2049;p37"/>
            <p:cNvSpPr/>
            <p:nvPr/>
          </p:nvSpPr>
          <p:spPr>
            <a:xfrm>
              <a:off x="4256850" y="3132925"/>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50" name="Google Shape;2050;p37"/>
            <p:cNvSpPr/>
            <p:nvPr/>
          </p:nvSpPr>
          <p:spPr>
            <a:xfrm>
              <a:off x="4112675" y="3132925"/>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51" name="Google Shape;2051;p37"/>
            <p:cNvSpPr/>
            <p:nvPr/>
          </p:nvSpPr>
          <p:spPr>
            <a:xfrm>
              <a:off x="3805825" y="3132925"/>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52" name="Google Shape;2052;p37"/>
            <p:cNvSpPr/>
            <p:nvPr/>
          </p:nvSpPr>
          <p:spPr>
            <a:xfrm>
              <a:off x="4047975" y="3210550"/>
              <a:ext cx="275450" cy="14825"/>
            </a:xfrm>
            <a:custGeom>
              <a:avLst/>
              <a:gdLst/>
              <a:ahLst/>
              <a:cxnLst/>
              <a:rect l="l" t="t" r="r" b="b"/>
              <a:pathLst>
                <a:path w="11018" h="593" extrusionOk="0">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53" name="Google Shape;2053;p37"/>
            <p:cNvSpPr/>
            <p:nvPr/>
          </p:nvSpPr>
          <p:spPr>
            <a:xfrm>
              <a:off x="3805825" y="3210550"/>
              <a:ext cx="201500" cy="14825"/>
            </a:xfrm>
            <a:custGeom>
              <a:avLst/>
              <a:gdLst/>
              <a:ahLst/>
              <a:cxnLst/>
              <a:rect l="l" t="t" r="r" b="b"/>
              <a:pathLst>
                <a:path w="8060" h="593" extrusionOk="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54" name="Google Shape;2054;p37"/>
            <p:cNvSpPr/>
            <p:nvPr/>
          </p:nvSpPr>
          <p:spPr>
            <a:xfrm>
              <a:off x="4196775" y="3287275"/>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55" name="Google Shape;2055;p37"/>
            <p:cNvSpPr/>
            <p:nvPr/>
          </p:nvSpPr>
          <p:spPr>
            <a:xfrm>
              <a:off x="3917650" y="3287275"/>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56" name="Google Shape;2056;p37"/>
            <p:cNvSpPr/>
            <p:nvPr/>
          </p:nvSpPr>
          <p:spPr>
            <a:xfrm>
              <a:off x="3805825" y="3287275"/>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57" name="Google Shape;2057;p37"/>
            <p:cNvSpPr/>
            <p:nvPr/>
          </p:nvSpPr>
          <p:spPr>
            <a:xfrm>
              <a:off x="1700350" y="3333475"/>
              <a:ext cx="69325" cy="154400"/>
            </a:xfrm>
            <a:custGeom>
              <a:avLst/>
              <a:gdLst/>
              <a:ahLst/>
              <a:cxnLst/>
              <a:rect l="l" t="t" r="r" b="b"/>
              <a:pathLst>
                <a:path w="2773" h="6176" extrusionOk="0">
                  <a:moveTo>
                    <a:pt x="0" y="1"/>
                  </a:moveTo>
                  <a:lnTo>
                    <a:pt x="0" y="6175"/>
                  </a:lnTo>
                  <a:lnTo>
                    <a:pt x="2773" y="6175"/>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58" name="Google Shape;2058;p37"/>
            <p:cNvSpPr/>
            <p:nvPr/>
          </p:nvSpPr>
          <p:spPr>
            <a:xfrm>
              <a:off x="1838975" y="3401875"/>
              <a:ext cx="69350" cy="86000"/>
            </a:xfrm>
            <a:custGeom>
              <a:avLst/>
              <a:gdLst/>
              <a:ahLst/>
              <a:cxnLst/>
              <a:rect l="l" t="t" r="r" b="b"/>
              <a:pathLst>
                <a:path w="2774" h="3440" extrusionOk="0">
                  <a:moveTo>
                    <a:pt x="1" y="1"/>
                  </a:moveTo>
                  <a:lnTo>
                    <a:pt x="1" y="3439"/>
                  </a:lnTo>
                  <a:lnTo>
                    <a:pt x="2774" y="3439"/>
                  </a:lnTo>
                  <a:lnTo>
                    <a:pt x="2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59" name="Google Shape;2059;p37"/>
            <p:cNvSpPr/>
            <p:nvPr/>
          </p:nvSpPr>
          <p:spPr>
            <a:xfrm>
              <a:off x="1977625" y="3441625"/>
              <a:ext cx="69350" cy="46250"/>
            </a:xfrm>
            <a:custGeom>
              <a:avLst/>
              <a:gdLst/>
              <a:ahLst/>
              <a:cxnLst/>
              <a:rect l="l" t="t" r="r" b="b"/>
              <a:pathLst>
                <a:path w="2774" h="1850" extrusionOk="0">
                  <a:moveTo>
                    <a:pt x="0" y="0"/>
                  </a:moveTo>
                  <a:lnTo>
                    <a:pt x="0" y="1849"/>
                  </a:lnTo>
                  <a:lnTo>
                    <a:pt x="2773" y="1849"/>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60" name="Google Shape;2060;p37"/>
            <p:cNvSpPr/>
            <p:nvPr/>
          </p:nvSpPr>
          <p:spPr>
            <a:xfrm>
              <a:off x="2116250" y="3378775"/>
              <a:ext cx="69350" cy="109100"/>
            </a:xfrm>
            <a:custGeom>
              <a:avLst/>
              <a:gdLst/>
              <a:ahLst/>
              <a:cxnLst/>
              <a:rect l="l" t="t" r="r" b="b"/>
              <a:pathLst>
                <a:path w="2774" h="4364" extrusionOk="0">
                  <a:moveTo>
                    <a:pt x="1" y="0"/>
                  </a:moveTo>
                  <a:lnTo>
                    <a:pt x="1" y="4363"/>
                  </a:lnTo>
                  <a:lnTo>
                    <a:pt x="2774" y="4363"/>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61" name="Google Shape;2061;p37"/>
            <p:cNvSpPr/>
            <p:nvPr/>
          </p:nvSpPr>
          <p:spPr>
            <a:xfrm>
              <a:off x="2254900" y="3418525"/>
              <a:ext cx="69350" cy="69350"/>
            </a:xfrm>
            <a:custGeom>
              <a:avLst/>
              <a:gdLst/>
              <a:ahLst/>
              <a:cxnLst/>
              <a:rect l="l" t="t" r="r" b="b"/>
              <a:pathLst>
                <a:path w="2774" h="2774" extrusionOk="0">
                  <a:moveTo>
                    <a:pt x="0" y="0"/>
                  </a:moveTo>
                  <a:lnTo>
                    <a:pt x="0" y="2773"/>
                  </a:lnTo>
                  <a:lnTo>
                    <a:pt x="2773" y="2773"/>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62" name="Google Shape;2062;p37"/>
            <p:cNvSpPr/>
            <p:nvPr/>
          </p:nvSpPr>
          <p:spPr>
            <a:xfrm>
              <a:off x="2393550" y="3373225"/>
              <a:ext cx="69325" cy="114650"/>
            </a:xfrm>
            <a:custGeom>
              <a:avLst/>
              <a:gdLst/>
              <a:ahLst/>
              <a:cxnLst/>
              <a:rect l="l" t="t" r="r" b="b"/>
              <a:pathLst>
                <a:path w="2773" h="4586" extrusionOk="0">
                  <a:moveTo>
                    <a:pt x="0" y="1"/>
                  </a:moveTo>
                  <a:lnTo>
                    <a:pt x="0" y="4585"/>
                  </a:lnTo>
                  <a:lnTo>
                    <a:pt x="2773" y="458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63" name="Google Shape;2063;p37"/>
            <p:cNvSpPr/>
            <p:nvPr/>
          </p:nvSpPr>
          <p:spPr>
            <a:xfrm>
              <a:off x="2532175" y="3468425"/>
              <a:ext cx="69350" cy="19450"/>
            </a:xfrm>
            <a:custGeom>
              <a:avLst/>
              <a:gdLst/>
              <a:ahLst/>
              <a:cxnLst/>
              <a:rect l="l" t="t" r="r" b="b"/>
              <a:pathLst>
                <a:path w="2774" h="778" extrusionOk="0">
                  <a:moveTo>
                    <a:pt x="1" y="1"/>
                  </a:moveTo>
                  <a:lnTo>
                    <a:pt x="1" y="777"/>
                  </a:lnTo>
                  <a:lnTo>
                    <a:pt x="2773" y="777"/>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64" name="Google Shape;2064;p37"/>
            <p:cNvSpPr/>
            <p:nvPr/>
          </p:nvSpPr>
          <p:spPr>
            <a:xfrm>
              <a:off x="2670825" y="3333475"/>
              <a:ext cx="69350" cy="154400"/>
            </a:xfrm>
            <a:custGeom>
              <a:avLst/>
              <a:gdLst/>
              <a:ahLst/>
              <a:cxnLst/>
              <a:rect l="l" t="t" r="r" b="b"/>
              <a:pathLst>
                <a:path w="2774" h="6176" extrusionOk="0">
                  <a:moveTo>
                    <a:pt x="0" y="1"/>
                  </a:moveTo>
                  <a:lnTo>
                    <a:pt x="0"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65" name="Google Shape;2065;p37"/>
            <p:cNvSpPr/>
            <p:nvPr/>
          </p:nvSpPr>
          <p:spPr>
            <a:xfrm>
              <a:off x="2809450" y="3431450"/>
              <a:ext cx="69350" cy="56425"/>
            </a:xfrm>
            <a:custGeom>
              <a:avLst/>
              <a:gdLst/>
              <a:ahLst/>
              <a:cxnLst/>
              <a:rect l="l" t="t" r="r" b="b"/>
              <a:pathLst>
                <a:path w="2774" h="2257" extrusionOk="0">
                  <a:moveTo>
                    <a:pt x="1" y="1"/>
                  </a:moveTo>
                  <a:lnTo>
                    <a:pt x="1" y="2256"/>
                  </a:lnTo>
                  <a:lnTo>
                    <a:pt x="2774" y="2256"/>
                  </a:lnTo>
                  <a:lnTo>
                    <a:pt x="2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66" name="Google Shape;2066;p37"/>
            <p:cNvSpPr/>
            <p:nvPr/>
          </p:nvSpPr>
          <p:spPr>
            <a:xfrm>
              <a:off x="2948100" y="3465650"/>
              <a:ext cx="69350" cy="22225"/>
            </a:xfrm>
            <a:custGeom>
              <a:avLst/>
              <a:gdLst/>
              <a:ahLst/>
              <a:cxnLst/>
              <a:rect l="l" t="t" r="r" b="b"/>
              <a:pathLst>
                <a:path w="2774" h="889" extrusionOk="0">
                  <a:moveTo>
                    <a:pt x="0" y="1"/>
                  </a:moveTo>
                  <a:lnTo>
                    <a:pt x="0" y="888"/>
                  </a:lnTo>
                  <a:lnTo>
                    <a:pt x="2773" y="888"/>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67" name="Google Shape;2067;p37"/>
            <p:cNvSpPr/>
            <p:nvPr/>
          </p:nvSpPr>
          <p:spPr>
            <a:xfrm>
              <a:off x="3086750" y="3437000"/>
              <a:ext cx="69325" cy="50875"/>
            </a:xfrm>
            <a:custGeom>
              <a:avLst/>
              <a:gdLst/>
              <a:ahLst/>
              <a:cxnLst/>
              <a:rect l="l" t="t" r="r" b="b"/>
              <a:pathLst>
                <a:path w="2773" h="2035" extrusionOk="0">
                  <a:moveTo>
                    <a:pt x="0" y="1"/>
                  </a:moveTo>
                  <a:lnTo>
                    <a:pt x="0" y="2034"/>
                  </a:lnTo>
                  <a:lnTo>
                    <a:pt x="2773" y="2034"/>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68" name="Google Shape;2068;p37"/>
            <p:cNvSpPr/>
            <p:nvPr/>
          </p:nvSpPr>
          <p:spPr>
            <a:xfrm>
              <a:off x="3225375" y="3333475"/>
              <a:ext cx="69350" cy="154400"/>
            </a:xfrm>
            <a:custGeom>
              <a:avLst/>
              <a:gdLst/>
              <a:ahLst/>
              <a:cxnLst/>
              <a:rect l="l" t="t" r="r" b="b"/>
              <a:pathLst>
                <a:path w="2774" h="6176" extrusionOk="0">
                  <a:moveTo>
                    <a:pt x="1" y="1"/>
                  </a:moveTo>
                  <a:lnTo>
                    <a:pt x="1"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69" name="Google Shape;2069;p37"/>
            <p:cNvSpPr/>
            <p:nvPr/>
          </p:nvSpPr>
          <p:spPr>
            <a:xfrm>
              <a:off x="3364025" y="3364900"/>
              <a:ext cx="69325" cy="122975"/>
            </a:xfrm>
            <a:custGeom>
              <a:avLst/>
              <a:gdLst/>
              <a:ahLst/>
              <a:cxnLst/>
              <a:rect l="l" t="t" r="r" b="b"/>
              <a:pathLst>
                <a:path w="2773" h="4919" extrusionOk="0">
                  <a:moveTo>
                    <a:pt x="0" y="1"/>
                  </a:moveTo>
                  <a:lnTo>
                    <a:pt x="0" y="4918"/>
                  </a:lnTo>
                  <a:lnTo>
                    <a:pt x="2773" y="4918"/>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70" name="Google Shape;2070;p37"/>
            <p:cNvSpPr/>
            <p:nvPr/>
          </p:nvSpPr>
          <p:spPr>
            <a:xfrm>
              <a:off x="3502650" y="3386175"/>
              <a:ext cx="69350" cy="101700"/>
            </a:xfrm>
            <a:custGeom>
              <a:avLst/>
              <a:gdLst/>
              <a:ahLst/>
              <a:cxnLst/>
              <a:rect l="l" t="t" r="r" b="b"/>
              <a:pathLst>
                <a:path w="2774" h="4068" extrusionOk="0">
                  <a:moveTo>
                    <a:pt x="1" y="0"/>
                  </a:moveTo>
                  <a:lnTo>
                    <a:pt x="1" y="4067"/>
                  </a:lnTo>
                  <a:lnTo>
                    <a:pt x="2774" y="4067"/>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71" name="Google Shape;2071;p37"/>
            <p:cNvSpPr/>
            <p:nvPr/>
          </p:nvSpPr>
          <p:spPr>
            <a:xfrm>
              <a:off x="3855725" y="1244650"/>
              <a:ext cx="170100" cy="822625"/>
            </a:xfrm>
            <a:custGeom>
              <a:avLst/>
              <a:gdLst/>
              <a:ahLst/>
              <a:cxnLst/>
              <a:rect l="l" t="t" r="r" b="b"/>
              <a:pathLst>
                <a:path w="6804" h="32905" extrusionOk="0">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72" name="Google Shape;2072;p37"/>
            <p:cNvSpPr/>
            <p:nvPr/>
          </p:nvSpPr>
          <p:spPr>
            <a:xfrm>
              <a:off x="4130225" y="1239100"/>
              <a:ext cx="302275" cy="14800"/>
            </a:xfrm>
            <a:custGeom>
              <a:avLst/>
              <a:gdLst/>
              <a:ahLst/>
              <a:cxnLst/>
              <a:rect l="l" t="t" r="r" b="b"/>
              <a:pathLst>
                <a:path w="12091" h="592" extrusionOk="0">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73" name="Google Shape;2073;p37"/>
            <p:cNvSpPr/>
            <p:nvPr/>
          </p:nvSpPr>
          <p:spPr>
            <a:xfrm>
              <a:off x="4130225" y="13306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74" name="Google Shape;2074;p37"/>
            <p:cNvSpPr/>
            <p:nvPr/>
          </p:nvSpPr>
          <p:spPr>
            <a:xfrm>
              <a:off x="4130225" y="14221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75" name="Google Shape;2075;p37"/>
            <p:cNvSpPr/>
            <p:nvPr/>
          </p:nvSpPr>
          <p:spPr>
            <a:xfrm>
              <a:off x="1709575" y="4545200"/>
              <a:ext cx="317975" cy="15750"/>
            </a:xfrm>
            <a:custGeom>
              <a:avLst/>
              <a:gdLst/>
              <a:ahLst/>
              <a:cxnLst/>
              <a:rect l="l" t="t" r="r" b="b"/>
              <a:pathLst>
                <a:path w="12719" h="630" extrusionOk="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76" name="Google Shape;2076;p37"/>
            <p:cNvSpPr/>
            <p:nvPr/>
          </p:nvSpPr>
          <p:spPr>
            <a:xfrm>
              <a:off x="1709575" y="4631150"/>
              <a:ext cx="317975" cy="15750"/>
            </a:xfrm>
            <a:custGeom>
              <a:avLst/>
              <a:gdLst/>
              <a:ahLst/>
              <a:cxnLst/>
              <a:rect l="l" t="t" r="r" b="b"/>
              <a:pathLst>
                <a:path w="12719" h="630" extrusionOk="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77" name="Google Shape;2077;p37"/>
            <p:cNvSpPr/>
            <p:nvPr/>
          </p:nvSpPr>
          <p:spPr>
            <a:xfrm>
              <a:off x="1709575" y="4717125"/>
              <a:ext cx="317975" cy="15725"/>
            </a:xfrm>
            <a:custGeom>
              <a:avLst/>
              <a:gdLst/>
              <a:ahLst/>
              <a:cxnLst/>
              <a:rect l="l" t="t" r="r" b="b"/>
              <a:pathLst>
                <a:path w="12719" h="629" extrusionOk="0">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78" name="Google Shape;2078;p37"/>
            <p:cNvSpPr/>
            <p:nvPr/>
          </p:nvSpPr>
          <p:spPr>
            <a:xfrm>
              <a:off x="1709575" y="4803075"/>
              <a:ext cx="317975" cy="14800"/>
            </a:xfrm>
            <a:custGeom>
              <a:avLst/>
              <a:gdLst/>
              <a:ahLst/>
              <a:cxnLst/>
              <a:rect l="l" t="t" r="r" b="b"/>
              <a:pathLst>
                <a:path w="12719" h="592" extrusionOk="0">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79" name="Google Shape;2079;p37"/>
            <p:cNvSpPr/>
            <p:nvPr/>
          </p:nvSpPr>
          <p:spPr>
            <a:xfrm>
              <a:off x="2163400" y="3753100"/>
              <a:ext cx="949250" cy="949250"/>
            </a:xfrm>
            <a:custGeom>
              <a:avLst/>
              <a:gdLst/>
              <a:ahLst/>
              <a:cxnLst/>
              <a:rect l="l" t="t" r="r" b="b"/>
              <a:pathLst>
                <a:path w="37970" h="37970" extrusionOk="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80" name="Google Shape;2080;p37"/>
            <p:cNvSpPr/>
            <p:nvPr/>
          </p:nvSpPr>
          <p:spPr>
            <a:xfrm>
              <a:off x="2155075" y="3744775"/>
              <a:ext cx="965875" cy="965900"/>
            </a:xfrm>
            <a:custGeom>
              <a:avLst/>
              <a:gdLst/>
              <a:ahLst/>
              <a:cxnLst/>
              <a:rect l="l" t="t" r="r" b="b"/>
              <a:pathLst>
                <a:path w="38635" h="38636" extrusionOk="0">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81" name="Google Shape;2081;p37"/>
            <p:cNvSpPr/>
            <p:nvPr/>
          </p:nvSpPr>
          <p:spPr>
            <a:xfrm>
              <a:off x="2283550" y="3873250"/>
              <a:ext cx="708950" cy="708950"/>
            </a:xfrm>
            <a:custGeom>
              <a:avLst/>
              <a:gdLst/>
              <a:ahLst/>
              <a:cxnLst/>
              <a:rect l="l" t="t" r="r" b="b"/>
              <a:pathLst>
                <a:path w="28358" h="28358" extrusionOk="0">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82" name="Google Shape;2082;p37"/>
            <p:cNvSpPr/>
            <p:nvPr/>
          </p:nvSpPr>
          <p:spPr>
            <a:xfrm>
              <a:off x="2275225" y="3864950"/>
              <a:ext cx="725575" cy="725575"/>
            </a:xfrm>
            <a:custGeom>
              <a:avLst/>
              <a:gdLst/>
              <a:ahLst/>
              <a:cxnLst/>
              <a:rect l="l" t="t" r="r" b="b"/>
              <a:pathLst>
                <a:path w="29023" h="29023" extrusionOk="0">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83" name="Google Shape;2083;p37"/>
            <p:cNvSpPr/>
            <p:nvPr/>
          </p:nvSpPr>
          <p:spPr>
            <a:xfrm>
              <a:off x="2413875" y="4003575"/>
              <a:ext cx="448300" cy="448300"/>
            </a:xfrm>
            <a:custGeom>
              <a:avLst/>
              <a:gdLst/>
              <a:ahLst/>
              <a:cxnLst/>
              <a:rect l="l" t="t" r="r" b="b"/>
              <a:pathLst>
                <a:path w="17932" h="17932" extrusionOk="0">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84" name="Google Shape;2084;p37"/>
            <p:cNvSpPr/>
            <p:nvPr/>
          </p:nvSpPr>
          <p:spPr>
            <a:xfrm>
              <a:off x="2406475" y="3996175"/>
              <a:ext cx="463075" cy="463100"/>
            </a:xfrm>
            <a:custGeom>
              <a:avLst/>
              <a:gdLst/>
              <a:ahLst/>
              <a:cxnLst/>
              <a:rect l="l" t="t" r="r" b="b"/>
              <a:pathLst>
                <a:path w="18523" h="18524" extrusionOk="0">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85" name="Google Shape;2085;p37"/>
            <p:cNvSpPr/>
            <p:nvPr/>
          </p:nvSpPr>
          <p:spPr>
            <a:xfrm>
              <a:off x="1636575" y="3993425"/>
              <a:ext cx="469550" cy="468625"/>
            </a:xfrm>
            <a:custGeom>
              <a:avLst/>
              <a:gdLst/>
              <a:ahLst/>
              <a:cxnLst/>
              <a:rect l="l" t="t" r="r" b="b"/>
              <a:pathLst>
                <a:path w="18782" h="18745" extrusionOk="0">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86" name="Google Shape;2086;p37"/>
            <p:cNvSpPr/>
            <p:nvPr/>
          </p:nvSpPr>
          <p:spPr>
            <a:xfrm>
              <a:off x="1629175" y="3985100"/>
              <a:ext cx="484325" cy="485250"/>
            </a:xfrm>
            <a:custGeom>
              <a:avLst/>
              <a:gdLst/>
              <a:ahLst/>
              <a:cxnLst/>
              <a:rect l="l" t="t" r="r" b="b"/>
              <a:pathLst>
                <a:path w="19373" h="19410" extrusionOk="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87" name="Google Shape;2087;p37"/>
            <p:cNvSpPr/>
            <p:nvPr/>
          </p:nvSpPr>
          <p:spPr>
            <a:xfrm>
              <a:off x="1740075" y="4096925"/>
              <a:ext cx="262525" cy="262525"/>
            </a:xfrm>
            <a:custGeom>
              <a:avLst/>
              <a:gdLst/>
              <a:ahLst/>
              <a:cxnLst/>
              <a:rect l="l" t="t" r="r" b="b"/>
              <a:pathLst>
                <a:path w="10501" h="10501" extrusionOk="0">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88" name="Google Shape;2088;p37"/>
            <p:cNvSpPr/>
            <p:nvPr/>
          </p:nvSpPr>
          <p:spPr>
            <a:xfrm>
              <a:off x="1732700" y="4088600"/>
              <a:ext cx="277300" cy="278250"/>
            </a:xfrm>
            <a:custGeom>
              <a:avLst/>
              <a:gdLst/>
              <a:ahLst/>
              <a:cxnLst/>
              <a:rect l="l" t="t" r="r" b="b"/>
              <a:pathLst>
                <a:path w="11092" h="11130" extrusionOk="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89" name="Google Shape;2089;p37"/>
            <p:cNvSpPr/>
            <p:nvPr/>
          </p:nvSpPr>
          <p:spPr>
            <a:xfrm>
              <a:off x="1304750" y="4090450"/>
              <a:ext cx="274525" cy="274550"/>
            </a:xfrm>
            <a:custGeom>
              <a:avLst/>
              <a:gdLst/>
              <a:ahLst/>
              <a:cxnLst/>
              <a:rect l="l" t="t" r="r" b="b"/>
              <a:pathLst>
                <a:path w="10981" h="10982" extrusionOk="0">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90" name="Google Shape;2090;p37"/>
            <p:cNvSpPr/>
            <p:nvPr/>
          </p:nvSpPr>
          <p:spPr>
            <a:xfrm>
              <a:off x="1297350" y="4083075"/>
              <a:ext cx="290250" cy="289300"/>
            </a:xfrm>
            <a:custGeom>
              <a:avLst/>
              <a:gdLst/>
              <a:ahLst/>
              <a:cxnLst/>
              <a:rect l="l" t="t" r="r" b="b"/>
              <a:pathLst>
                <a:path w="11610" h="11572" extrusionOk="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91" name="Google Shape;2091;p37"/>
            <p:cNvSpPr/>
            <p:nvPr/>
          </p:nvSpPr>
          <p:spPr>
            <a:xfrm>
              <a:off x="1364825" y="4150550"/>
              <a:ext cx="154375" cy="154375"/>
            </a:xfrm>
            <a:custGeom>
              <a:avLst/>
              <a:gdLst/>
              <a:ahLst/>
              <a:cxnLst/>
              <a:rect l="l" t="t" r="r" b="b"/>
              <a:pathLst>
                <a:path w="6175" h="6175" extrusionOk="0">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92" name="Google Shape;2092;p37"/>
            <p:cNvSpPr/>
            <p:nvPr/>
          </p:nvSpPr>
          <p:spPr>
            <a:xfrm>
              <a:off x="1357450" y="4143150"/>
              <a:ext cx="169150" cy="169150"/>
            </a:xfrm>
            <a:custGeom>
              <a:avLst/>
              <a:gdLst/>
              <a:ahLst/>
              <a:cxnLst/>
              <a:rect l="l" t="t" r="r" b="b"/>
              <a:pathLst>
                <a:path w="6766" h="6766" extrusionOk="0">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93" name="Google Shape;2093;p37"/>
            <p:cNvSpPr/>
            <p:nvPr/>
          </p:nvSpPr>
          <p:spPr>
            <a:xfrm>
              <a:off x="1150400" y="4228175"/>
              <a:ext cx="1488100" cy="25"/>
            </a:xfrm>
            <a:custGeom>
              <a:avLst/>
              <a:gdLst/>
              <a:ahLst/>
              <a:cxnLst/>
              <a:rect l="l" t="t" r="r" b="b"/>
              <a:pathLst>
                <a:path w="59524" h="1" extrusionOk="0">
                  <a:moveTo>
                    <a:pt x="59523"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94" name="Google Shape;2094;p37"/>
            <p:cNvSpPr/>
            <p:nvPr/>
          </p:nvSpPr>
          <p:spPr>
            <a:xfrm>
              <a:off x="1143000" y="4219850"/>
              <a:ext cx="1502900" cy="15750"/>
            </a:xfrm>
            <a:custGeom>
              <a:avLst/>
              <a:gdLst/>
              <a:ahLst/>
              <a:cxnLst/>
              <a:rect l="l" t="t" r="r" b="b"/>
              <a:pathLst>
                <a:path w="60116" h="630" extrusionOk="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95" name="Google Shape;2095;p37"/>
            <p:cNvSpPr/>
            <p:nvPr/>
          </p:nvSpPr>
          <p:spPr>
            <a:xfrm>
              <a:off x="2662500" y="939625"/>
              <a:ext cx="943700" cy="739450"/>
            </a:xfrm>
            <a:custGeom>
              <a:avLst/>
              <a:gdLst/>
              <a:ahLst/>
              <a:cxnLst/>
              <a:rect l="l" t="t" r="r" b="b"/>
              <a:pathLst>
                <a:path w="37748" h="29578" extrusionOk="0">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96" name="Google Shape;2096;p37"/>
            <p:cNvSpPr/>
            <p:nvPr/>
          </p:nvSpPr>
          <p:spPr>
            <a:xfrm>
              <a:off x="2752150" y="1489575"/>
              <a:ext cx="854050" cy="189500"/>
            </a:xfrm>
            <a:custGeom>
              <a:avLst/>
              <a:gdLst/>
              <a:ahLst/>
              <a:cxnLst/>
              <a:rect l="l" t="t" r="r" b="b"/>
              <a:pathLst>
                <a:path w="34162" h="7580" extrusionOk="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97" name="Google Shape;2097;p37"/>
            <p:cNvSpPr/>
            <p:nvPr/>
          </p:nvSpPr>
          <p:spPr>
            <a:xfrm>
              <a:off x="2662500" y="1694750"/>
              <a:ext cx="943700" cy="74900"/>
            </a:xfrm>
            <a:custGeom>
              <a:avLst/>
              <a:gdLst/>
              <a:ahLst/>
              <a:cxnLst/>
              <a:rect l="l" t="t" r="r" b="b"/>
              <a:pathLst>
                <a:path w="37748" h="2996" extrusionOk="0">
                  <a:moveTo>
                    <a:pt x="1" y="1"/>
                  </a:moveTo>
                  <a:lnTo>
                    <a:pt x="1" y="2995"/>
                  </a:lnTo>
                  <a:lnTo>
                    <a:pt x="37747" y="2995"/>
                  </a:lnTo>
                  <a:lnTo>
                    <a:pt x="377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98" name="Google Shape;2098;p37"/>
            <p:cNvSpPr/>
            <p:nvPr/>
          </p:nvSpPr>
          <p:spPr>
            <a:xfrm>
              <a:off x="2662500" y="1679050"/>
              <a:ext cx="943700" cy="15725"/>
            </a:xfrm>
            <a:custGeom>
              <a:avLst/>
              <a:gdLst/>
              <a:ahLst/>
              <a:cxnLst/>
              <a:rect l="l" t="t" r="r" b="b"/>
              <a:pathLst>
                <a:path w="37748" h="629" extrusionOk="0">
                  <a:moveTo>
                    <a:pt x="1" y="0"/>
                  </a:moveTo>
                  <a:lnTo>
                    <a:pt x="1" y="629"/>
                  </a:lnTo>
                  <a:lnTo>
                    <a:pt x="37747" y="629"/>
                  </a:lnTo>
                  <a:lnTo>
                    <a:pt x="377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99" name="Google Shape;2099;p37"/>
            <p:cNvSpPr/>
            <p:nvPr/>
          </p:nvSpPr>
          <p:spPr>
            <a:xfrm>
              <a:off x="2655100" y="932250"/>
              <a:ext cx="959425" cy="844800"/>
            </a:xfrm>
            <a:custGeom>
              <a:avLst/>
              <a:gdLst/>
              <a:ahLst/>
              <a:cxnLst/>
              <a:rect l="l" t="t" r="r" b="b"/>
              <a:pathLst>
                <a:path w="38377" h="33792" extrusionOk="0">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00" name="Google Shape;2100;p37"/>
            <p:cNvSpPr/>
            <p:nvPr/>
          </p:nvSpPr>
          <p:spPr>
            <a:xfrm>
              <a:off x="2662500" y="939625"/>
              <a:ext cx="943700" cy="141450"/>
            </a:xfrm>
            <a:custGeom>
              <a:avLst/>
              <a:gdLst/>
              <a:ahLst/>
              <a:cxnLst/>
              <a:rect l="l" t="t" r="r" b="b"/>
              <a:pathLst>
                <a:path w="37748" h="5658" extrusionOk="0">
                  <a:moveTo>
                    <a:pt x="1" y="1"/>
                  </a:moveTo>
                  <a:lnTo>
                    <a:pt x="1" y="5657"/>
                  </a:lnTo>
                  <a:lnTo>
                    <a:pt x="37747" y="5657"/>
                  </a:lnTo>
                  <a:lnTo>
                    <a:pt x="377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01" name="Google Shape;2101;p37"/>
            <p:cNvSpPr/>
            <p:nvPr/>
          </p:nvSpPr>
          <p:spPr>
            <a:xfrm>
              <a:off x="2655100" y="932250"/>
              <a:ext cx="959425" cy="156225"/>
            </a:xfrm>
            <a:custGeom>
              <a:avLst/>
              <a:gdLst/>
              <a:ahLst/>
              <a:cxnLst/>
              <a:rect l="l" t="t" r="r" b="b"/>
              <a:pathLst>
                <a:path w="38377" h="6249" extrusionOk="0">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02" name="Google Shape;2102;p37"/>
            <p:cNvSpPr/>
            <p:nvPr/>
          </p:nvSpPr>
          <p:spPr>
            <a:xfrm>
              <a:off x="2942550" y="1191950"/>
              <a:ext cx="389150" cy="389150"/>
            </a:xfrm>
            <a:custGeom>
              <a:avLst/>
              <a:gdLst/>
              <a:ahLst/>
              <a:cxnLst/>
              <a:rect l="l" t="t" r="r" b="b"/>
              <a:pathLst>
                <a:path w="15566" h="15566" extrusionOk="0">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03" name="Google Shape;2103;p37"/>
            <p:cNvSpPr/>
            <p:nvPr/>
          </p:nvSpPr>
          <p:spPr>
            <a:xfrm>
              <a:off x="2935150" y="1183650"/>
              <a:ext cx="404850" cy="404850"/>
            </a:xfrm>
            <a:custGeom>
              <a:avLst/>
              <a:gdLst/>
              <a:ahLst/>
              <a:cxnLst/>
              <a:rect l="l" t="t" r="r" b="b"/>
              <a:pathLst>
                <a:path w="16194" h="16194" extrusionOk="0">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04" name="Google Shape;2104;p37"/>
            <p:cNvSpPr/>
            <p:nvPr/>
          </p:nvSpPr>
          <p:spPr>
            <a:xfrm>
              <a:off x="3046075" y="1257575"/>
              <a:ext cx="228325" cy="263450"/>
            </a:xfrm>
            <a:custGeom>
              <a:avLst/>
              <a:gdLst/>
              <a:ahLst/>
              <a:cxnLst/>
              <a:rect l="l" t="t" r="r" b="b"/>
              <a:pathLst>
                <a:path w="9133" h="10538" extrusionOk="0">
                  <a:moveTo>
                    <a:pt x="0" y="1"/>
                  </a:moveTo>
                  <a:lnTo>
                    <a:pt x="0" y="10537"/>
                  </a:lnTo>
                  <a:lnTo>
                    <a:pt x="9132" y="528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05" name="Google Shape;2105;p37"/>
            <p:cNvSpPr/>
            <p:nvPr/>
          </p:nvSpPr>
          <p:spPr>
            <a:xfrm>
              <a:off x="3038675" y="1250425"/>
              <a:ext cx="243100" cy="278675"/>
            </a:xfrm>
            <a:custGeom>
              <a:avLst/>
              <a:gdLst/>
              <a:ahLst/>
              <a:cxnLst/>
              <a:rect l="l" t="t" r="r" b="b"/>
              <a:pathLst>
                <a:path w="9724" h="11147" extrusionOk="0">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2106" name="Google Shape;2106;p37"/>
          <p:cNvGrpSpPr/>
          <p:nvPr/>
        </p:nvGrpSpPr>
        <p:grpSpPr>
          <a:xfrm>
            <a:off x="738354" y="346234"/>
            <a:ext cx="635100" cy="734640"/>
            <a:chOff x="731647" y="573573"/>
            <a:chExt cx="635100" cy="734640"/>
          </a:xfrm>
        </p:grpSpPr>
        <p:grpSp>
          <p:nvGrpSpPr>
            <p:cNvPr id="2107" name="Google Shape;2107;p37"/>
            <p:cNvGrpSpPr/>
            <p:nvPr/>
          </p:nvGrpSpPr>
          <p:grpSpPr>
            <a:xfrm>
              <a:off x="731647" y="573573"/>
              <a:ext cx="635100" cy="635100"/>
              <a:chOff x="917231" y="750460"/>
              <a:chExt cx="635100" cy="635100"/>
            </a:xfrm>
          </p:grpSpPr>
          <p:sp>
            <p:nvSpPr>
              <p:cNvPr id="2108" name="Google Shape;2108;p37"/>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09" name="Google Shape;210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2110" name="Google Shape;2110;p37"/>
            <p:cNvGrpSpPr/>
            <p:nvPr/>
          </p:nvGrpSpPr>
          <p:grpSpPr>
            <a:xfrm>
              <a:off x="961679" y="1281213"/>
              <a:ext cx="175013" cy="27000"/>
              <a:chOff x="5662375" y="212375"/>
              <a:chExt cx="175013" cy="27000"/>
            </a:xfrm>
          </p:grpSpPr>
          <p:sp>
            <p:nvSpPr>
              <p:cNvPr id="2111" name="Google Shape;211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latin typeface="Times New Roman" panose="02020603050405020304" pitchFamily="18" charset="0"/>
                  <a:cs typeface="Times New Roman" panose="02020603050405020304" pitchFamily="18" charset="0"/>
                </a:endParaRPr>
              </a:p>
            </p:txBody>
          </p:sp>
          <p:sp>
            <p:nvSpPr>
              <p:cNvPr id="2112" name="Google Shape;211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latin typeface="Times New Roman" panose="02020603050405020304" pitchFamily="18" charset="0"/>
                  <a:cs typeface="Times New Roman" panose="02020603050405020304" pitchFamily="18" charset="0"/>
                </a:endParaRPr>
              </a:p>
            </p:txBody>
          </p:sp>
          <p:sp>
            <p:nvSpPr>
              <p:cNvPr id="2113" name="Google Shape;211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latin typeface="Times New Roman" panose="02020603050405020304" pitchFamily="18" charset="0"/>
                  <a:cs typeface="Times New Roman" panose="02020603050405020304" pitchFamily="18" charset="0"/>
                </a:endParaRPr>
              </a:p>
            </p:txBody>
          </p:sp>
        </p:grpSp>
      </p:grpSp>
      <p:grpSp>
        <p:nvGrpSpPr>
          <p:cNvPr id="2114" name="Google Shape;2114;p37"/>
          <p:cNvGrpSpPr/>
          <p:nvPr/>
        </p:nvGrpSpPr>
        <p:grpSpPr>
          <a:xfrm>
            <a:off x="724866" y="1170822"/>
            <a:ext cx="635100" cy="733490"/>
            <a:chOff x="731647" y="1650460"/>
            <a:chExt cx="635100" cy="733490"/>
          </a:xfrm>
        </p:grpSpPr>
        <p:grpSp>
          <p:nvGrpSpPr>
            <p:cNvPr id="2115" name="Google Shape;2115;p37"/>
            <p:cNvGrpSpPr/>
            <p:nvPr/>
          </p:nvGrpSpPr>
          <p:grpSpPr>
            <a:xfrm>
              <a:off x="731647" y="1650460"/>
              <a:ext cx="635100" cy="635100"/>
              <a:chOff x="917231" y="1827973"/>
              <a:chExt cx="635100" cy="635100"/>
            </a:xfrm>
          </p:grpSpPr>
          <p:sp>
            <p:nvSpPr>
              <p:cNvPr id="2116" name="Google Shape;2116;p37"/>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17" name="Google Shape;2117;p37"/>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2118" name="Google Shape;2118;p37"/>
            <p:cNvGrpSpPr/>
            <p:nvPr/>
          </p:nvGrpSpPr>
          <p:grpSpPr>
            <a:xfrm>
              <a:off x="961679" y="2356951"/>
              <a:ext cx="175013" cy="27000"/>
              <a:chOff x="5662375" y="212375"/>
              <a:chExt cx="175013" cy="27000"/>
            </a:xfrm>
          </p:grpSpPr>
          <p:sp>
            <p:nvSpPr>
              <p:cNvPr id="2119" name="Google Shape;2119;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latin typeface="Times New Roman" panose="02020603050405020304" pitchFamily="18" charset="0"/>
                  <a:cs typeface="Times New Roman" panose="02020603050405020304" pitchFamily="18" charset="0"/>
                </a:endParaRPr>
              </a:p>
            </p:txBody>
          </p:sp>
          <p:sp>
            <p:nvSpPr>
              <p:cNvPr id="2120" name="Google Shape;2120;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latin typeface="Times New Roman" panose="02020603050405020304" pitchFamily="18" charset="0"/>
                  <a:cs typeface="Times New Roman" panose="02020603050405020304" pitchFamily="18" charset="0"/>
                </a:endParaRPr>
              </a:p>
            </p:txBody>
          </p:sp>
          <p:sp>
            <p:nvSpPr>
              <p:cNvPr id="2121" name="Google Shape;2121;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latin typeface="Times New Roman" panose="02020603050405020304" pitchFamily="18" charset="0"/>
                  <a:cs typeface="Times New Roman" panose="02020603050405020304" pitchFamily="18" charset="0"/>
                </a:endParaRPr>
              </a:p>
            </p:txBody>
          </p:sp>
        </p:grpSp>
      </p:grpSp>
      <p:grpSp>
        <p:nvGrpSpPr>
          <p:cNvPr id="2122" name="Google Shape;2122;p37"/>
          <p:cNvGrpSpPr/>
          <p:nvPr/>
        </p:nvGrpSpPr>
        <p:grpSpPr>
          <a:xfrm>
            <a:off x="718135" y="2024353"/>
            <a:ext cx="635100" cy="734984"/>
            <a:chOff x="731647" y="2728277"/>
            <a:chExt cx="635100" cy="734984"/>
          </a:xfrm>
        </p:grpSpPr>
        <p:grpSp>
          <p:nvGrpSpPr>
            <p:cNvPr id="2123" name="Google Shape;2123;p37"/>
            <p:cNvGrpSpPr/>
            <p:nvPr/>
          </p:nvGrpSpPr>
          <p:grpSpPr>
            <a:xfrm>
              <a:off x="731647" y="2728277"/>
              <a:ext cx="635100" cy="635100"/>
              <a:chOff x="917231" y="2905502"/>
              <a:chExt cx="635100" cy="635100"/>
            </a:xfrm>
          </p:grpSpPr>
          <p:sp>
            <p:nvSpPr>
              <p:cNvPr id="2124" name="Google Shape;2124;p37"/>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25" name="Google Shape;2125;p37"/>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2126" name="Google Shape;2126;p37"/>
            <p:cNvGrpSpPr/>
            <p:nvPr/>
          </p:nvGrpSpPr>
          <p:grpSpPr>
            <a:xfrm>
              <a:off x="961679" y="3436260"/>
              <a:ext cx="175013" cy="27000"/>
              <a:chOff x="5662375" y="212375"/>
              <a:chExt cx="175013" cy="27000"/>
            </a:xfrm>
          </p:grpSpPr>
          <p:sp>
            <p:nvSpPr>
              <p:cNvPr id="2127" name="Google Shape;2127;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latin typeface="Times New Roman" panose="02020603050405020304" pitchFamily="18" charset="0"/>
                  <a:cs typeface="Times New Roman" panose="02020603050405020304" pitchFamily="18" charset="0"/>
                </a:endParaRPr>
              </a:p>
            </p:txBody>
          </p:sp>
          <p:sp>
            <p:nvSpPr>
              <p:cNvPr id="2128" name="Google Shape;2128;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latin typeface="Times New Roman" panose="02020603050405020304" pitchFamily="18" charset="0"/>
                  <a:cs typeface="Times New Roman" panose="02020603050405020304" pitchFamily="18" charset="0"/>
                </a:endParaRPr>
              </a:p>
            </p:txBody>
          </p:sp>
          <p:sp>
            <p:nvSpPr>
              <p:cNvPr id="2129" name="Google Shape;2129;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latin typeface="Times New Roman" panose="02020603050405020304" pitchFamily="18" charset="0"/>
                  <a:cs typeface="Times New Roman" panose="02020603050405020304" pitchFamily="18" charset="0"/>
                </a:endParaRPr>
              </a:p>
            </p:txBody>
          </p:sp>
        </p:grpSp>
      </p:grpSp>
      <p:grpSp>
        <p:nvGrpSpPr>
          <p:cNvPr id="2130" name="Google Shape;2130;p37"/>
          <p:cNvGrpSpPr/>
          <p:nvPr/>
        </p:nvGrpSpPr>
        <p:grpSpPr>
          <a:xfrm>
            <a:off x="697999" y="2944078"/>
            <a:ext cx="635100" cy="734704"/>
            <a:chOff x="731647" y="3806675"/>
            <a:chExt cx="635100" cy="734704"/>
          </a:xfrm>
        </p:grpSpPr>
        <p:grpSp>
          <p:nvGrpSpPr>
            <p:cNvPr id="2131" name="Google Shape;2131;p37"/>
            <p:cNvGrpSpPr/>
            <p:nvPr/>
          </p:nvGrpSpPr>
          <p:grpSpPr>
            <a:xfrm>
              <a:off x="731647" y="3806675"/>
              <a:ext cx="635100" cy="635100"/>
              <a:chOff x="917231" y="3983097"/>
              <a:chExt cx="635100" cy="635100"/>
            </a:xfrm>
          </p:grpSpPr>
          <p:sp>
            <p:nvSpPr>
              <p:cNvPr id="2132" name="Google Shape;2132;p37"/>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33" name="Google Shape;2133;p37"/>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2134" name="Google Shape;2134;p37"/>
            <p:cNvGrpSpPr/>
            <p:nvPr/>
          </p:nvGrpSpPr>
          <p:grpSpPr>
            <a:xfrm>
              <a:off x="961679" y="4514379"/>
              <a:ext cx="175013" cy="27000"/>
              <a:chOff x="5662375" y="212375"/>
              <a:chExt cx="175013" cy="27000"/>
            </a:xfrm>
          </p:grpSpPr>
          <p:sp>
            <p:nvSpPr>
              <p:cNvPr id="2135" name="Google Shape;2135;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latin typeface="Times New Roman" panose="02020603050405020304" pitchFamily="18" charset="0"/>
                  <a:cs typeface="Times New Roman" panose="02020603050405020304" pitchFamily="18" charset="0"/>
                </a:endParaRPr>
              </a:p>
            </p:txBody>
          </p:sp>
          <p:sp>
            <p:nvSpPr>
              <p:cNvPr id="2136" name="Google Shape;2136;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latin typeface="Times New Roman" panose="02020603050405020304" pitchFamily="18" charset="0"/>
                  <a:cs typeface="Times New Roman" panose="02020603050405020304" pitchFamily="18" charset="0"/>
                </a:endParaRPr>
              </a:p>
            </p:txBody>
          </p:sp>
          <p:sp>
            <p:nvSpPr>
              <p:cNvPr id="2137" name="Google Shape;2137;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latin typeface="Times New Roman" panose="02020603050405020304" pitchFamily="18" charset="0"/>
                  <a:cs typeface="Times New Roman" panose="02020603050405020304" pitchFamily="18" charset="0"/>
                </a:endParaRPr>
              </a:p>
            </p:txBody>
          </p:sp>
        </p:grpSp>
      </p:grpSp>
      <p:sp>
        <p:nvSpPr>
          <p:cNvPr id="2138" name="Google Shape;2138;p37"/>
          <p:cNvSpPr txBox="1">
            <a:spLocks noGrp="1"/>
          </p:cNvSpPr>
          <p:nvPr>
            <p:ph type="title"/>
          </p:nvPr>
        </p:nvSpPr>
        <p:spPr>
          <a:xfrm>
            <a:off x="4805566" y="574138"/>
            <a:ext cx="4164717" cy="576000"/>
          </a:xfrm>
          <a:prstGeom prst="rect">
            <a:avLst/>
          </a:prstGeom>
        </p:spPr>
        <p:txBody>
          <a:bodyPr spcFirstLastPara="1" wrap="square" lIns="91425" tIns="91425" rIns="91425" bIns="91425" anchor="ctr" anchorCtr="0">
            <a:noAutofit/>
          </a:bodyPr>
          <a:lstStyle/>
          <a:p>
            <a:pPr lvl="0"/>
            <a:r>
              <a:rPr lang="en-US" b="1" dirty="0">
                <a:latin typeface="Times New Roman" panose="02020603050405020304" pitchFamily="18" charset="0"/>
                <a:cs typeface="Times New Roman" panose="02020603050405020304" pitchFamily="18" charset="0"/>
              </a:rPr>
              <a:t>3. </a:t>
            </a:r>
            <a:r>
              <a:rPr lang="vi-VN" b="1" dirty="0">
                <a:latin typeface="Times New Roman" panose="02020603050405020304" pitchFamily="18" charset="0"/>
                <a:cs typeface="Times New Roman" panose="02020603050405020304" pitchFamily="18" charset="0"/>
              </a:rPr>
              <a:t>Mục tiêu của đề tài</a:t>
            </a:r>
            <a:endParaRPr sz="2400" dirty="0">
              <a:latin typeface="Times New Roman" panose="02020603050405020304" pitchFamily="18" charset="0"/>
              <a:cs typeface="Times New Roman" panose="02020603050405020304" pitchFamily="18" charset="0"/>
            </a:endParaRPr>
          </a:p>
        </p:txBody>
      </p:sp>
      <p:sp>
        <p:nvSpPr>
          <p:cNvPr id="2140" name="Google Shape;2140;p37"/>
          <p:cNvSpPr txBox="1">
            <a:spLocks noGrp="1"/>
          </p:cNvSpPr>
          <p:nvPr>
            <p:ph type="subTitle" idx="1"/>
          </p:nvPr>
        </p:nvSpPr>
        <p:spPr>
          <a:xfrm>
            <a:off x="1454684" y="273900"/>
            <a:ext cx="3800115" cy="448089"/>
          </a:xfrm>
          <a:prstGeom prst="rect">
            <a:avLst/>
          </a:prstGeom>
        </p:spPr>
        <p:txBody>
          <a:bodyPr spcFirstLastPara="1" wrap="square" lIns="91425" tIns="91425" rIns="91425" bIns="91425" anchor="t" anchorCtr="0">
            <a:noAutofit/>
          </a:bodyPr>
          <a:lstStyle/>
          <a:p>
            <a:r>
              <a:rPr lang="vi-VN" sz="1600" dirty="0">
                <a:latin typeface="Times New Roman" panose="02020603050405020304" pitchFamily="18" charset="0"/>
                <a:cs typeface="Times New Roman" panose="02020603050405020304" pitchFamily="18" charset="0"/>
              </a:rPr>
              <a:t>Website hiển thị sản phẩm đẹp, đa dạng thu hút người dùng. </a:t>
            </a:r>
            <a:endParaRPr lang="en-US" sz="1600" dirty="0">
              <a:latin typeface="Times New Roman" panose="02020603050405020304" pitchFamily="18" charset="0"/>
              <a:cs typeface="Times New Roman" panose="02020603050405020304" pitchFamily="18" charset="0"/>
            </a:endParaRPr>
          </a:p>
          <a:p>
            <a:pPr lvl="0">
              <a:lnSpc>
                <a:spcPct val="115000"/>
              </a:lnSpc>
            </a:pPr>
            <a:endParaRPr sz="1100" dirty="0">
              <a:solidFill>
                <a:schemeClr val="accent2">
                  <a:lumMod val="25000"/>
                </a:schemeClr>
              </a:solidFill>
              <a:latin typeface="Times New Roman" panose="02020603050405020304" pitchFamily="18" charset="0"/>
              <a:cs typeface="Times New Roman" panose="02020603050405020304" pitchFamily="18" charset="0"/>
            </a:endParaRPr>
          </a:p>
        </p:txBody>
      </p:sp>
      <p:sp>
        <p:nvSpPr>
          <p:cNvPr id="2141" name="Google Shape;2141;p37"/>
          <p:cNvSpPr txBox="1">
            <a:spLocks noGrp="1"/>
          </p:cNvSpPr>
          <p:nvPr>
            <p:ph type="subTitle" idx="3"/>
          </p:nvPr>
        </p:nvSpPr>
        <p:spPr>
          <a:xfrm>
            <a:off x="1478555" y="1063502"/>
            <a:ext cx="3992575" cy="756708"/>
          </a:xfrm>
          <a:prstGeom prst="rect">
            <a:avLst/>
          </a:prstGeom>
        </p:spPr>
        <p:txBody>
          <a:bodyPr spcFirstLastPara="1" wrap="square" lIns="91425" tIns="91425" rIns="91425" bIns="91425" anchor="t" anchorCtr="0">
            <a:noAutofit/>
          </a:bodyPr>
          <a:lstStyle/>
          <a:p>
            <a:r>
              <a:rPr lang="vi-VN" sz="1600" dirty="0">
                <a:latin typeface="Times New Roman" panose="02020603050405020304" pitchFamily="18" charset="0"/>
                <a:cs typeface="Times New Roman" panose="02020603050405020304" pitchFamily="18" charset="0"/>
              </a:rPr>
              <a:t>Xây dựng được website có nội dung bao gồm văn bản, hình ảnh, liên kết... cung cấp nhu cầu cần thiết cho người dùng. </a:t>
            </a:r>
            <a:endParaRPr lang="en-US" sz="1600" dirty="0">
              <a:latin typeface="Times New Roman" panose="02020603050405020304" pitchFamily="18" charset="0"/>
              <a:cs typeface="Times New Roman" panose="02020603050405020304" pitchFamily="18" charset="0"/>
            </a:endParaRPr>
          </a:p>
        </p:txBody>
      </p:sp>
      <p:sp>
        <p:nvSpPr>
          <p:cNvPr id="2143" name="Google Shape;2143;p37"/>
          <p:cNvSpPr txBox="1">
            <a:spLocks noGrp="1"/>
          </p:cNvSpPr>
          <p:nvPr>
            <p:ph type="subTitle" idx="5"/>
          </p:nvPr>
        </p:nvSpPr>
        <p:spPr>
          <a:xfrm>
            <a:off x="1478487" y="2024353"/>
            <a:ext cx="3720659" cy="384000"/>
          </a:xfrm>
          <a:prstGeom prst="rect">
            <a:avLst/>
          </a:prstGeom>
        </p:spPr>
        <p:txBody>
          <a:bodyPr spcFirstLastPara="1" wrap="square" lIns="91425" tIns="91425" rIns="91425" bIns="91425" anchor="t" anchorCtr="0">
            <a:noAutofit/>
          </a:bodyPr>
          <a:lstStyle/>
          <a:p>
            <a:pPr lvl="0">
              <a:lnSpc>
                <a:spcPct val="115000"/>
              </a:lnSpc>
            </a:pPr>
            <a:r>
              <a:rPr lang="vi-VN" sz="1600" dirty="0">
                <a:latin typeface="Times New Roman" panose="02020603050405020304" pitchFamily="18" charset="0"/>
                <a:cs typeface="Times New Roman" panose="02020603050405020304" pitchFamily="18" charset="0"/>
              </a:rPr>
              <a:t>Hỗ trợ khách hàng một cách nhanh nhất khi nhận được yêu cầu liên hệ. </a:t>
            </a:r>
            <a:endParaRPr sz="1200" dirty="0">
              <a:solidFill>
                <a:schemeClr val="accent2">
                  <a:lumMod val="25000"/>
                </a:schemeClr>
              </a:solidFill>
              <a:latin typeface="Times New Roman" panose="02020603050405020304" pitchFamily="18" charset="0"/>
              <a:cs typeface="Times New Roman" panose="02020603050405020304" pitchFamily="18" charset="0"/>
            </a:endParaRPr>
          </a:p>
        </p:txBody>
      </p:sp>
      <p:sp>
        <p:nvSpPr>
          <p:cNvPr id="2145" name="Google Shape;2145;p37"/>
          <p:cNvSpPr txBox="1">
            <a:spLocks noGrp="1"/>
          </p:cNvSpPr>
          <p:nvPr>
            <p:ph type="subTitle" idx="7"/>
          </p:nvPr>
        </p:nvSpPr>
        <p:spPr>
          <a:xfrm>
            <a:off x="1461523" y="2876904"/>
            <a:ext cx="3527148" cy="384000"/>
          </a:xfrm>
          <a:prstGeom prst="rect">
            <a:avLst/>
          </a:prstGeom>
        </p:spPr>
        <p:txBody>
          <a:bodyPr spcFirstLastPara="1" wrap="square" lIns="91425" tIns="91425" rIns="91425" bIns="91425" anchor="t" anchorCtr="0">
            <a:noAutofit/>
          </a:bodyPr>
          <a:lstStyle/>
          <a:p>
            <a:r>
              <a:rPr lang="vi-VN" sz="1600" dirty="0">
                <a:latin typeface="Times New Roman" panose="02020603050405020304" pitchFamily="18" charset="0"/>
                <a:cs typeface="Times New Roman" panose="02020603050405020304" pitchFamily="18" charset="0"/>
              </a:rPr>
              <a:t>Quản lý các mặt hàng sản phẩm, giỏ hàng, thanh toán, cấu hình website. </a:t>
            </a:r>
            <a:endParaRPr lang="en-US" sz="1200" dirty="0">
              <a:solidFill>
                <a:schemeClr val="accent2">
                  <a:lumMod val="25000"/>
                </a:schemeClr>
              </a:solidFill>
              <a:latin typeface="Times New Roman" panose="02020603050405020304" pitchFamily="18" charset="0"/>
              <a:cs typeface="Times New Roman" panose="02020603050405020304" pitchFamily="18" charset="0"/>
            </a:endParaRPr>
          </a:p>
        </p:txBody>
      </p:sp>
      <p:sp>
        <p:nvSpPr>
          <p:cNvPr id="2147" name="Google Shape;2147;p37"/>
          <p:cNvSpPr txBox="1">
            <a:spLocks noGrp="1"/>
          </p:cNvSpPr>
          <p:nvPr>
            <p:ph type="title" idx="9"/>
          </p:nvPr>
        </p:nvSpPr>
        <p:spPr>
          <a:xfrm>
            <a:off x="842476" y="466440"/>
            <a:ext cx="457200" cy="34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latin typeface="Times New Roman" panose="02020603050405020304" pitchFamily="18" charset="0"/>
                <a:cs typeface="Times New Roman" panose="02020603050405020304" pitchFamily="18" charset="0"/>
              </a:rPr>
              <a:t>01</a:t>
            </a:r>
            <a:endParaRPr sz="1800" dirty="0">
              <a:latin typeface="Times New Roman" panose="02020603050405020304" pitchFamily="18" charset="0"/>
              <a:cs typeface="Times New Roman" panose="02020603050405020304" pitchFamily="18" charset="0"/>
            </a:endParaRPr>
          </a:p>
        </p:txBody>
      </p:sp>
      <p:sp>
        <p:nvSpPr>
          <p:cNvPr id="2148" name="Google Shape;2148;p37"/>
          <p:cNvSpPr txBox="1">
            <a:spLocks noGrp="1"/>
          </p:cNvSpPr>
          <p:nvPr>
            <p:ph type="title" idx="13"/>
          </p:nvPr>
        </p:nvSpPr>
        <p:spPr>
          <a:xfrm>
            <a:off x="813816" y="1320518"/>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latin typeface="Times New Roman" panose="02020603050405020304" pitchFamily="18" charset="0"/>
                <a:cs typeface="Times New Roman" panose="02020603050405020304" pitchFamily="18" charset="0"/>
              </a:rPr>
              <a:t>02</a:t>
            </a:r>
            <a:endParaRPr sz="1800" dirty="0">
              <a:latin typeface="Times New Roman" panose="02020603050405020304" pitchFamily="18" charset="0"/>
              <a:cs typeface="Times New Roman" panose="02020603050405020304" pitchFamily="18" charset="0"/>
            </a:endParaRPr>
          </a:p>
        </p:txBody>
      </p:sp>
      <p:sp>
        <p:nvSpPr>
          <p:cNvPr id="2149" name="Google Shape;2149;p37"/>
          <p:cNvSpPr txBox="1">
            <a:spLocks noGrp="1"/>
          </p:cNvSpPr>
          <p:nvPr>
            <p:ph type="title" idx="14"/>
          </p:nvPr>
        </p:nvSpPr>
        <p:spPr>
          <a:xfrm>
            <a:off x="797647" y="2197777"/>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latin typeface="Times New Roman" panose="02020603050405020304" pitchFamily="18" charset="0"/>
                <a:cs typeface="Times New Roman" panose="02020603050405020304" pitchFamily="18" charset="0"/>
              </a:rPr>
              <a:t>03</a:t>
            </a:r>
            <a:endParaRPr sz="1800" dirty="0">
              <a:latin typeface="Times New Roman" panose="02020603050405020304" pitchFamily="18" charset="0"/>
              <a:cs typeface="Times New Roman" panose="02020603050405020304" pitchFamily="18" charset="0"/>
            </a:endParaRPr>
          </a:p>
        </p:txBody>
      </p:sp>
      <p:sp>
        <p:nvSpPr>
          <p:cNvPr id="2150" name="Google Shape;2150;p37"/>
          <p:cNvSpPr txBox="1">
            <a:spLocks noGrp="1"/>
          </p:cNvSpPr>
          <p:nvPr>
            <p:ph type="title" idx="15"/>
          </p:nvPr>
        </p:nvSpPr>
        <p:spPr>
          <a:xfrm>
            <a:off x="813816" y="3959352"/>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panose="02020603050405020304" pitchFamily="18" charset="0"/>
                <a:cs typeface="Times New Roman" panose="02020603050405020304" pitchFamily="18" charset="0"/>
              </a:rPr>
              <a:t>04</a:t>
            </a:r>
            <a:endParaRPr>
              <a:latin typeface="Times New Roman" panose="02020603050405020304" pitchFamily="18" charset="0"/>
              <a:cs typeface="Times New Roman" panose="02020603050405020304" pitchFamily="18" charset="0"/>
            </a:endParaRPr>
          </a:p>
        </p:txBody>
      </p:sp>
      <p:grpSp>
        <p:nvGrpSpPr>
          <p:cNvPr id="254" name="Google Shape;2114;p37"/>
          <p:cNvGrpSpPr/>
          <p:nvPr/>
        </p:nvGrpSpPr>
        <p:grpSpPr>
          <a:xfrm>
            <a:off x="693732" y="3918816"/>
            <a:ext cx="635100" cy="733490"/>
            <a:chOff x="731647" y="1650460"/>
            <a:chExt cx="635100" cy="733490"/>
          </a:xfrm>
        </p:grpSpPr>
        <p:grpSp>
          <p:nvGrpSpPr>
            <p:cNvPr id="255" name="Google Shape;2115;p37"/>
            <p:cNvGrpSpPr/>
            <p:nvPr/>
          </p:nvGrpSpPr>
          <p:grpSpPr>
            <a:xfrm>
              <a:off x="731647" y="1650460"/>
              <a:ext cx="635100" cy="635100"/>
              <a:chOff x="917231" y="1827973"/>
              <a:chExt cx="635100" cy="635100"/>
            </a:xfrm>
          </p:grpSpPr>
          <p:sp>
            <p:nvSpPr>
              <p:cNvPr id="260" name="Google Shape;2116;p37"/>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61" name="Google Shape;2117;p37"/>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256" name="Google Shape;2118;p37"/>
            <p:cNvGrpSpPr/>
            <p:nvPr/>
          </p:nvGrpSpPr>
          <p:grpSpPr>
            <a:xfrm>
              <a:off x="961679" y="2356951"/>
              <a:ext cx="175013" cy="27000"/>
              <a:chOff x="5662375" y="212375"/>
              <a:chExt cx="175013" cy="27000"/>
            </a:xfrm>
          </p:grpSpPr>
          <p:sp>
            <p:nvSpPr>
              <p:cNvPr id="257" name="Google Shape;2119;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latin typeface="Times New Roman" panose="02020603050405020304" pitchFamily="18" charset="0"/>
                  <a:cs typeface="Times New Roman" panose="02020603050405020304" pitchFamily="18" charset="0"/>
                </a:endParaRPr>
              </a:p>
            </p:txBody>
          </p:sp>
          <p:sp>
            <p:nvSpPr>
              <p:cNvPr id="258" name="Google Shape;2120;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latin typeface="Times New Roman" panose="02020603050405020304" pitchFamily="18" charset="0"/>
                  <a:cs typeface="Times New Roman" panose="02020603050405020304" pitchFamily="18" charset="0"/>
                </a:endParaRPr>
              </a:p>
            </p:txBody>
          </p:sp>
          <p:sp>
            <p:nvSpPr>
              <p:cNvPr id="259" name="Google Shape;2121;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latin typeface="Times New Roman" panose="02020603050405020304" pitchFamily="18" charset="0"/>
                  <a:cs typeface="Times New Roman" panose="02020603050405020304" pitchFamily="18" charset="0"/>
                </a:endParaRPr>
              </a:p>
            </p:txBody>
          </p:sp>
        </p:grpSp>
      </p:grpSp>
      <p:sp>
        <p:nvSpPr>
          <p:cNvPr id="262" name="Google Shape;2149;p37"/>
          <p:cNvSpPr txBox="1">
            <a:spLocks/>
          </p:cNvSpPr>
          <p:nvPr/>
        </p:nvSpPr>
        <p:spPr>
          <a:xfrm>
            <a:off x="782632" y="4044089"/>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sz="1800" dirty="0">
                <a:latin typeface="Times New Roman" panose="02020603050405020304" pitchFamily="18" charset="0"/>
                <a:cs typeface="Times New Roman" panose="02020603050405020304" pitchFamily="18" charset="0"/>
              </a:rPr>
              <a:t>05</a:t>
            </a:r>
          </a:p>
        </p:txBody>
      </p:sp>
      <p:sp>
        <p:nvSpPr>
          <p:cNvPr id="263" name="Google Shape;2149;p37"/>
          <p:cNvSpPr txBox="1">
            <a:spLocks/>
          </p:cNvSpPr>
          <p:nvPr/>
        </p:nvSpPr>
        <p:spPr>
          <a:xfrm>
            <a:off x="800059" y="3074170"/>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sz="1800" dirty="0">
                <a:latin typeface="Times New Roman" panose="02020603050405020304" pitchFamily="18" charset="0"/>
                <a:cs typeface="Times New Roman" panose="02020603050405020304" pitchFamily="18" charset="0"/>
              </a:rPr>
              <a:t>04</a:t>
            </a:r>
          </a:p>
        </p:txBody>
      </p:sp>
      <p:sp>
        <p:nvSpPr>
          <p:cNvPr id="265" name="Google Shape;2145;p37"/>
          <p:cNvSpPr txBox="1">
            <a:spLocks noGrp="1"/>
          </p:cNvSpPr>
          <p:nvPr>
            <p:ph type="subTitle" idx="7"/>
          </p:nvPr>
        </p:nvSpPr>
        <p:spPr>
          <a:xfrm>
            <a:off x="1465386" y="3918816"/>
            <a:ext cx="3527148" cy="384000"/>
          </a:xfrm>
          <a:prstGeom prst="rect">
            <a:avLst/>
          </a:prstGeom>
        </p:spPr>
        <p:txBody>
          <a:bodyPr spcFirstLastPara="1" wrap="square" lIns="91425" tIns="91425" rIns="91425" bIns="91425" anchor="t" anchorCtr="0">
            <a:noAutofit/>
          </a:bodyPr>
          <a:lstStyle/>
          <a:p>
            <a:r>
              <a:rPr lang="vi-VN" sz="1600" dirty="0">
                <a:latin typeface="Times New Roman" panose="02020603050405020304" pitchFamily="18" charset="0"/>
                <a:ea typeface="Calibri" panose="020F0502020204030204" pitchFamily="34" charset="0"/>
                <a:cs typeface="Times New Roman" panose="02020603050405020304" pitchFamily="18" charset="0"/>
              </a:rPr>
              <a:t>Ứng dụng cơ sở dữ liệu mongodb, next.js vào xây dựng trang web</a:t>
            </a:r>
            <a:endParaRPr lang="en-US" sz="1600" dirty="0">
              <a:latin typeface="Times New Roman" panose="02020603050405020304" pitchFamily="18" charset="0"/>
              <a:cs typeface="Times New Roman" panose="02020603050405020304" pitchFamily="18" charset="0"/>
            </a:endParaRPr>
          </a:p>
          <a:p>
            <a:r>
              <a:rPr lang="vi-VN" sz="1600" dirty="0">
                <a:latin typeface="Times New Roman" panose="02020603050405020304" pitchFamily="18" charset="0"/>
                <a:cs typeface="Times New Roman" panose="02020603050405020304" pitchFamily="18" charset="0"/>
              </a:rPr>
              <a:t>. </a:t>
            </a:r>
            <a:endParaRPr lang="en-US" sz="1200" dirty="0">
              <a:solidFill>
                <a:schemeClr val="accent2">
                  <a:lumMod val="25000"/>
                </a:schemeClr>
              </a:solidFill>
              <a:latin typeface="Times New Roman" panose="02020603050405020304" pitchFamily="18" charset="0"/>
              <a:cs typeface="Times New Roman" panose="02020603050405020304" pitchFamily="18" charset="0"/>
            </a:endParaRPr>
          </a:p>
        </p:txBody>
      </p:sp>
      <p:sp>
        <p:nvSpPr>
          <p:cNvPr id="266" name="Google Shape;2140;p37"/>
          <p:cNvSpPr txBox="1">
            <a:spLocks noGrp="1"/>
          </p:cNvSpPr>
          <p:nvPr>
            <p:ph type="subTitle" idx="1"/>
          </p:nvPr>
        </p:nvSpPr>
        <p:spPr>
          <a:xfrm>
            <a:off x="1462130" y="307658"/>
            <a:ext cx="3800115" cy="448089"/>
          </a:xfrm>
          <a:prstGeom prst="rect">
            <a:avLst/>
          </a:prstGeom>
        </p:spPr>
        <p:txBody>
          <a:bodyPr spcFirstLastPara="1" wrap="square" lIns="91425" tIns="91425" rIns="91425" bIns="91425" anchor="t" anchorCtr="0">
            <a:noAutofit/>
          </a:bodyPr>
          <a:lstStyle/>
          <a:p>
            <a:r>
              <a:rPr lang="vi-VN" sz="1600" dirty="0">
                <a:solidFill>
                  <a:schemeClr val="accent2">
                    <a:lumMod val="25000"/>
                  </a:schemeClr>
                </a:solidFill>
                <a:latin typeface="Times New Roman" panose="02020603050405020304" pitchFamily="18" charset="0"/>
                <a:cs typeface="Times New Roman" panose="02020603050405020304" pitchFamily="18" charset="0"/>
              </a:rPr>
              <a:t>Website hiển thị sản phẩm đẹp, đa dạng thu hút người dùng. </a:t>
            </a:r>
            <a:endParaRPr lang="en-US" sz="1600" dirty="0">
              <a:solidFill>
                <a:schemeClr val="accent2">
                  <a:lumMod val="25000"/>
                </a:schemeClr>
              </a:solidFill>
              <a:latin typeface="Times New Roman" panose="02020603050405020304" pitchFamily="18" charset="0"/>
              <a:cs typeface="Times New Roman" panose="02020603050405020304" pitchFamily="18" charset="0"/>
            </a:endParaRPr>
          </a:p>
          <a:p>
            <a:pPr lvl="0">
              <a:lnSpc>
                <a:spcPct val="115000"/>
              </a:lnSpc>
            </a:pPr>
            <a:endParaRPr sz="1100" dirty="0">
              <a:solidFill>
                <a:schemeClr val="accent2">
                  <a:lumMod val="25000"/>
                </a:schemeClr>
              </a:solidFill>
              <a:latin typeface="Times New Roman" panose="02020603050405020304" pitchFamily="18" charset="0"/>
              <a:cs typeface="Times New Roman" panose="02020603050405020304" pitchFamily="18" charset="0"/>
            </a:endParaRPr>
          </a:p>
        </p:txBody>
      </p:sp>
      <p:sp>
        <p:nvSpPr>
          <p:cNvPr id="267" name="Google Shape;2141;p37"/>
          <p:cNvSpPr txBox="1">
            <a:spLocks noGrp="1"/>
          </p:cNvSpPr>
          <p:nvPr>
            <p:ph type="subTitle" idx="3"/>
          </p:nvPr>
        </p:nvSpPr>
        <p:spPr>
          <a:xfrm>
            <a:off x="1486001" y="1097260"/>
            <a:ext cx="3992575" cy="756708"/>
          </a:xfrm>
          <a:prstGeom prst="rect">
            <a:avLst/>
          </a:prstGeom>
        </p:spPr>
        <p:txBody>
          <a:bodyPr spcFirstLastPara="1" wrap="square" lIns="91425" tIns="91425" rIns="91425" bIns="91425" anchor="t" anchorCtr="0">
            <a:noAutofit/>
          </a:bodyPr>
          <a:lstStyle/>
          <a:p>
            <a:r>
              <a:rPr lang="vi-VN" sz="1600" dirty="0">
                <a:solidFill>
                  <a:schemeClr val="accent2">
                    <a:lumMod val="25000"/>
                  </a:schemeClr>
                </a:solidFill>
                <a:latin typeface="Times New Roman" panose="02020603050405020304" pitchFamily="18" charset="0"/>
                <a:cs typeface="Times New Roman" panose="02020603050405020304" pitchFamily="18" charset="0"/>
              </a:rPr>
              <a:t>Xây dựng được website có nội dung bao gồm văn bản, hình ảnh, liên kết... cung cấp nhu cầu cần thiết cho người dùng. </a:t>
            </a:r>
            <a:endParaRPr lang="en-US" sz="1600" dirty="0">
              <a:solidFill>
                <a:schemeClr val="accent2">
                  <a:lumMod val="25000"/>
                </a:schemeClr>
              </a:solidFill>
              <a:latin typeface="Times New Roman" panose="02020603050405020304" pitchFamily="18" charset="0"/>
              <a:cs typeface="Times New Roman" panose="02020603050405020304" pitchFamily="18" charset="0"/>
            </a:endParaRPr>
          </a:p>
        </p:txBody>
      </p:sp>
      <p:sp>
        <p:nvSpPr>
          <p:cNvPr id="268" name="Google Shape;2143;p37"/>
          <p:cNvSpPr txBox="1">
            <a:spLocks noGrp="1"/>
          </p:cNvSpPr>
          <p:nvPr>
            <p:ph type="subTitle" idx="5"/>
          </p:nvPr>
        </p:nvSpPr>
        <p:spPr>
          <a:xfrm>
            <a:off x="1485933" y="2058111"/>
            <a:ext cx="3720659" cy="384000"/>
          </a:xfrm>
          <a:prstGeom prst="rect">
            <a:avLst/>
          </a:prstGeom>
        </p:spPr>
        <p:txBody>
          <a:bodyPr spcFirstLastPara="1" wrap="square" lIns="91425" tIns="91425" rIns="91425" bIns="91425" anchor="t" anchorCtr="0">
            <a:noAutofit/>
          </a:bodyPr>
          <a:lstStyle/>
          <a:p>
            <a:pPr lvl="0">
              <a:lnSpc>
                <a:spcPct val="115000"/>
              </a:lnSpc>
            </a:pPr>
            <a:r>
              <a:rPr lang="vi-VN" sz="1600" dirty="0">
                <a:solidFill>
                  <a:schemeClr val="accent2">
                    <a:lumMod val="25000"/>
                  </a:schemeClr>
                </a:solidFill>
                <a:latin typeface="Times New Roman" panose="02020603050405020304" pitchFamily="18" charset="0"/>
                <a:cs typeface="Times New Roman" panose="02020603050405020304" pitchFamily="18" charset="0"/>
              </a:rPr>
              <a:t>Hỗ trợ khách hàng một cách nhanh nhất khi nhận được yêu cầu liên hệ. </a:t>
            </a:r>
            <a:endParaRPr sz="1200" dirty="0">
              <a:solidFill>
                <a:schemeClr val="accent2">
                  <a:lumMod val="25000"/>
                </a:schemeClr>
              </a:solidFill>
              <a:latin typeface="Times New Roman" panose="02020603050405020304" pitchFamily="18" charset="0"/>
              <a:cs typeface="Times New Roman" panose="02020603050405020304" pitchFamily="18" charset="0"/>
            </a:endParaRPr>
          </a:p>
        </p:txBody>
      </p:sp>
      <p:sp>
        <p:nvSpPr>
          <p:cNvPr id="269" name="Google Shape;2145;p37"/>
          <p:cNvSpPr txBox="1">
            <a:spLocks noGrp="1"/>
          </p:cNvSpPr>
          <p:nvPr>
            <p:ph type="subTitle" idx="7"/>
          </p:nvPr>
        </p:nvSpPr>
        <p:spPr>
          <a:xfrm>
            <a:off x="1468969" y="2910662"/>
            <a:ext cx="3527148" cy="384000"/>
          </a:xfrm>
          <a:prstGeom prst="rect">
            <a:avLst/>
          </a:prstGeom>
        </p:spPr>
        <p:txBody>
          <a:bodyPr spcFirstLastPara="1" wrap="square" lIns="91425" tIns="91425" rIns="91425" bIns="91425" anchor="t" anchorCtr="0">
            <a:noAutofit/>
          </a:bodyPr>
          <a:lstStyle/>
          <a:p>
            <a:r>
              <a:rPr lang="vi-VN" sz="1600" dirty="0">
                <a:solidFill>
                  <a:schemeClr val="accent2">
                    <a:lumMod val="25000"/>
                  </a:schemeClr>
                </a:solidFill>
                <a:latin typeface="Times New Roman" panose="02020603050405020304" pitchFamily="18" charset="0"/>
                <a:cs typeface="Times New Roman" panose="02020603050405020304" pitchFamily="18" charset="0"/>
              </a:rPr>
              <a:t>Quản lý các mặt hàng sản phẩm, giỏ hàng, thanh toán, cấu hình website. </a:t>
            </a:r>
            <a:endParaRPr lang="en-US" sz="1200" dirty="0">
              <a:solidFill>
                <a:schemeClr val="accent2">
                  <a:lumMod val="25000"/>
                </a:schemeClr>
              </a:solidFill>
              <a:latin typeface="Times New Roman" panose="02020603050405020304" pitchFamily="18" charset="0"/>
              <a:cs typeface="Times New Roman" panose="02020603050405020304" pitchFamily="18" charset="0"/>
            </a:endParaRPr>
          </a:p>
        </p:txBody>
      </p:sp>
      <p:sp>
        <p:nvSpPr>
          <p:cNvPr id="270" name="Google Shape;2145;p37"/>
          <p:cNvSpPr txBox="1">
            <a:spLocks noGrp="1"/>
          </p:cNvSpPr>
          <p:nvPr>
            <p:ph type="subTitle" idx="7"/>
          </p:nvPr>
        </p:nvSpPr>
        <p:spPr>
          <a:xfrm>
            <a:off x="1472832" y="3952574"/>
            <a:ext cx="3527148" cy="638340"/>
          </a:xfrm>
          <a:prstGeom prst="rect">
            <a:avLst/>
          </a:prstGeom>
          <a:solidFill>
            <a:schemeClr val="bg1"/>
          </a:solidFill>
          <a:ln>
            <a:noFill/>
          </a:ln>
        </p:spPr>
        <p:txBody>
          <a:bodyPr spcFirstLastPara="1" wrap="square" lIns="91425" tIns="91425" rIns="91425" bIns="91425" anchor="t" anchorCtr="0">
            <a:noAutofit/>
          </a:bodyPr>
          <a:lstStyle/>
          <a:p>
            <a:r>
              <a:rPr lang="vi-VN"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Ứng dụng cơ sở dữ liệu mongodb, next.js vào xây dựng trang web</a:t>
            </a:r>
            <a:endParaRPr lang="en-US" sz="1600" dirty="0">
              <a:solidFill>
                <a:schemeClr val="tx1"/>
              </a:solidFill>
              <a:latin typeface="Times New Roman" panose="02020603050405020304" pitchFamily="18" charset="0"/>
              <a:cs typeface="Times New Roman" panose="02020603050405020304" pitchFamily="18" charset="0"/>
            </a:endParaRPr>
          </a:p>
          <a:p>
            <a:r>
              <a:rPr lang="vi-VN" sz="1600" dirty="0">
                <a:solidFill>
                  <a:schemeClr val="tx1"/>
                </a:solidFill>
                <a:latin typeface="Times New Roman" panose="02020603050405020304" pitchFamily="18" charset="0"/>
                <a:cs typeface="Times New Roman" panose="02020603050405020304" pitchFamily="18" charset="0"/>
              </a:rPr>
              <a:t>. </a:t>
            </a:r>
            <a:endParaRPr lang="en-US" sz="1200" dirty="0">
              <a:solidFill>
                <a:schemeClr val="tx1"/>
              </a:solidFill>
              <a:latin typeface="Times New Roman" panose="02020603050405020304" pitchFamily="18" charset="0"/>
              <a:cs typeface="Times New Roman" panose="02020603050405020304" pitchFamily="18" charset="0"/>
            </a:endParaRPr>
          </a:p>
        </p:txBody>
      </p:sp>
      <p:sp>
        <p:nvSpPr>
          <p:cNvPr id="271" name="Google Shape;2140;p37"/>
          <p:cNvSpPr txBox="1">
            <a:spLocks noGrp="1"/>
          </p:cNvSpPr>
          <p:nvPr>
            <p:ph type="subTitle" idx="1"/>
          </p:nvPr>
        </p:nvSpPr>
        <p:spPr>
          <a:xfrm>
            <a:off x="1453834" y="332207"/>
            <a:ext cx="3800115" cy="833784"/>
          </a:xfrm>
          <a:prstGeom prst="rect">
            <a:avLst/>
          </a:prstGeom>
          <a:solidFill>
            <a:schemeClr val="bg1"/>
          </a:solidFill>
          <a:ln>
            <a:noFill/>
          </a:ln>
        </p:spPr>
        <p:txBody>
          <a:bodyPr spcFirstLastPara="1" wrap="square" lIns="91425" tIns="91425" rIns="91425" bIns="91425" anchor="t" anchorCtr="0">
            <a:noAutofit/>
          </a:bodyPr>
          <a:lstStyle/>
          <a:p>
            <a:r>
              <a:rPr lang="vi-VN" sz="1600" dirty="0">
                <a:solidFill>
                  <a:schemeClr val="tx1"/>
                </a:solidFill>
                <a:latin typeface="Times New Roman" panose="02020603050405020304" pitchFamily="18" charset="0"/>
                <a:cs typeface="Times New Roman" panose="02020603050405020304" pitchFamily="18" charset="0"/>
              </a:rPr>
              <a:t>Website hiển thị sản phẩm đẹp, đa dạng thu hút người dùng. </a:t>
            </a:r>
            <a:endParaRPr lang="en-US" sz="1600" dirty="0">
              <a:solidFill>
                <a:schemeClr val="tx1"/>
              </a:solidFill>
              <a:latin typeface="Times New Roman" panose="02020603050405020304" pitchFamily="18" charset="0"/>
              <a:cs typeface="Times New Roman" panose="02020603050405020304" pitchFamily="18" charset="0"/>
            </a:endParaRPr>
          </a:p>
          <a:p>
            <a:pPr lvl="0">
              <a:lnSpc>
                <a:spcPct val="115000"/>
              </a:lnSpc>
            </a:pPr>
            <a:endParaRPr sz="1100" dirty="0">
              <a:solidFill>
                <a:schemeClr val="tx1"/>
              </a:solidFill>
              <a:latin typeface="Times New Roman" panose="02020603050405020304" pitchFamily="18" charset="0"/>
              <a:cs typeface="Times New Roman" panose="02020603050405020304" pitchFamily="18" charset="0"/>
            </a:endParaRPr>
          </a:p>
        </p:txBody>
      </p:sp>
      <p:sp>
        <p:nvSpPr>
          <p:cNvPr id="272" name="Google Shape;2141;p37"/>
          <p:cNvSpPr txBox="1">
            <a:spLocks noGrp="1"/>
          </p:cNvSpPr>
          <p:nvPr>
            <p:ph type="subTitle" idx="3"/>
          </p:nvPr>
        </p:nvSpPr>
        <p:spPr>
          <a:xfrm>
            <a:off x="1477705" y="1121809"/>
            <a:ext cx="3992575" cy="852004"/>
          </a:xfrm>
          <a:prstGeom prst="rect">
            <a:avLst/>
          </a:prstGeom>
          <a:solidFill>
            <a:schemeClr val="bg1"/>
          </a:solidFill>
          <a:ln>
            <a:noFill/>
          </a:ln>
        </p:spPr>
        <p:txBody>
          <a:bodyPr spcFirstLastPara="1" wrap="square" lIns="91425" tIns="91425" rIns="91425" bIns="91425" anchor="t" anchorCtr="0">
            <a:noAutofit/>
          </a:bodyPr>
          <a:lstStyle/>
          <a:p>
            <a:r>
              <a:rPr lang="vi-VN" sz="1600" dirty="0">
                <a:solidFill>
                  <a:schemeClr val="tx1"/>
                </a:solidFill>
                <a:latin typeface="Times New Roman" panose="02020603050405020304" pitchFamily="18" charset="0"/>
                <a:cs typeface="Times New Roman" panose="02020603050405020304" pitchFamily="18" charset="0"/>
              </a:rPr>
              <a:t>Xây dựng được website có nội dung bao gồm văn bản, hình ảnh, liên kết... cung cấp nhu cầu cần thiết cho người dùng. </a:t>
            </a: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273" name="Google Shape;2143;p37"/>
          <p:cNvSpPr txBox="1">
            <a:spLocks noGrp="1"/>
          </p:cNvSpPr>
          <p:nvPr>
            <p:ph type="subTitle" idx="5"/>
          </p:nvPr>
        </p:nvSpPr>
        <p:spPr>
          <a:xfrm>
            <a:off x="1477637" y="2082659"/>
            <a:ext cx="3720659" cy="631649"/>
          </a:xfrm>
          <a:prstGeom prst="rect">
            <a:avLst/>
          </a:prstGeom>
          <a:solidFill>
            <a:schemeClr val="bg1"/>
          </a:solidFill>
          <a:ln>
            <a:noFill/>
          </a:ln>
        </p:spPr>
        <p:txBody>
          <a:bodyPr spcFirstLastPara="1" wrap="square" lIns="91425" tIns="91425" rIns="91425" bIns="91425" anchor="t" anchorCtr="0">
            <a:noAutofit/>
          </a:bodyPr>
          <a:lstStyle/>
          <a:p>
            <a:pPr lvl="0">
              <a:lnSpc>
                <a:spcPct val="115000"/>
              </a:lnSpc>
            </a:pPr>
            <a:r>
              <a:rPr lang="vi-VN" sz="1600" dirty="0">
                <a:solidFill>
                  <a:schemeClr val="tx1"/>
                </a:solidFill>
                <a:latin typeface="Times New Roman" panose="02020603050405020304" pitchFamily="18" charset="0"/>
                <a:cs typeface="Times New Roman" panose="02020603050405020304" pitchFamily="18" charset="0"/>
              </a:rPr>
              <a:t>Hỗ trợ khách hàng một cách nhanh nhất khi nhận được yêu cầu liên hệ. </a:t>
            </a:r>
            <a:endParaRPr sz="1200" dirty="0">
              <a:solidFill>
                <a:schemeClr val="tx1"/>
              </a:solidFill>
              <a:latin typeface="Times New Roman" panose="02020603050405020304" pitchFamily="18" charset="0"/>
              <a:cs typeface="Times New Roman" panose="02020603050405020304" pitchFamily="18" charset="0"/>
            </a:endParaRPr>
          </a:p>
        </p:txBody>
      </p:sp>
      <p:sp>
        <p:nvSpPr>
          <p:cNvPr id="274" name="Google Shape;2145;p37"/>
          <p:cNvSpPr txBox="1">
            <a:spLocks noGrp="1"/>
          </p:cNvSpPr>
          <p:nvPr>
            <p:ph type="subTitle" idx="7"/>
          </p:nvPr>
        </p:nvSpPr>
        <p:spPr>
          <a:xfrm>
            <a:off x="1460673" y="2935210"/>
            <a:ext cx="3527148" cy="606257"/>
          </a:xfrm>
          <a:prstGeom prst="rect">
            <a:avLst/>
          </a:prstGeom>
          <a:solidFill>
            <a:schemeClr val="bg1"/>
          </a:solidFill>
          <a:ln>
            <a:noFill/>
          </a:ln>
        </p:spPr>
        <p:txBody>
          <a:bodyPr spcFirstLastPara="1" wrap="square" lIns="91425" tIns="91425" rIns="91425" bIns="91425" anchor="t" anchorCtr="0">
            <a:noAutofit/>
          </a:bodyPr>
          <a:lstStyle/>
          <a:p>
            <a:r>
              <a:rPr lang="vi-VN" sz="1600" dirty="0">
                <a:solidFill>
                  <a:schemeClr val="tx1"/>
                </a:solidFill>
                <a:latin typeface="Times New Roman" panose="02020603050405020304" pitchFamily="18" charset="0"/>
                <a:cs typeface="Times New Roman" panose="02020603050405020304" pitchFamily="18" charset="0"/>
              </a:rPr>
              <a:t>Quản lý các mặt hàng sản phẩm, giỏ hàng, thanh toán, cấu hình website. </a:t>
            </a:r>
            <a:endParaRPr lang="en-US" sz="1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3491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89"/>
        <p:cNvGrpSpPr/>
        <p:nvPr/>
      </p:nvGrpSpPr>
      <p:grpSpPr>
        <a:xfrm>
          <a:off x="0" y="0"/>
          <a:ext cx="0" cy="0"/>
          <a:chOff x="0" y="0"/>
          <a:chExt cx="0" cy="0"/>
        </a:xfrm>
      </p:grpSpPr>
      <p:sp>
        <p:nvSpPr>
          <p:cNvPr id="1890" name="Google Shape;1890;p36"/>
          <p:cNvSpPr txBox="1">
            <a:spLocks noGrp="1"/>
          </p:cNvSpPr>
          <p:nvPr>
            <p:ph type="title"/>
          </p:nvPr>
        </p:nvSpPr>
        <p:spPr>
          <a:xfrm>
            <a:off x="1794654" y="-45732"/>
            <a:ext cx="5226929" cy="436228"/>
          </a:xfrm>
          <a:prstGeom prst="rect">
            <a:avLst/>
          </a:prstGeom>
        </p:spPr>
        <p:txBody>
          <a:bodyPr spcFirstLastPara="1" wrap="square" lIns="91425" tIns="91425" rIns="91425" bIns="91425" anchor="t" anchorCtr="0">
            <a:noAutofit/>
          </a:bodyPr>
          <a:lstStyle/>
          <a:p>
            <a:r>
              <a:rPr lang="en-US" sz="2400" b="1" dirty="0">
                <a:latin typeface="Times New Roman" panose="02020603050405020304" pitchFamily="18" charset="0"/>
                <a:cs typeface="Times New Roman" panose="02020603050405020304" pitchFamily="18" charset="0"/>
              </a:rPr>
              <a:t>4. </a:t>
            </a:r>
            <a:r>
              <a:rPr lang="vi-VN" sz="2400" b="1" dirty="0">
                <a:latin typeface="Times New Roman" panose="02020603050405020304" pitchFamily="18" charset="0"/>
                <a:cs typeface="Times New Roman" panose="02020603050405020304" pitchFamily="18" charset="0"/>
              </a:rPr>
              <a:t>Giới thiệu cơ sở dữ liệu</a:t>
            </a:r>
            <a:endParaRPr lang="en-US" sz="2400" dirty="0">
              <a:latin typeface="Times New Roman" panose="02020603050405020304" pitchFamily="18" charset="0"/>
              <a:cs typeface="Times New Roman" panose="02020603050405020304" pitchFamily="18" charset="0"/>
            </a:endParaRPr>
          </a:p>
        </p:txBody>
      </p:sp>
      <p:sp>
        <p:nvSpPr>
          <p:cNvPr id="3" name="Rectangle 2"/>
          <p:cNvSpPr/>
          <p:nvPr/>
        </p:nvSpPr>
        <p:spPr>
          <a:xfrm>
            <a:off x="641757" y="731296"/>
            <a:ext cx="7218727" cy="1169551"/>
          </a:xfrm>
          <a:prstGeom prst="rect">
            <a:avLst/>
          </a:prstGeom>
        </p:spPr>
        <p:txBody>
          <a:bodyPr wrap="square">
            <a:spAutoFit/>
          </a:bodyPr>
          <a:lstStyle/>
          <a:p>
            <a:pPr indent="342900" algn="just"/>
            <a:r>
              <a:rPr lang="en-US" dirty="0">
                <a:latin typeface="Times New Roman" panose="02020603050405020304" pitchFamily="18" charset="0"/>
                <a:ea typeface="Times New Roman" panose="02020603050405020304" pitchFamily="18" charset="0"/>
                <a:cs typeface="Tahoma" panose="020B0604030504040204" pitchFamily="34" charset="0"/>
              </a:rPr>
              <a:t>NoSQL </a:t>
            </a:r>
            <a:r>
              <a:rPr lang="en-US" dirty="0" err="1">
                <a:latin typeface="Times New Roman" panose="02020603050405020304" pitchFamily="18" charset="0"/>
                <a:ea typeface="Times New Roman" panose="02020603050405020304" pitchFamily="18" charset="0"/>
                <a:cs typeface="Tahoma" panose="020B0604030504040204" pitchFamily="34" charset="0"/>
              </a:rPr>
              <a:t>còn</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có</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nghĩa</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là</a:t>
            </a:r>
            <a:r>
              <a:rPr lang="en-US" dirty="0">
                <a:latin typeface="Times New Roman" panose="02020603050405020304" pitchFamily="18" charset="0"/>
                <a:ea typeface="Times New Roman" panose="02020603050405020304" pitchFamily="18" charset="0"/>
                <a:cs typeface="Tahoma" panose="020B0604030504040204" pitchFamily="34" charset="0"/>
              </a:rPr>
              <a:t> Non-Relational - </a:t>
            </a:r>
            <a:r>
              <a:rPr lang="en-US" dirty="0" err="1">
                <a:latin typeface="Times New Roman" panose="02020603050405020304" pitchFamily="18" charset="0"/>
                <a:ea typeface="Times New Roman" panose="02020603050405020304" pitchFamily="18" charset="0"/>
                <a:cs typeface="Tahoma" panose="020B0604030504040204" pitchFamily="34" charset="0"/>
              </a:rPr>
              <a:t>không</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ràng</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buộc</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Tuy</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nhiên</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thuật</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ngữ</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đó</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ít</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phổ</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dụng</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hơn</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và</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ngày</a:t>
            </a:r>
            <a:r>
              <a:rPr lang="en-US" dirty="0">
                <a:latin typeface="Times New Roman" panose="02020603050405020304" pitchFamily="18" charset="0"/>
                <a:ea typeface="Times New Roman" panose="02020603050405020304" pitchFamily="18" charset="0"/>
                <a:cs typeface="Tahoma" panose="020B0604030504040204" pitchFamily="34" charset="0"/>
              </a:rPr>
              <a:t> nay </a:t>
            </a:r>
            <a:r>
              <a:rPr lang="en-US" dirty="0" err="1">
                <a:latin typeface="Times New Roman" panose="02020603050405020304" pitchFamily="18" charset="0"/>
                <a:ea typeface="Times New Roman" panose="02020603050405020304" pitchFamily="18" charset="0"/>
                <a:cs typeface="Tahoma" panose="020B0604030504040204" pitchFamily="34" charset="0"/>
              </a:rPr>
              <a:t>người</a:t>
            </a:r>
            <a:r>
              <a:rPr lang="en-US" dirty="0">
                <a:latin typeface="Times New Roman" panose="02020603050405020304" pitchFamily="18" charset="0"/>
                <a:ea typeface="Times New Roman" panose="02020603050405020304" pitchFamily="18" charset="0"/>
                <a:cs typeface="Tahoma" panose="020B0604030504040204" pitchFamily="34" charset="0"/>
              </a:rPr>
              <a:t> ta </a:t>
            </a:r>
            <a:r>
              <a:rPr lang="en-US" dirty="0" err="1">
                <a:latin typeface="Times New Roman" panose="02020603050405020304" pitchFamily="18" charset="0"/>
                <a:ea typeface="Times New Roman" panose="02020603050405020304" pitchFamily="18" charset="0"/>
                <a:cs typeface="Tahoma" panose="020B0604030504040204" pitchFamily="34" charset="0"/>
              </a:rPr>
              <a:t>thường</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dịch</a:t>
            </a:r>
            <a:r>
              <a:rPr lang="en-US" dirty="0">
                <a:latin typeface="Times New Roman" panose="02020603050405020304" pitchFamily="18" charset="0"/>
                <a:ea typeface="Times New Roman" panose="02020603050405020304" pitchFamily="18" charset="0"/>
                <a:cs typeface="Tahoma" panose="020B0604030504040204" pitchFamily="34" charset="0"/>
              </a:rPr>
              <a:t> NoSQL </a:t>
            </a:r>
            <a:r>
              <a:rPr lang="en-US" dirty="0" err="1">
                <a:latin typeface="Times New Roman" panose="02020603050405020304" pitchFamily="18" charset="0"/>
                <a:ea typeface="Times New Roman" panose="02020603050405020304" pitchFamily="18" charset="0"/>
                <a:cs typeface="Tahoma" panose="020B0604030504040204" pitchFamily="34" charset="0"/>
              </a:rPr>
              <a:t>thành</a:t>
            </a:r>
            <a:r>
              <a:rPr lang="en-US" dirty="0">
                <a:latin typeface="Times New Roman" panose="02020603050405020304" pitchFamily="18" charset="0"/>
                <a:ea typeface="Times New Roman" panose="02020603050405020304" pitchFamily="18" charset="0"/>
                <a:cs typeface="Tahoma" panose="020B0604030504040204" pitchFamily="34" charset="0"/>
              </a:rPr>
              <a:t> Not Only SQL - </a:t>
            </a:r>
            <a:r>
              <a:rPr lang="en-US" dirty="0" err="1">
                <a:latin typeface="Times New Roman" panose="02020603050405020304" pitchFamily="18" charset="0"/>
                <a:ea typeface="Times New Roman" panose="02020603050405020304" pitchFamily="18" charset="0"/>
                <a:cs typeface="Tahoma" panose="020B0604030504040204" pitchFamily="34" charset="0"/>
              </a:rPr>
              <a:t>Không</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chỉ</a:t>
            </a:r>
            <a:r>
              <a:rPr lang="en-US" dirty="0">
                <a:latin typeface="Times New Roman" panose="02020603050405020304" pitchFamily="18" charset="0"/>
                <a:ea typeface="Times New Roman" panose="02020603050405020304" pitchFamily="18" charset="0"/>
                <a:cs typeface="Tahoma" panose="020B0604030504040204" pitchFamily="34" charset="0"/>
              </a:rPr>
              <a:t> SQL. NoSQL </a:t>
            </a:r>
            <a:r>
              <a:rPr lang="en-US" dirty="0" err="1">
                <a:latin typeface="Times New Roman" panose="02020603050405020304" pitchFamily="18" charset="0"/>
                <a:ea typeface="Times New Roman" panose="02020603050405020304" pitchFamily="18" charset="0"/>
                <a:cs typeface="Tahoma" panose="020B0604030504040204" pitchFamily="34" charset="0"/>
              </a:rPr>
              <a:t>ám</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chỉ</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đến</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những</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cơ</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sở</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dữ</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liệu</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không</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dùng</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mô</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hình</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dữ</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liệu</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quan</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hệ</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để</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quản</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lý</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dữ</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liệu</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trong</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lĩnh</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vực</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phần</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mềm</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đặc</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biệt</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nhấn</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mạnh</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đến</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mô</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hình</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lưu</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trữ</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cặp</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giá</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trị</a:t>
            </a:r>
            <a:r>
              <a:rPr lang="en-US" dirty="0">
                <a:latin typeface="Times New Roman" panose="02020603050405020304" pitchFamily="18" charset="0"/>
                <a:ea typeface="Times New Roman" panose="02020603050405020304" pitchFamily="18" charset="0"/>
                <a:cs typeface="Tahoma" panose="020B0604030504040204" pitchFamily="34" charset="0"/>
              </a:rPr>
              <a:t> - </a:t>
            </a:r>
            <a:r>
              <a:rPr lang="en-US" dirty="0" err="1">
                <a:latin typeface="Times New Roman" panose="02020603050405020304" pitchFamily="18" charset="0"/>
                <a:ea typeface="Times New Roman" panose="02020603050405020304" pitchFamily="18" charset="0"/>
                <a:cs typeface="Tahoma" panose="020B0604030504040204" pitchFamily="34" charset="0"/>
              </a:rPr>
              <a:t>khóa</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và</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hệ</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thống</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lưu</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trữ</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phân</a:t>
            </a:r>
            <a:r>
              <a:rPr lang="en-US" dirty="0">
                <a:latin typeface="Times New Roman" panose="02020603050405020304" pitchFamily="18" charset="0"/>
                <a:ea typeface="Times New Roman" panose="02020603050405020304" pitchFamily="18" charset="0"/>
                <a:cs typeface="Tahoma" panose="020B0604030504040204" pitchFamily="34" charset="0"/>
              </a:rPr>
              <a:t> </a:t>
            </a:r>
            <a:r>
              <a:rPr lang="en-US" dirty="0" err="1">
                <a:latin typeface="Times New Roman" panose="02020603050405020304" pitchFamily="18" charset="0"/>
                <a:ea typeface="Times New Roman" panose="02020603050405020304" pitchFamily="18" charset="0"/>
                <a:cs typeface="Tahoma" panose="020B0604030504040204" pitchFamily="34" charset="0"/>
              </a:rPr>
              <a:t>tán</a:t>
            </a:r>
            <a:r>
              <a:rPr lang="en-US" dirty="0">
                <a:latin typeface="Times New Roman" panose="02020603050405020304" pitchFamily="18" charset="0"/>
                <a:ea typeface="Times New Roman" panose="02020603050405020304" pitchFamily="18" charset="0"/>
                <a:cs typeface="Tahoma" panose="020B0604030504040204" pitchFamily="34" charset="0"/>
              </a:rPr>
              <a:t>.</a:t>
            </a:r>
            <a:endParaRPr lang="en-US" dirty="0">
              <a:latin typeface=".VnTime" panose="020B7200000000000000" pitchFamily="34" charset="0"/>
              <a:ea typeface="Times New Roman" panose="02020603050405020304" pitchFamily="18" charset="0"/>
              <a:cs typeface="Tahoma" panose="020B060403050404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14643297"/>
              </p:ext>
            </p:extLst>
          </p:nvPr>
        </p:nvGraphicFramePr>
        <p:xfrm>
          <a:off x="1517818" y="1900847"/>
          <a:ext cx="6296946" cy="3169920"/>
        </p:xfrm>
        <a:graphic>
          <a:graphicData uri="http://schemas.openxmlformats.org/drawingml/2006/table">
            <a:tbl>
              <a:tblPr firstRow="1" firstCol="1">
                <a:tableStyleId>{C9121630-BF5F-45F1-9E2B-9000BE6468EA}</a:tableStyleId>
              </a:tblPr>
              <a:tblGrid>
                <a:gridCol w="1974529">
                  <a:extLst>
                    <a:ext uri="{9D8B030D-6E8A-4147-A177-3AD203B41FA5}">
                      <a16:colId xmlns="" xmlns:a16="http://schemas.microsoft.com/office/drawing/2014/main" val="2583559537"/>
                    </a:ext>
                  </a:extLst>
                </a:gridCol>
                <a:gridCol w="2223435">
                  <a:extLst>
                    <a:ext uri="{9D8B030D-6E8A-4147-A177-3AD203B41FA5}">
                      <a16:colId xmlns="" xmlns:a16="http://schemas.microsoft.com/office/drawing/2014/main" val="413947120"/>
                    </a:ext>
                  </a:extLst>
                </a:gridCol>
                <a:gridCol w="2098982">
                  <a:extLst>
                    <a:ext uri="{9D8B030D-6E8A-4147-A177-3AD203B41FA5}">
                      <a16:colId xmlns="" xmlns:a16="http://schemas.microsoft.com/office/drawing/2014/main" val="2978425166"/>
                    </a:ext>
                  </a:extLst>
                </a:gridCol>
              </a:tblGrid>
              <a:tr h="191901">
                <a:tc>
                  <a:txBody>
                    <a:bodyPr/>
                    <a:lstStyle/>
                    <a:p>
                      <a:pPr algn="ctr">
                        <a:spcAft>
                          <a:spcPts val="0"/>
                        </a:spcAft>
                      </a:pPr>
                      <a:r>
                        <a:rPr lang="en-US" sz="1300" b="1" dirty="0" err="1">
                          <a:effectLst/>
                          <a:latin typeface="Times New Roman" panose="02020603050405020304" pitchFamily="18" charset="0"/>
                          <a:cs typeface="Times New Roman" panose="02020603050405020304" pitchFamily="18" charset="0"/>
                        </a:rPr>
                        <a:t>Tính</a:t>
                      </a:r>
                      <a:r>
                        <a:rPr lang="en-US" sz="1300" b="1" dirty="0">
                          <a:effectLst/>
                          <a:latin typeface="Times New Roman" panose="02020603050405020304" pitchFamily="18" charset="0"/>
                          <a:cs typeface="Times New Roman" panose="02020603050405020304" pitchFamily="18" charset="0"/>
                        </a:rPr>
                        <a:t> </a:t>
                      </a:r>
                      <a:r>
                        <a:rPr lang="en-US" sz="1300" b="1" dirty="0" err="1">
                          <a:effectLst/>
                          <a:latin typeface="Times New Roman" panose="02020603050405020304" pitchFamily="18" charset="0"/>
                          <a:cs typeface="Times New Roman" panose="02020603050405020304" pitchFamily="18" charset="0"/>
                        </a:rPr>
                        <a:t>năng</a:t>
                      </a:r>
                      <a:endParaRPr lang="en-US" sz="13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682" marR="61682" marT="0" marB="0"/>
                </a:tc>
                <a:tc>
                  <a:txBody>
                    <a:bodyPr/>
                    <a:lstStyle/>
                    <a:p>
                      <a:pPr algn="ctr">
                        <a:spcAft>
                          <a:spcPts val="0"/>
                        </a:spcAft>
                      </a:pPr>
                      <a:r>
                        <a:rPr lang="en-US" sz="1300" b="1" dirty="0">
                          <a:effectLst/>
                          <a:latin typeface="Times New Roman" panose="02020603050405020304" pitchFamily="18" charset="0"/>
                          <a:cs typeface="Times New Roman" panose="02020603050405020304" pitchFamily="18" charset="0"/>
                        </a:rPr>
                        <a:t>CSDL </a:t>
                      </a:r>
                      <a:r>
                        <a:rPr lang="en-US" sz="1300" b="1" dirty="0" err="1">
                          <a:effectLst/>
                          <a:latin typeface="Times New Roman" panose="02020603050405020304" pitchFamily="18" charset="0"/>
                          <a:cs typeface="Times New Roman" panose="02020603050405020304" pitchFamily="18" charset="0"/>
                        </a:rPr>
                        <a:t>quan</a:t>
                      </a:r>
                      <a:r>
                        <a:rPr lang="en-US" sz="1300" b="1" dirty="0">
                          <a:effectLst/>
                          <a:latin typeface="Times New Roman" panose="02020603050405020304" pitchFamily="18" charset="0"/>
                          <a:cs typeface="Times New Roman" panose="02020603050405020304" pitchFamily="18" charset="0"/>
                        </a:rPr>
                        <a:t> </a:t>
                      </a:r>
                      <a:r>
                        <a:rPr lang="en-US" sz="1300" b="1" dirty="0" err="1">
                          <a:effectLst/>
                          <a:latin typeface="Times New Roman" panose="02020603050405020304" pitchFamily="18" charset="0"/>
                          <a:cs typeface="Times New Roman" panose="02020603050405020304" pitchFamily="18" charset="0"/>
                        </a:rPr>
                        <a:t>hệ</a:t>
                      </a:r>
                      <a:endParaRPr lang="en-US" sz="13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682" marR="61682" marT="0" marB="0"/>
                </a:tc>
                <a:tc>
                  <a:txBody>
                    <a:bodyPr/>
                    <a:lstStyle/>
                    <a:p>
                      <a:pPr algn="ctr">
                        <a:spcAft>
                          <a:spcPts val="0"/>
                        </a:spcAft>
                      </a:pPr>
                      <a:r>
                        <a:rPr lang="en-US" sz="1300" b="1" dirty="0">
                          <a:effectLst/>
                          <a:latin typeface="Times New Roman" panose="02020603050405020304" pitchFamily="18" charset="0"/>
                          <a:cs typeface="Times New Roman" panose="02020603050405020304" pitchFamily="18" charset="0"/>
                        </a:rPr>
                        <a:t>NoSQL</a:t>
                      </a:r>
                      <a:endParaRPr lang="en-US" sz="13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682" marR="61682" marT="0" marB="0"/>
                </a:tc>
                <a:extLst>
                  <a:ext uri="{0D108BD9-81ED-4DB2-BD59-A6C34878D82A}">
                    <a16:rowId xmlns="" xmlns:a16="http://schemas.microsoft.com/office/drawing/2014/main" val="309721952"/>
                  </a:ext>
                </a:extLst>
              </a:tr>
              <a:tr h="575702">
                <a:tc>
                  <a:txBody>
                    <a:bodyPr/>
                    <a:lstStyle/>
                    <a:p>
                      <a:pPr algn="just">
                        <a:spcAft>
                          <a:spcPts val="0"/>
                        </a:spcAft>
                      </a:pPr>
                      <a:r>
                        <a:rPr lang="en-US" sz="1300" dirty="0" err="1">
                          <a:effectLst/>
                          <a:latin typeface="Times New Roman" panose="02020603050405020304" pitchFamily="18" charset="0"/>
                          <a:cs typeface="Times New Roman" panose="02020603050405020304" pitchFamily="18" charset="0"/>
                        </a:rPr>
                        <a:t>Hiệu</a:t>
                      </a:r>
                      <a:r>
                        <a:rPr lang="en-US" sz="1300" dirty="0">
                          <a:effectLst/>
                          <a:latin typeface="Times New Roman" panose="02020603050405020304" pitchFamily="18" charset="0"/>
                          <a:cs typeface="Times New Roman" panose="02020603050405020304" pitchFamily="18" charset="0"/>
                        </a:rPr>
                        <a:t> </a:t>
                      </a:r>
                      <a:r>
                        <a:rPr lang="en-US" sz="1300" dirty="0" err="1">
                          <a:effectLst/>
                          <a:latin typeface="Times New Roman" panose="02020603050405020304" pitchFamily="18" charset="0"/>
                          <a:cs typeface="Times New Roman" panose="02020603050405020304" pitchFamily="18" charset="0"/>
                        </a:rPr>
                        <a:t>suất</a:t>
                      </a:r>
                      <a:endParaRPr lang="en-US"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682" marR="61682" marT="0" marB="0"/>
                </a:tc>
                <a:tc>
                  <a:txBody>
                    <a:bodyPr/>
                    <a:lstStyle/>
                    <a:p>
                      <a:pPr algn="just">
                        <a:spcAft>
                          <a:spcPts val="0"/>
                        </a:spcAft>
                      </a:pPr>
                      <a:r>
                        <a:rPr lang="en-US" sz="1300" dirty="0" err="1">
                          <a:effectLst/>
                          <a:latin typeface="Times New Roman" panose="02020603050405020304" pitchFamily="18" charset="0"/>
                          <a:cs typeface="Times New Roman" panose="02020603050405020304" pitchFamily="18" charset="0"/>
                        </a:rPr>
                        <a:t>Kém</a:t>
                      </a:r>
                      <a:r>
                        <a:rPr lang="en-US" sz="1300" dirty="0">
                          <a:effectLst/>
                          <a:latin typeface="Times New Roman" panose="02020603050405020304" pitchFamily="18" charset="0"/>
                          <a:cs typeface="Times New Roman" panose="02020603050405020304" pitchFamily="18" charset="0"/>
                        </a:rPr>
                        <a:t> </a:t>
                      </a:r>
                      <a:r>
                        <a:rPr lang="en-US" sz="1300" dirty="0" err="1">
                          <a:effectLst/>
                          <a:latin typeface="Times New Roman" panose="02020603050405020304" pitchFamily="18" charset="0"/>
                          <a:cs typeface="Times New Roman" panose="02020603050405020304" pitchFamily="18" charset="0"/>
                        </a:rPr>
                        <a:t>hơn</a:t>
                      </a:r>
                      <a:r>
                        <a:rPr lang="en-US" sz="1300" dirty="0">
                          <a:effectLst/>
                          <a:latin typeface="Times New Roman" panose="02020603050405020304" pitchFamily="18" charset="0"/>
                          <a:cs typeface="Times New Roman" panose="02020603050405020304" pitchFamily="18" charset="0"/>
                        </a:rPr>
                        <a:t> </a:t>
                      </a:r>
                    </a:p>
                    <a:p>
                      <a:pPr algn="just">
                        <a:spcAft>
                          <a:spcPts val="0"/>
                        </a:spcAft>
                      </a:pPr>
                      <a:r>
                        <a:rPr lang="en-US" sz="1300" dirty="0" err="1">
                          <a:effectLst/>
                          <a:latin typeface="Times New Roman" panose="02020603050405020304" pitchFamily="18" charset="0"/>
                          <a:cs typeface="Times New Roman" panose="02020603050405020304" pitchFamily="18" charset="0"/>
                        </a:rPr>
                        <a:t>Có</a:t>
                      </a:r>
                      <a:r>
                        <a:rPr lang="en-US" sz="1300" dirty="0">
                          <a:effectLst/>
                          <a:latin typeface="Times New Roman" panose="02020603050405020304" pitchFamily="18" charset="0"/>
                          <a:cs typeface="Times New Roman" panose="02020603050405020304" pitchFamily="18" charset="0"/>
                        </a:rPr>
                        <a:t> SQL</a:t>
                      </a:r>
                    </a:p>
                    <a:p>
                      <a:pPr algn="just">
                        <a:spcAft>
                          <a:spcPts val="0"/>
                        </a:spcAft>
                      </a:pPr>
                      <a:r>
                        <a:rPr lang="en-US" sz="1300" dirty="0" err="1">
                          <a:effectLst/>
                          <a:latin typeface="Times New Roman" panose="02020603050405020304" pitchFamily="18" charset="0"/>
                          <a:cs typeface="Times New Roman" panose="02020603050405020304" pitchFamily="18" charset="0"/>
                        </a:rPr>
                        <a:t>Ràng</a:t>
                      </a:r>
                      <a:r>
                        <a:rPr lang="en-US" sz="1300" dirty="0">
                          <a:effectLst/>
                          <a:latin typeface="Times New Roman" panose="02020603050405020304" pitchFamily="18" charset="0"/>
                          <a:cs typeface="Times New Roman" panose="02020603050405020304" pitchFamily="18" charset="0"/>
                        </a:rPr>
                        <a:t> </a:t>
                      </a:r>
                      <a:r>
                        <a:rPr lang="en-US" sz="1300" dirty="0" err="1">
                          <a:effectLst/>
                          <a:latin typeface="Times New Roman" panose="02020603050405020304" pitchFamily="18" charset="0"/>
                          <a:cs typeface="Times New Roman" panose="02020603050405020304" pitchFamily="18" charset="0"/>
                        </a:rPr>
                        <a:t>buộc</a:t>
                      </a:r>
                      <a:r>
                        <a:rPr lang="en-US" sz="1300" dirty="0">
                          <a:effectLst/>
                          <a:latin typeface="Times New Roman" panose="02020603050405020304" pitchFamily="18" charset="0"/>
                          <a:cs typeface="Times New Roman" panose="02020603050405020304" pitchFamily="18" charset="0"/>
                        </a:rPr>
                        <a:t> </a:t>
                      </a:r>
                      <a:r>
                        <a:rPr lang="en-US" sz="1300" dirty="0" err="1">
                          <a:effectLst/>
                          <a:latin typeface="Times New Roman" panose="02020603050405020304" pitchFamily="18" charset="0"/>
                          <a:cs typeface="Times New Roman" panose="02020603050405020304" pitchFamily="18" charset="0"/>
                        </a:rPr>
                        <a:t>giữa</a:t>
                      </a:r>
                      <a:r>
                        <a:rPr lang="en-US" sz="1300" dirty="0">
                          <a:effectLst/>
                          <a:latin typeface="Times New Roman" panose="02020603050405020304" pitchFamily="18" charset="0"/>
                          <a:cs typeface="Times New Roman" panose="02020603050405020304" pitchFamily="18" charset="0"/>
                        </a:rPr>
                        <a:t> </a:t>
                      </a:r>
                      <a:r>
                        <a:rPr lang="en-US" sz="1300" dirty="0" err="1">
                          <a:effectLst/>
                          <a:latin typeface="Times New Roman" panose="02020603050405020304" pitchFamily="18" charset="0"/>
                          <a:cs typeface="Times New Roman" panose="02020603050405020304" pitchFamily="18" charset="0"/>
                        </a:rPr>
                        <a:t>các</a:t>
                      </a:r>
                      <a:r>
                        <a:rPr lang="en-US" sz="1300" dirty="0">
                          <a:effectLst/>
                          <a:latin typeface="Times New Roman" panose="02020603050405020304" pitchFamily="18" charset="0"/>
                          <a:cs typeface="Times New Roman" panose="02020603050405020304" pitchFamily="18" charset="0"/>
                        </a:rPr>
                        <a:t> </a:t>
                      </a:r>
                      <a:r>
                        <a:rPr lang="en-US" sz="1300" dirty="0" err="1">
                          <a:effectLst/>
                          <a:latin typeface="Times New Roman" panose="02020603050405020304" pitchFamily="18" charset="0"/>
                          <a:cs typeface="Times New Roman" panose="02020603050405020304" pitchFamily="18" charset="0"/>
                        </a:rPr>
                        <a:t>bảng</a:t>
                      </a:r>
                      <a:endParaRPr lang="en-US"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682" marR="61682" marT="0" marB="0"/>
                </a:tc>
                <a:tc>
                  <a:txBody>
                    <a:bodyPr/>
                    <a:lstStyle/>
                    <a:p>
                      <a:pPr algn="just">
                        <a:spcAft>
                          <a:spcPts val="0"/>
                        </a:spcAft>
                      </a:pPr>
                      <a:r>
                        <a:rPr lang="en-US" sz="1300">
                          <a:effectLst/>
                          <a:latin typeface="Times New Roman" panose="02020603050405020304" pitchFamily="18" charset="0"/>
                          <a:cs typeface="Times New Roman" panose="02020603050405020304" pitchFamily="18" charset="0"/>
                        </a:rPr>
                        <a:t>Cực tốt</a:t>
                      </a:r>
                    </a:p>
                    <a:p>
                      <a:pPr algn="just">
                        <a:spcAft>
                          <a:spcPts val="0"/>
                        </a:spcAft>
                      </a:pPr>
                      <a:r>
                        <a:rPr lang="en-US" sz="1300">
                          <a:effectLst/>
                          <a:latin typeface="Times New Roman" panose="02020603050405020304" pitchFamily="18" charset="0"/>
                          <a:cs typeface="Times New Roman" panose="02020603050405020304" pitchFamily="18" charset="0"/>
                        </a:rPr>
                        <a:t>Bỏ qua SQL</a:t>
                      </a:r>
                    </a:p>
                    <a:p>
                      <a:pPr algn="just">
                        <a:spcAft>
                          <a:spcPts val="0"/>
                        </a:spcAft>
                      </a:pPr>
                      <a:r>
                        <a:rPr lang="en-US" sz="1300">
                          <a:effectLst/>
                          <a:latin typeface="Times New Roman" panose="02020603050405020304" pitchFamily="18" charset="0"/>
                          <a:cs typeface="Times New Roman" panose="02020603050405020304" pitchFamily="18" charset="0"/>
                        </a:rPr>
                        <a:t>Bỏ qua ràng buộc dữ liệu</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682" marR="61682" marT="0" marB="0"/>
                </a:tc>
                <a:extLst>
                  <a:ext uri="{0D108BD9-81ED-4DB2-BD59-A6C34878D82A}">
                    <a16:rowId xmlns="" xmlns:a16="http://schemas.microsoft.com/office/drawing/2014/main" val="56273725"/>
                  </a:ext>
                </a:extLst>
              </a:tr>
              <a:tr h="383801">
                <a:tc>
                  <a:txBody>
                    <a:bodyPr/>
                    <a:lstStyle/>
                    <a:p>
                      <a:pPr algn="just">
                        <a:spcAft>
                          <a:spcPts val="0"/>
                        </a:spcAft>
                      </a:pPr>
                      <a:r>
                        <a:rPr lang="en-US" sz="1300">
                          <a:effectLst/>
                          <a:latin typeface="Times New Roman" panose="02020603050405020304" pitchFamily="18" charset="0"/>
                          <a:cs typeface="Times New Roman" panose="02020603050405020304" pitchFamily="18" charset="0"/>
                        </a:rPr>
                        <a:t>Khả năng mở rộng</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682" marR="61682" marT="0" marB="0"/>
                </a:tc>
                <a:tc>
                  <a:txBody>
                    <a:bodyPr/>
                    <a:lstStyle/>
                    <a:p>
                      <a:pPr algn="just">
                        <a:spcAft>
                          <a:spcPts val="0"/>
                        </a:spcAft>
                      </a:pPr>
                      <a:r>
                        <a:rPr lang="en-US" sz="1300">
                          <a:effectLst/>
                          <a:latin typeface="Times New Roman" panose="02020603050405020304" pitchFamily="18" charset="0"/>
                          <a:cs typeface="Times New Roman" panose="02020603050405020304" pitchFamily="18" charset="0"/>
                        </a:rPr>
                        <a:t>Hạn chế về lượng</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682" marR="61682" marT="0" marB="0"/>
                </a:tc>
                <a:tc>
                  <a:txBody>
                    <a:bodyPr/>
                    <a:lstStyle/>
                    <a:p>
                      <a:pPr algn="just">
                        <a:spcAft>
                          <a:spcPts val="0"/>
                        </a:spcAft>
                      </a:pPr>
                      <a:r>
                        <a:rPr lang="en-US" sz="1300">
                          <a:effectLst/>
                          <a:latin typeface="Times New Roman" panose="02020603050405020304" pitchFamily="18" charset="0"/>
                          <a:cs typeface="Times New Roman" panose="02020603050405020304" pitchFamily="18" charset="0"/>
                        </a:rPr>
                        <a:t>Hổ trợ một lượng lớn các node.</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682" marR="61682" marT="0" marB="0"/>
                </a:tc>
                <a:extLst>
                  <a:ext uri="{0D108BD9-81ED-4DB2-BD59-A6C34878D82A}">
                    <a16:rowId xmlns="" xmlns:a16="http://schemas.microsoft.com/office/drawing/2014/main" val="534220968"/>
                  </a:ext>
                </a:extLst>
              </a:tr>
              <a:tr h="575702">
                <a:tc>
                  <a:txBody>
                    <a:bodyPr/>
                    <a:lstStyle/>
                    <a:p>
                      <a:pPr algn="just">
                        <a:spcAft>
                          <a:spcPts val="0"/>
                        </a:spcAft>
                      </a:pPr>
                      <a:r>
                        <a:rPr lang="en-US" sz="1300">
                          <a:effectLst/>
                          <a:latin typeface="Times New Roman" panose="02020603050405020304" pitchFamily="18" charset="0"/>
                          <a:cs typeface="Times New Roman" panose="02020603050405020304" pitchFamily="18" charset="0"/>
                        </a:rPr>
                        <a:t>Hiệu suất đọc - ghi</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682" marR="61682" marT="0" marB="0"/>
                </a:tc>
                <a:tc>
                  <a:txBody>
                    <a:bodyPr/>
                    <a:lstStyle/>
                    <a:p>
                      <a:pPr algn="just">
                        <a:spcAft>
                          <a:spcPts val="0"/>
                        </a:spcAft>
                      </a:pPr>
                      <a:r>
                        <a:rPr lang="en-US" sz="1300">
                          <a:effectLst/>
                          <a:latin typeface="Times New Roman" panose="02020603050405020304" pitchFamily="18" charset="0"/>
                          <a:cs typeface="Times New Roman" panose="02020603050405020304" pitchFamily="18" charset="0"/>
                        </a:rPr>
                        <a:t>Kém do thiết kế để đảm bảo sự vào/ra liên tục của dữ liệu</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682" marR="61682" marT="0" marB="0"/>
                </a:tc>
                <a:tc>
                  <a:txBody>
                    <a:bodyPr/>
                    <a:lstStyle/>
                    <a:p>
                      <a:pPr algn="just">
                        <a:spcAft>
                          <a:spcPts val="0"/>
                        </a:spcAft>
                      </a:pPr>
                      <a:r>
                        <a:rPr lang="en-US" sz="1300">
                          <a:effectLst/>
                          <a:latin typeface="Times New Roman" panose="02020603050405020304" pitchFamily="18" charset="0"/>
                          <a:cs typeface="Times New Roman" panose="02020603050405020304" pitchFamily="18" charset="0"/>
                        </a:rPr>
                        <a:t>Tốt với mô hình xử lý lô và những tối ưu về đọc - ghi dữ liệu.</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682" marR="61682" marT="0" marB="0"/>
                </a:tc>
                <a:extLst>
                  <a:ext uri="{0D108BD9-81ED-4DB2-BD59-A6C34878D82A}">
                    <a16:rowId xmlns="" xmlns:a16="http://schemas.microsoft.com/office/drawing/2014/main" val="878448092"/>
                  </a:ext>
                </a:extLst>
              </a:tr>
              <a:tr h="959503">
                <a:tc>
                  <a:txBody>
                    <a:bodyPr/>
                    <a:lstStyle/>
                    <a:p>
                      <a:pPr algn="just">
                        <a:spcAft>
                          <a:spcPts val="0"/>
                        </a:spcAft>
                      </a:pPr>
                      <a:r>
                        <a:rPr lang="en-US" sz="1300" dirty="0" err="1">
                          <a:effectLst/>
                          <a:latin typeface="Times New Roman" panose="02020603050405020304" pitchFamily="18" charset="0"/>
                          <a:cs typeface="Times New Roman" panose="02020603050405020304" pitchFamily="18" charset="0"/>
                        </a:rPr>
                        <a:t>Thay</a:t>
                      </a:r>
                      <a:r>
                        <a:rPr lang="en-US" sz="1300" dirty="0">
                          <a:effectLst/>
                          <a:latin typeface="Times New Roman" panose="02020603050405020304" pitchFamily="18" charset="0"/>
                          <a:cs typeface="Times New Roman" panose="02020603050405020304" pitchFamily="18" charset="0"/>
                        </a:rPr>
                        <a:t> </a:t>
                      </a:r>
                      <a:r>
                        <a:rPr lang="en-US" sz="1300" dirty="0" err="1">
                          <a:effectLst/>
                          <a:latin typeface="Times New Roman" panose="02020603050405020304" pitchFamily="18" charset="0"/>
                          <a:cs typeface="Times New Roman" panose="02020603050405020304" pitchFamily="18" charset="0"/>
                        </a:rPr>
                        <a:t>đổi</a:t>
                      </a:r>
                      <a:r>
                        <a:rPr lang="en-US" sz="1300" dirty="0">
                          <a:effectLst/>
                          <a:latin typeface="Times New Roman" panose="02020603050405020304" pitchFamily="18" charset="0"/>
                          <a:cs typeface="Times New Roman" panose="02020603050405020304" pitchFamily="18" charset="0"/>
                        </a:rPr>
                        <a:t> </a:t>
                      </a:r>
                      <a:r>
                        <a:rPr lang="en-US" sz="1300" dirty="0" err="1">
                          <a:effectLst/>
                          <a:latin typeface="Times New Roman" panose="02020603050405020304" pitchFamily="18" charset="0"/>
                          <a:cs typeface="Times New Roman" panose="02020603050405020304" pitchFamily="18" charset="0"/>
                        </a:rPr>
                        <a:t>số</a:t>
                      </a:r>
                      <a:r>
                        <a:rPr lang="en-US" sz="1300" dirty="0">
                          <a:effectLst/>
                          <a:latin typeface="Times New Roman" panose="02020603050405020304" pitchFamily="18" charset="0"/>
                          <a:cs typeface="Times New Roman" panose="02020603050405020304" pitchFamily="18" charset="0"/>
                        </a:rPr>
                        <a:t> node </a:t>
                      </a:r>
                      <a:r>
                        <a:rPr lang="en-US" sz="1300" dirty="0" err="1">
                          <a:effectLst/>
                          <a:latin typeface="Times New Roman" panose="02020603050405020304" pitchFamily="18" charset="0"/>
                          <a:cs typeface="Times New Roman" panose="02020603050405020304" pitchFamily="18" charset="0"/>
                        </a:rPr>
                        <a:t>trong</a:t>
                      </a:r>
                      <a:r>
                        <a:rPr lang="en-US" sz="1300" dirty="0">
                          <a:effectLst/>
                          <a:latin typeface="Times New Roman" panose="02020603050405020304" pitchFamily="18" charset="0"/>
                          <a:cs typeface="Times New Roman" panose="02020603050405020304" pitchFamily="18" charset="0"/>
                        </a:rPr>
                        <a:t> </a:t>
                      </a:r>
                      <a:r>
                        <a:rPr lang="en-US" sz="1300" dirty="0" err="1">
                          <a:effectLst/>
                          <a:latin typeface="Times New Roman" panose="02020603050405020304" pitchFamily="18" charset="0"/>
                          <a:cs typeface="Times New Roman" panose="02020603050405020304" pitchFamily="18" charset="0"/>
                        </a:rPr>
                        <a:t>hệ</a:t>
                      </a:r>
                      <a:r>
                        <a:rPr lang="en-US" sz="1300" dirty="0">
                          <a:effectLst/>
                          <a:latin typeface="Times New Roman" panose="02020603050405020304" pitchFamily="18" charset="0"/>
                          <a:cs typeface="Times New Roman" panose="02020603050405020304" pitchFamily="18" charset="0"/>
                        </a:rPr>
                        <a:t> </a:t>
                      </a:r>
                      <a:r>
                        <a:rPr lang="en-US" sz="1300" dirty="0" err="1">
                          <a:effectLst/>
                          <a:latin typeface="Times New Roman" panose="02020603050405020304" pitchFamily="18" charset="0"/>
                          <a:cs typeface="Times New Roman" panose="02020603050405020304" pitchFamily="18" charset="0"/>
                        </a:rPr>
                        <a:t>thống</a:t>
                      </a:r>
                      <a:endParaRPr lang="en-US"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682" marR="61682" marT="0" marB="0"/>
                </a:tc>
                <a:tc>
                  <a:txBody>
                    <a:bodyPr/>
                    <a:lstStyle/>
                    <a:p>
                      <a:pPr algn="l">
                        <a:spcAft>
                          <a:spcPts val="0"/>
                        </a:spcAft>
                      </a:pPr>
                      <a:r>
                        <a:rPr lang="en-US" sz="1300" dirty="0" err="1">
                          <a:effectLst/>
                          <a:latin typeface="Times New Roman" panose="02020603050405020304" pitchFamily="18" charset="0"/>
                          <a:cs typeface="Times New Roman" panose="02020603050405020304" pitchFamily="18" charset="0"/>
                        </a:rPr>
                        <a:t>Phải</a:t>
                      </a:r>
                      <a:r>
                        <a:rPr lang="en-US" sz="1300" dirty="0">
                          <a:effectLst/>
                          <a:latin typeface="Times New Roman" panose="02020603050405020304" pitchFamily="18" charset="0"/>
                          <a:cs typeface="Times New Roman" panose="02020603050405020304" pitchFamily="18" charset="0"/>
                        </a:rPr>
                        <a:t> shutdown </a:t>
                      </a:r>
                      <a:r>
                        <a:rPr lang="en-US" sz="1300" dirty="0" err="1">
                          <a:effectLst/>
                          <a:latin typeface="Times New Roman" panose="02020603050405020304" pitchFamily="18" charset="0"/>
                          <a:cs typeface="Times New Roman" panose="02020603050405020304" pitchFamily="18" charset="0"/>
                        </a:rPr>
                        <a:t>cả</a:t>
                      </a:r>
                      <a:r>
                        <a:rPr lang="en-US" sz="1300" dirty="0">
                          <a:effectLst/>
                          <a:latin typeface="Times New Roman" panose="02020603050405020304" pitchFamily="18" charset="0"/>
                          <a:cs typeface="Times New Roman" panose="02020603050405020304" pitchFamily="18" charset="0"/>
                        </a:rPr>
                        <a:t> </a:t>
                      </a:r>
                      <a:r>
                        <a:rPr lang="en-US" sz="1300" dirty="0" err="1">
                          <a:effectLst/>
                          <a:latin typeface="Times New Roman" panose="02020603050405020304" pitchFamily="18" charset="0"/>
                          <a:cs typeface="Times New Roman" panose="02020603050405020304" pitchFamily="18" charset="0"/>
                        </a:rPr>
                        <a:t>hệ</a:t>
                      </a:r>
                      <a:r>
                        <a:rPr lang="en-US" sz="1300" dirty="0">
                          <a:effectLst/>
                          <a:latin typeface="Times New Roman" panose="02020603050405020304" pitchFamily="18" charset="0"/>
                          <a:cs typeface="Times New Roman" panose="02020603050405020304" pitchFamily="18" charset="0"/>
                        </a:rPr>
                        <a:t> </a:t>
                      </a:r>
                      <a:r>
                        <a:rPr lang="en-US" sz="1300" dirty="0" err="1">
                          <a:effectLst/>
                          <a:latin typeface="Times New Roman" panose="02020603050405020304" pitchFamily="18" charset="0"/>
                          <a:cs typeface="Times New Roman" panose="02020603050405020304" pitchFamily="18" charset="0"/>
                        </a:rPr>
                        <a:t>thống</a:t>
                      </a:r>
                      <a:r>
                        <a:rPr lang="en-US" sz="1300" dirty="0">
                          <a:effectLst/>
                          <a:latin typeface="Times New Roman" panose="02020603050405020304" pitchFamily="18" charset="0"/>
                          <a:cs typeface="Times New Roman" panose="02020603050405020304" pitchFamily="18" charset="0"/>
                        </a:rPr>
                        <a:t>.</a:t>
                      </a:r>
                    </a:p>
                    <a:p>
                      <a:pPr algn="l">
                        <a:spcAft>
                          <a:spcPts val="0"/>
                        </a:spcAft>
                      </a:pPr>
                      <a:r>
                        <a:rPr lang="en-US" sz="1300" dirty="0" err="1">
                          <a:effectLst/>
                          <a:latin typeface="Times New Roman" panose="02020603050405020304" pitchFamily="18" charset="0"/>
                          <a:cs typeface="Times New Roman" panose="02020603050405020304" pitchFamily="18" charset="0"/>
                        </a:rPr>
                        <a:t>Việc</a:t>
                      </a:r>
                      <a:r>
                        <a:rPr lang="en-US" sz="1300" dirty="0">
                          <a:effectLst/>
                          <a:latin typeface="Times New Roman" panose="02020603050405020304" pitchFamily="18" charset="0"/>
                          <a:cs typeface="Times New Roman" panose="02020603050405020304" pitchFamily="18" charset="0"/>
                        </a:rPr>
                        <a:t> </a:t>
                      </a:r>
                      <a:r>
                        <a:rPr lang="en-US" sz="1300" dirty="0" err="1">
                          <a:effectLst/>
                          <a:latin typeface="Times New Roman" panose="02020603050405020304" pitchFamily="18" charset="0"/>
                          <a:cs typeface="Times New Roman" panose="02020603050405020304" pitchFamily="18" charset="0"/>
                        </a:rPr>
                        <a:t>thay</a:t>
                      </a:r>
                      <a:r>
                        <a:rPr lang="en-US" sz="1300" dirty="0">
                          <a:effectLst/>
                          <a:latin typeface="Times New Roman" panose="02020603050405020304" pitchFamily="18" charset="0"/>
                          <a:cs typeface="Times New Roman" panose="02020603050405020304" pitchFamily="18" charset="0"/>
                        </a:rPr>
                        <a:t> </a:t>
                      </a:r>
                      <a:r>
                        <a:rPr lang="en-US" sz="1300" dirty="0" err="1">
                          <a:effectLst/>
                          <a:latin typeface="Times New Roman" panose="02020603050405020304" pitchFamily="18" charset="0"/>
                          <a:cs typeface="Times New Roman" panose="02020603050405020304" pitchFamily="18" charset="0"/>
                        </a:rPr>
                        <a:t>đổi</a:t>
                      </a:r>
                      <a:r>
                        <a:rPr lang="en-US" sz="1300" dirty="0">
                          <a:effectLst/>
                          <a:latin typeface="Times New Roman" panose="02020603050405020304" pitchFamily="18" charset="0"/>
                          <a:cs typeface="Times New Roman" panose="02020603050405020304" pitchFamily="18" charset="0"/>
                        </a:rPr>
                        <a:t> </a:t>
                      </a:r>
                      <a:r>
                        <a:rPr lang="en-US" sz="1300" dirty="0" err="1">
                          <a:effectLst/>
                          <a:latin typeface="Times New Roman" panose="02020603050405020304" pitchFamily="18" charset="0"/>
                          <a:cs typeface="Times New Roman" panose="02020603050405020304" pitchFamily="18" charset="0"/>
                        </a:rPr>
                        <a:t>số</a:t>
                      </a:r>
                      <a:r>
                        <a:rPr lang="en-US" sz="1300" dirty="0">
                          <a:effectLst/>
                          <a:latin typeface="Times New Roman" panose="02020603050405020304" pitchFamily="18" charset="0"/>
                          <a:cs typeface="Times New Roman" panose="02020603050405020304" pitchFamily="18" charset="0"/>
                        </a:rPr>
                        <a:t> node </a:t>
                      </a:r>
                      <a:r>
                        <a:rPr lang="en-US" sz="1300" dirty="0" err="1">
                          <a:effectLst/>
                          <a:latin typeface="Times New Roman" panose="02020603050405020304" pitchFamily="18" charset="0"/>
                          <a:cs typeface="Times New Roman" panose="02020603050405020304" pitchFamily="18" charset="0"/>
                        </a:rPr>
                        <a:t>phức</a:t>
                      </a:r>
                      <a:r>
                        <a:rPr lang="en-US" sz="1300" dirty="0">
                          <a:effectLst/>
                          <a:latin typeface="Times New Roman" panose="02020603050405020304" pitchFamily="18" charset="0"/>
                          <a:cs typeface="Times New Roman" panose="02020603050405020304" pitchFamily="18" charset="0"/>
                        </a:rPr>
                        <a:t> </a:t>
                      </a:r>
                      <a:r>
                        <a:rPr lang="en-US" sz="1300" dirty="0" err="1">
                          <a:effectLst/>
                          <a:latin typeface="Times New Roman" panose="02020603050405020304" pitchFamily="18" charset="0"/>
                          <a:cs typeface="Times New Roman" panose="02020603050405020304" pitchFamily="18" charset="0"/>
                        </a:rPr>
                        <a:t>tạp</a:t>
                      </a:r>
                      <a:r>
                        <a:rPr lang="en-US" sz="1300" dirty="0">
                          <a:effectLst/>
                          <a:latin typeface="Times New Roman" panose="02020603050405020304" pitchFamily="18" charset="0"/>
                          <a:cs typeface="Times New Roman" panose="02020603050405020304" pitchFamily="18" charset="0"/>
                        </a:rPr>
                        <a:t>.</a:t>
                      </a:r>
                      <a:endParaRPr lang="en-US"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682" marR="61682" marT="0" marB="0"/>
                </a:tc>
                <a:tc>
                  <a:txBody>
                    <a:bodyPr/>
                    <a:lstStyle/>
                    <a:p>
                      <a:pPr algn="just">
                        <a:spcAft>
                          <a:spcPts val="0"/>
                        </a:spcAft>
                      </a:pPr>
                      <a:r>
                        <a:rPr lang="en-US" sz="1300">
                          <a:effectLst/>
                          <a:latin typeface="Times New Roman" panose="02020603050405020304" pitchFamily="18" charset="0"/>
                          <a:cs typeface="Times New Roman" panose="02020603050405020304" pitchFamily="18" charset="0"/>
                        </a:rPr>
                        <a:t>Không cần phải shutdown cả hệ thống.</a:t>
                      </a:r>
                    </a:p>
                    <a:p>
                      <a:pPr algn="just">
                        <a:spcAft>
                          <a:spcPts val="0"/>
                        </a:spcAft>
                      </a:pPr>
                      <a:r>
                        <a:rPr lang="en-US" sz="1300">
                          <a:effectLst/>
                          <a:latin typeface="Times New Roman" panose="02020603050405020304" pitchFamily="18" charset="0"/>
                          <a:cs typeface="Times New Roman" panose="02020603050405020304" pitchFamily="18" charset="0"/>
                        </a:rPr>
                        <a:t>Việc thay đổi số node đơn giản, không ảnh hướng đến hệ thống.</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682" marR="61682" marT="0" marB="0"/>
                </a:tc>
                <a:extLst>
                  <a:ext uri="{0D108BD9-81ED-4DB2-BD59-A6C34878D82A}">
                    <a16:rowId xmlns="" xmlns:a16="http://schemas.microsoft.com/office/drawing/2014/main" val="204968366"/>
                  </a:ext>
                </a:extLst>
              </a:tr>
              <a:tr h="383801">
                <a:tc>
                  <a:txBody>
                    <a:bodyPr/>
                    <a:lstStyle/>
                    <a:p>
                      <a:pPr algn="just">
                        <a:spcAft>
                          <a:spcPts val="0"/>
                        </a:spcAft>
                      </a:pPr>
                      <a:r>
                        <a:rPr lang="en-US" sz="1300" dirty="0" err="1">
                          <a:effectLst/>
                          <a:latin typeface="Times New Roman" panose="02020603050405020304" pitchFamily="18" charset="0"/>
                          <a:cs typeface="Times New Roman" panose="02020603050405020304" pitchFamily="18" charset="0"/>
                        </a:rPr>
                        <a:t>Phần</a:t>
                      </a:r>
                      <a:r>
                        <a:rPr lang="en-US" sz="1300" dirty="0">
                          <a:effectLst/>
                          <a:latin typeface="Times New Roman" panose="02020603050405020304" pitchFamily="18" charset="0"/>
                          <a:cs typeface="Times New Roman" panose="02020603050405020304" pitchFamily="18" charset="0"/>
                        </a:rPr>
                        <a:t> </a:t>
                      </a:r>
                      <a:r>
                        <a:rPr lang="en-US" sz="1300" dirty="0" err="1">
                          <a:effectLst/>
                          <a:latin typeface="Times New Roman" panose="02020603050405020304" pitchFamily="18" charset="0"/>
                          <a:cs typeface="Times New Roman" panose="02020603050405020304" pitchFamily="18" charset="0"/>
                        </a:rPr>
                        <a:t>cứng</a:t>
                      </a:r>
                      <a:r>
                        <a:rPr lang="en-US" sz="1300" dirty="0">
                          <a:effectLst/>
                          <a:latin typeface="Times New Roman" panose="02020603050405020304" pitchFamily="18" charset="0"/>
                          <a:cs typeface="Times New Roman" panose="02020603050405020304" pitchFamily="18" charset="0"/>
                        </a:rPr>
                        <a:t> </a:t>
                      </a:r>
                      <a:endParaRPr lang="en-US"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682" marR="61682" marT="0" marB="0"/>
                </a:tc>
                <a:tc>
                  <a:txBody>
                    <a:bodyPr/>
                    <a:lstStyle/>
                    <a:p>
                      <a:pPr algn="just">
                        <a:spcAft>
                          <a:spcPts val="0"/>
                        </a:spcAft>
                      </a:pPr>
                      <a:r>
                        <a:rPr lang="en-US" sz="1300">
                          <a:effectLst/>
                          <a:latin typeface="Times New Roman" panose="02020603050405020304" pitchFamily="18" charset="0"/>
                          <a:cs typeface="Times New Roman" panose="02020603050405020304" pitchFamily="18" charset="0"/>
                        </a:rPr>
                        <a:t>Đòi hỏi cao về phần cứng</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682" marR="61682" marT="0" marB="0"/>
                </a:tc>
                <a:tc>
                  <a:txBody>
                    <a:bodyPr/>
                    <a:lstStyle/>
                    <a:p>
                      <a:pPr algn="just">
                        <a:spcAft>
                          <a:spcPts val="0"/>
                        </a:spcAft>
                      </a:pPr>
                      <a:r>
                        <a:rPr lang="en-US" sz="1300" dirty="0" err="1">
                          <a:effectLst/>
                          <a:latin typeface="Times New Roman" panose="02020603050405020304" pitchFamily="18" charset="0"/>
                          <a:cs typeface="Times New Roman" panose="02020603050405020304" pitchFamily="18" charset="0"/>
                        </a:rPr>
                        <a:t>Đòi</a:t>
                      </a:r>
                      <a:r>
                        <a:rPr lang="en-US" sz="1300" dirty="0">
                          <a:effectLst/>
                          <a:latin typeface="Times New Roman" panose="02020603050405020304" pitchFamily="18" charset="0"/>
                          <a:cs typeface="Times New Roman" panose="02020603050405020304" pitchFamily="18" charset="0"/>
                        </a:rPr>
                        <a:t> </a:t>
                      </a:r>
                      <a:r>
                        <a:rPr lang="en-US" sz="1300" dirty="0" err="1">
                          <a:effectLst/>
                          <a:latin typeface="Times New Roman" panose="02020603050405020304" pitchFamily="18" charset="0"/>
                          <a:cs typeface="Times New Roman" panose="02020603050405020304" pitchFamily="18" charset="0"/>
                        </a:rPr>
                        <a:t>hỏi</a:t>
                      </a:r>
                      <a:r>
                        <a:rPr lang="en-US" sz="1300" dirty="0">
                          <a:effectLst/>
                          <a:latin typeface="Times New Roman" panose="02020603050405020304" pitchFamily="18" charset="0"/>
                          <a:cs typeface="Times New Roman" panose="02020603050405020304" pitchFamily="18" charset="0"/>
                        </a:rPr>
                        <a:t> </a:t>
                      </a:r>
                      <a:r>
                        <a:rPr lang="en-US" sz="1300" dirty="0" err="1">
                          <a:effectLst/>
                          <a:latin typeface="Times New Roman" panose="02020603050405020304" pitchFamily="18" charset="0"/>
                          <a:cs typeface="Times New Roman" panose="02020603050405020304" pitchFamily="18" charset="0"/>
                        </a:rPr>
                        <a:t>về</a:t>
                      </a:r>
                      <a:r>
                        <a:rPr lang="en-US" sz="1300" dirty="0">
                          <a:effectLst/>
                          <a:latin typeface="Times New Roman" panose="02020603050405020304" pitchFamily="18" charset="0"/>
                          <a:cs typeface="Times New Roman" panose="02020603050405020304" pitchFamily="18" charset="0"/>
                        </a:rPr>
                        <a:t> </a:t>
                      </a:r>
                      <a:r>
                        <a:rPr lang="en-US" sz="1300" dirty="0" err="1">
                          <a:effectLst/>
                          <a:latin typeface="Times New Roman" panose="02020603050405020304" pitchFamily="18" charset="0"/>
                          <a:cs typeface="Times New Roman" panose="02020603050405020304" pitchFamily="18" charset="0"/>
                        </a:rPr>
                        <a:t>phần</a:t>
                      </a:r>
                      <a:r>
                        <a:rPr lang="en-US" sz="1300" dirty="0">
                          <a:effectLst/>
                          <a:latin typeface="Times New Roman" panose="02020603050405020304" pitchFamily="18" charset="0"/>
                          <a:cs typeface="Times New Roman" panose="02020603050405020304" pitchFamily="18" charset="0"/>
                        </a:rPr>
                        <a:t> </a:t>
                      </a:r>
                      <a:r>
                        <a:rPr lang="en-US" sz="1300" dirty="0" err="1">
                          <a:effectLst/>
                          <a:latin typeface="Times New Roman" panose="02020603050405020304" pitchFamily="18" charset="0"/>
                          <a:cs typeface="Times New Roman" panose="02020603050405020304" pitchFamily="18" charset="0"/>
                        </a:rPr>
                        <a:t>cứng</a:t>
                      </a:r>
                      <a:r>
                        <a:rPr lang="en-US" sz="1300" dirty="0">
                          <a:effectLst/>
                          <a:latin typeface="Times New Roman" panose="02020603050405020304" pitchFamily="18" charset="0"/>
                          <a:cs typeface="Times New Roman" panose="02020603050405020304" pitchFamily="18" charset="0"/>
                        </a:rPr>
                        <a:t> </a:t>
                      </a:r>
                      <a:r>
                        <a:rPr lang="en-US" sz="1300" dirty="0" err="1">
                          <a:effectLst/>
                          <a:latin typeface="Times New Roman" panose="02020603050405020304" pitchFamily="18" charset="0"/>
                          <a:cs typeface="Times New Roman" panose="02020603050405020304" pitchFamily="18" charset="0"/>
                        </a:rPr>
                        <a:t>thấp</a:t>
                      </a:r>
                      <a:r>
                        <a:rPr lang="en-US" sz="1300" dirty="0">
                          <a:effectLst/>
                          <a:latin typeface="Times New Roman" panose="02020603050405020304" pitchFamily="18" charset="0"/>
                          <a:cs typeface="Times New Roman" panose="02020603050405020304" pitchFamily="18" charset="0"/>
                        </a:rPr>
                        <a:t> </a:t>
                      </a:r>
                      <a:r>
                        <a:rPr lang="en-US" sz="1300" dirty="0" err="1">
                          <a:effectLst/>
                          <a:latin typeface="Times New Roman" panose="02020603050405020304" pitchFamily="18" charset="0"/>
                          <a:cs typeface="Times New Roman" panose="02020603050405020304" pitchFamily="18" charset="0"/>
                        </a:rPr>
                        <a:t>hơn</a:t>
                      </a:r>
                      <a:r>
                        <a:rPr lang="en-US" sz="1300" dirty="0">
                          <a:effectLst/>
                          <a:latin typeface="Times New Roman" panose="02020603050405020304" pitchFamily="18" charset="0"/>
                          <a:cs typeface="Times New Roman" panose="02020603050405020304" pitchFamily="18" charset="0"/>
                        </a:rPr>
                        <a:t> CSDL </a:t>
                      </a:r>
                      <a:r>
                        <a:rPr lang="en-US" sz="1300" dirty="0" err="1">
                          <a:effectLst/>
                          <a:latin typeface="Times New Roman" panose="02020603050405020304" pitchFamily="18" charset="0"/>
                          <a:cs typeface="Times New Roman" panose="02020603050405020304" pitchFamily="18" charset="0"/>
                        </a:rPr>
                        <a:t>quan</a:t>
                      </a:r>
                      <a:r>
                        <a:rPr lang="en-US" sz="1300" dirty="0">
                          <a:effectLst/>
                          <a:latin typeface="Times New Roman" panose="02020603050405020304" pitchFamily="18" charset="0"/>
                          <a:cs typeface="Times New Roman" panose="02020603050405020304" pitchFamily="18" charset="0"/>
                        </a:rPr>
                        <a:t> </a:t>
                      </a:r>
                      <a:r>
                        <a:rPr lang="en-US" sz="1300" dirty="0" err="1">
                          <a:effectLst/>
                          <a:latin typeface="Times New Roman" panose="02020603050405020304" pitchFamily="18" charset="0"/>
                          <a:cs typeface="Times New Roman" panose="02020603050405020304" pitchFamily="18" charset="0"/>
                        </a:rPr>
                        <a:t>hệ</a:t>
                      </a:r>
                      <a:r>
                        <a:rPr lang="en-US" sz="1300" dirty="0">
                          <a:effectLst/>
                          <a:latin typeface="Times New Roman" panose="02020603050405020304" pitchFamily="18" charset="0"/>
                          <a:cs typeface="Times New Roman" panose="02020603050405020304" pitchFamily="18" charset="0"/>
                        </a:rPr>
                        <a:t>.</a:t>
                      </a:r>
                      <a:endParaRPr lang="en-US"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682" marR="61682" marT="0" marB="0"/>
                </a:tc>
                <a:extLst>
                  <a:ext uri="{0D108BD9-81ED-4DB2-BD59-A6C34878D82A}">
                    <a16:rowId xmlns="" xmlns:a16="http://schemas.microsoft.com/office/drawing/2014/main" val="2709294445"/>
                  </a:ext>
                </a:extLst>
              </a:tr>
            </a:tbl>
          </a:graphicData>
        </a:graphic>
      </p:graphicFrame>
      <p:sp>
        <p:nvSpPr>
          <p:cNvPr id="5" name="Rectangle 4"/>
          <p:cNvSpPr/>
          <p:nvPr/>
        </p:nvSpPr>
        <p:spPr>
          <a:xfrm>
            <a:off x="185402" y="373718"/>
            <a:ext cx="1332416" cy="400110"/>
          </a:xfrm>
          <a:prstGeom prst="rect">
            <a:avLst/>
          </a:prstGeom>
        </p:spPr>
        <p:txBody>
          <a:bodyPr wrap="none">
            <a:spAutoFit/>
          </a:bodyPr>
          <a:lstStyle/>
          <a:p>
            <a:r>
              <a:rPr lang="en-US" sz="2000" b="1" dirty="0">
                <a:solidFill>
                  <a:srgbClr val="111111"/>
                </a:solidFill>
                <a:latin typeface="Times New Roman" panose="02020603050405020304" pitchFamily="18" charset="0"/>
                <a:ea typeface="Times New Roman" panose="02020603050405020304" pitchFamily="18" charset="0"/>
              </a:rPr>
              <a:t>a. </a:t>
            </a:r>
            <a:r>
              <a:rPr lang="vi-VN" sz="2000" b="1" dirty="0">
                <a:solidFill>
                  <a:srgbClr val="111111"/>
                </a:solidFill>
                <a:latin typeface="Times New Roman" panose="02020603050405020304" pitchFamily="18" charset="0"/>
                <a:ea typeface="Times New Roman" panose="02020603050405020304" pitchFamily="18" charset="0"/>
              </a:rPr>
              <a:t>NoSQL</a:t>
            </a:r>
            <a:r>
              <a:rPr lang="vi-VN" sz="2000" dirty="0">
                <a:latin typeface="Times New Roman" panose="02020603050405020304" pitchFamily="18" charset="0"/>
                <a:ea typeface="Times New Roman" panose="02020603050405020304" pitchFamily="18" charset="0"/>
                <a:cs typeface="Tahoma" panose="020B0604030504040204" pitchFamily="34" charset="0"/>
              </a:rPr>
              <a:t> </a:t>
            </a: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523" y="360884"/>
            <a:ext cx="1869026" cy="450237"/>
          </a:xfrm>
        </p:spPr>
        <p:txBody>
          <a:bodyPr/>
          <a:lstStyle/>
          <a:p>
            <a:r>
              <a:rPr lang="en-US" sz="2000" b="1" dirty="0">
                <a:latin typeface="Times New Roman" panose="02020603050405020304" pitchFamily="18" charset="0"/>
                <a:cs typeface="Times New Roman" panose="02020603050405020304" pitchFamily="18" charset="0"/>
              </a:rPr>
              <a:t>b</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MongoDB</a:t>
            </a:r>
            <a:endParaRPr lang="en-US" sz="2000" dirty="0">
              <a:latin typeface="Times New Roman" panose="02020603050405020304" pitchFamily="18" charset="0"/>
              <a:cs typeface="Times New Roman" panose="02020603050405020304" pitchFamily="18" charset="0"/>
            </a:endParaRPr>
          </a:p>
        </p:txBody>
      </p:sp>
      <p:sp>
        <p:nvSpPr>
          <p:cNvPr id="5" name="Rectangle 4"/>
          <p:cNvSpPr/>
          <p:nvPr/>
        </p:nvSpPr>
        <p:spPr>
          <a:xfrm>
            <a:off x="734079" y="2276480"/>
            <a:ext cx="7545897" cy="1669496"/>
          </a:xfrm>
          <a:prstGeom prst="rect">
            <a:avLst/>
          </a:prstGeom>
        </p:spPr>
        <p:txBody>
          <a:bodyPr wrap="square">
            <a:spAutoFit/>
          </a:bodyPr>
          <a:lstStyle/>
          <a:p>
            <a:pPr algn="just">
              <a:lnSpc>
                <a:spcPct val="150000"/>
              </a:lnSpc>
            </a:pPr>
            <a:r>
              <a:rPr lang="en-US" b="1" dirty="0">
                <a:latin typeface="Times New Roman" panose="02020603050405020304" pitchFamily="18" charset="0"/>
                <a:ea typeface="DengXian" panose="02010600030101010101" pitchFamily="2" charset="-122"/>
              </a:rPr>
              <a:t>MongoDB</a:t>
            </a:r>
            <a:r>
              <a:rPr lang="en-US" dirty="0">
                <a:latin typeface="Times New Roman" panose="02020603050405020304" pitchFamily="18" charset="0"/>
                <a:ea typeface="DengXian" panose="02010600030101010101" pitchFamily="2" charset="-122"/>
              </a:rPr>
              <a:t> </a:t>
            </a:r>
            <a:r>
              <a:rPr lang="en-US" dirty="0" err="1">
                <a:latin typeface="Times New Roman" panose="02020603050405020304" pitchFamily="18" charset="0"/>
                <a:ea typeface="DengXian" panose="02010600030101010101" pitchFamily="2" charset="-122"/>
              </a:rPr>
              <a:t>là</a:t>
            </a:r>
            <a:r>
              <a:rPr lang="en-US" dirty="0">
                <a:latin typeface="Times New Roman" panose="02020603050405020304" pitchFamily="18" charset="0"/>
                <a:ea typeface="DengXian" panose="02010600030101010101" pitchFamily="2" charset="-122"/>
              </a:rPr>
              <a:t> </a:t>
            </a:r>
            <a:r>
              <a:rPr lang="en-US" dirty="0" err="1">
                <a:latin typeface="Times New Roman" panose="02020603050405020304" pitchFamily="18" charset="0"/>
                <a:ea typeface="DengXian" panose="02010600030101010101" pitchFamily="2" charset="-122"/>
              </a:rPr>
              <a:t>một</a:t>
            </a:r>
            <a:r>
              <a:rPr lang="en-US" dirty="0">
                <a:latin typeface="Times New Roman" panose="02020603050405020304" pitchFamily="18" charset="0"/>
                <a:ea typeface="DengXian" panose="02010600030101010101" pitchFamily="2" charset="-122"/>
              </a:rPr>
              <a:t> database </a:t>
            </a:r>
            <a:r>
              <a:rPr lang="en-US" dirty="0" err="1">
                <a:latin typeface="Times New Roman" panose="02020603050405020304" pitchFamily="18" charset="0"/>
                <a:ea typeface="DengXian" panose="02010600030101010101" pitchFamily="2" charset="-122"/>
              </a:rPr>
              <a:t>hướng</a:t>
            </a:r>
            <a:r>
              <a:rPr lang="en-US" dirty="0">
                <a:latin typeface="Times New Roman" panose="02020603050405020304" pitchFamily="18" charset="0"/>
                <a:ea typeface="DengXian" panose="02010600030101010101" pitchFamily="2" charset="-122"/>
              </a:rPr>
              <a:t> </a:t>
            </a:r>
            <a:r>
              <a:rPr lang="en-US" dirty="0" err="1">
                <a:latin typeface="Times New Roman" panose="02020603050405020304" pitchFamily="18" charset="0"/>
                <a:ea typeface="DengXian" panose="02010600030101010101" pitchFamily="2" charset="-122"/>
              </a:rPr>
              <a:t>tài</a:t>
            </a:r>
            <a:r>
              <a:rPr lang="en-US" dirty="0">
                <a:latin typeface="Times New Roman" panose="02020603050405020304" pitchFamily="18" charset="0"/>
                <a:ea typeface="DengXian" panose="02010600030101010101" pitchFamily="2" charset="-122"/>
              </a:rPr>
              <a:t> </a:t>
            </a:r>
            <a:r>
              <a:rPr lang="en-US" dirty="0" err="1">
                <a:latin typeface="Times New Roman" panose="02020603050405020304" pitchFamily="18" charset="0"/>
                <a:ea typeface="DengXian" panose="02010600030101010101" pitchFamily="2" charset="-122"/>
              </a:rPr>
              <a:t>liệu</a:t>
            </a:r>
            <a:r>
              <a:rPr lang="en-US" dirty="0">
                <a:latin typeface="Times New Roman" panose="02020603050405020304" pitchFamily="18" charset="0"/>
                <a:ea typeface="DengXian" panose="02010600030101010101" pitchFamily="2" charset="-122"/>
              </a:rPr>
              <a:t> (document), </a:t>
            </a:r>
            <a:r>
              <a:rPr lang="en-US" dirty="0" err="1">
                <a:latin typeface="Times New Roman" panose="02020603050405020304" pitchFamily="18" charset="0"/>
                <a:ea typeface="DengXian" panose="02010600030101010101" pitchFamily="2" charset="-122"/>
              </a:rPr>
              <a:t>một</a:t>
            </a:r>
            <a:r>
              <a:rPr lang="en-US" dirty="0">
                <a:latin typeface="Times New Roman" panose="02020603050405020304" pitchFamily="18" charset="0"/>
                <a:ea typeface="DengXian" panose="02010600030101010101" pitchFamily="2" charset="-122"/>
              </a:rPr>
              <a:t> </a:t>
            </a:r>
            <a:r>
              <a:rPr lang="en-US" dirty="0" err="1">
                <a:latin typeface="Times New Roman" panose="02020603050405020304" pitchFamily="18" charset="0"/>
                <a:ea typeface="DengXian" panose="02010600030101010101" pitchFamily="2" charset="-122"/>
              </a:rPr>
              <a:t>dạng</a:t>
            </a:r>
            <a:r>
              <a:rPr lang="en-US" dirty="0">
                <a:latin typeface="Times New Roman" panose="02020603050405020304" pitchFamily="18" charset="0"/>
                <a:ea typeface="DengXian" panose="02010600030101010101" pitchFamily="2" charset="-122"/>
              </a:rPr>
              <a:t> NoSQL database. </a:t>
            </a:r>
            <a:r>
              <a:rPr lang="en-US" dirty="0" err="1">
                <a:latin typeface="Times New Roman" panose="02020603050405020304" pitchFamily="18" charset="0"/>
                <a:ea typeface="DengXian" panose="02010600030101010101" pitchFamily="2" charset="-122"/>
              </a:rPr>
              <a:t>Vì</a:t>
            </a:r>
            <a:r>
              <a:rPr lang="en-US" dirty="0">
                <a:latin typeface="Times New Roman" panose="02020603050405020304" pitchFamily="18" charset="0"/>
                <a:ea typeface="DengXian" panose="02010600030101010101" pitchFamily="2" charset="-122"/>
              </a:rPr>
              <a:t> </a:t>
            </a:r>
            <a:r>
              <a:rPr lang="en-US" dirty="0" err="1">
                <a:latin typeface="Times New Roman" panose="02020603050405020304" pitchFamily="18" charset="0"/>
                <a:ea typeface="DengXian" panose="02010600030101010101" pitchFamily="2" charset="-122"/>
              </a:rPr>
              <a:t>thế</a:t>
            </a:r>
            <a:r>
              <a:rPr lang="en-US" dirty="0">
                <a:latin typeface="Times New Roman" panose="02020603050405020304" pitchFamily="18" charset="0"/>
                <a:ea typeface="DengXian" panose="02010600030101010101" pitchFamily="2" charset="-122"/>
              </a:rPr>
              <a:t>, MongoDB </a:t>
            </a:r>
            <a:r>
              <a:rPr lang="en-US" dirty="0" err="1">
                <a:latin typeface="Times New Roman" panose="02020603050405020304" pitchFamily="18" charset="0"/>
                <a:ea typeface="DengXian" panose="02010600030101010101" pitchFamily="2" charset="-122"/>
              </a:rPr>
              <a:t>sẽ</a:t>
            </a:r>
            <a:r>
              <a:rPr lang="en-US" dirty="0">
                <a:latin typeface="Times New Roman" panose="02020603050405020304" pitchFamily="18" charset="0"/>
                <a:ea typeface="DengXian" panose="02010600030101010101" pitchFamily="2" charset="-122"/>
              </a:rPr>
              <a:t> </a:t>
            </a:r>
            <a:r>
              <a:rPr lang="en-US" dirty="0" err="1">
                <a:latin typeface="Times New Roman" panose="02020603050405020304" pitchFamily="18" charset="0"/>
                <a:ea typeface="DengXian" panose="02010600030101010101" pitchFamily="2" charset="-122"/>
              </a:rPr>
              <a:t>tránh</a:t>
            </a:r>
            <a:r>
              <a:rPr lang="en-US" dirty="0">
                <a:latin typeface="Times New Roman" panose="02020603050405020304" pitchFamily="18" charset="0"/>
                <a:ea typeface="DengXian" panose="02010600030101010101" pitchFamily="2" charset="-122"/>
              </a:rPr>
              <a:t> </a:t>
            </a:r>
            <a:r>
              <a:rPr lang="en-US" dirty="0" err="1">
                <a:latin typeface="Times New Roman" panose="02020603050405020304" pitchFamily="18" charset="0"/>
                <a:ea typeface="DengXian" panose="02010600030101010101" pitchFamily="2" charset="-122"/>
              </a:rPr>
              <a:t>cấu</a:t>
            </a:r>
            <a:r>
              <a:rPr lang="en-US" dirty="0">
                <a:latin typeface="Times New Roman" panose="02020603050405020304" pitchFamily="18" charset="0"/>
                <a:ea typeface="DengXian" panose="02010600030101010101" pitchFamily="2" charset="-122"/>
              </a:rPr>
              <a:t> </a:t>
            </a:r>
            <a:r>
              <a:rPr lang="en-US" dirty="0" err="1">
                <a:latin typeface="Times New Roman" panose="02020603050405020304" pitchFamily="18" charset="0"/>
                <a:ea typeface="DengXian" panose="02010600030101010101" pitchFamily="2" charset="-122"/>
              </a:rPr>
              <a:t>trúc</a:t>
            </a:r>
            <a:r>
              <a:rPr lang="en-US" dirty="0">
                <a:latin typeface="Times New Roman" panose="02020603050405020304" pitchFamily="18" charset="0"/>
                <a:ea typeface="DengXian" panose="02010600030101010101" pitchFamily="2" charset="-122"/>
              </a:rPr>
              <a:t> table-based </a:t>
            </a:r>
            <a:r>
              <a:rPr lang="en-US" dirty="0" err="1">
                <a:latin typeface="Times New Roman" panose="02020603050405020304" pitchFamily="18" charset="0"/>
                <a:ea typeface="DengXian" panose="02010600030101010101" pitchFamily="2" charset="-122"/>
              </a:rPr>
              <a:t>của</a:t>
            </a:r>
            <a:r>
              <a:rPr lang="en-US" dirty="0">
                <a:latin typeface="Times New Roman" panose="02020603050405020304" pitchFamily="18" charset="0"/>
                <a:ea typeface="DengXian" panose="02010600030101010101" pitchFamily="2" charset="-122"/>
              </a:rPr>
              <a:t> relational database </a:t>
            </a:r>
            <a:r>
              <a:rPr lang="en-US" dirty="0" err="1">
                <a:latin typeface="Times New Roman" panose="02020603050405020304" pitchFamily="18" charset="0"/>
                <a:ea typeface="DengXian" panose="02010600030101010101" pitchFamily="2" charset="-122"/>
              </a:rPr>
              <a:t>để</a:t>
            </a:r>
            <a:r>
              <a:rPr lang="en-US" dirty="0">
                <a:latin typeface="Times New Roman" panose="02020603050405020304" pitchFamily="18" charset="0"/>
                <a:ea typeface="DengXian" panose="02010600030101010101" pitchFamily="2" charset="-122"/>
              </a:rPr>
              <a:t> </a:t>
            </a:r>
            <a:r>
              <a:rPr lang="en-US" dirty="0" err="1">
                <a:latin typeface="Times New Roman" panose="02020603050405020304" pitchFamily="18" charset="0"/>
                <a:ea typeface="DengXian" panose="02010600030101010101" pitchFamily="2" charset="-122"/>
              </a:rPr>
              <a:t>thích</a:t>
            </a:r>
            <a:r>
              <a:rPr lang="en-US" dirty="0">
                <a:latin typeface="Times New Roman" panose="02020603050405020304" pitchFamily="18" charset="0"/>
                <a:ea typeface="DengXian" panose="02010600030101010101" pitchFamily="2" charset="-122"/>
              </a:rPr>
              <a:t> </a:t>
            </a:r>
            <a:r>
              <a:rPr lang="en-US" dirty="0" err="1">
                <a:latin typeface="Times New Roman" panose="02020603050405020304" pitchFamily="18" charset="0"/>
                <a:ea typeface="DengXian" panose="02010600030101010101" pitchFamily="2" charset="-122"/>
              </a:rPr>
              <a:t>ứng</a:t>
            </a:r>
            <a:r>
              <a:rPr lang="en-US" dirty="0">
                <a:latin typeface="Times New Roman" panose="02020603050405020304" pitchFamily="18" charset="0"/>
                <a:ea typeface="DengXian" panose="02010600030101010101" pitchFamily="2" charset="-122"/>
              </a:rPr>
              <a:t> </a:t>
            </a:r>
            <a:r>
              <a:rPr lang="en-US" dirty="0" err="1">
                <a:latin typeface="Times New Roman" panose="02020603050405020304" pitchFamily="18" charset="0"/>
                <a:ea typeface="DengXian" panose="02010600030101010101" pitchFamily="2" charset="-122"/>
              </a:rPr>
              <a:t>với</a:t>
            </a:r>
            <a:r>
              <a:rPr lang="en-US" dirty="0">
                <a:latin typeface="Times New Roman" panose="02020603050405020304" pitchFamily="18" charset="0"/>
                <a:ea typeface="DengXian" panose="02010600030101010101" pitchFamily="2" charset="-122"/>
              </a:rPr>
              <a:t> </a:t>
            </a:r>
            <a:r>
              <a:rPr lang="en-US" dirty="0" err="1">
                <a:latin typeface="Times New Roman" panose="02020603050405020304" pitchFamily="18" charset="0"/>
                <a:ea typeface="DengXian" panose="02010600030101010101" pitchFamily="2" charset="-122"/>
              </a:rPr>
              <a:t>các</a:t>
            </a:r>
            <a:r>
              <a:rPr lang="en-US" dirty="0">
                <a:latin typeface="Times New Roman" panose="02020603050405020304" pitchFamily="18" charset="0"/>
                <a:ea typeface="DengXian" panose="02010600030101010101" pitchFamily="2" charset="-122"/>
              </a:rPr>
              <a:t> </a:t>
            </a:r>
            <a:r>
              <a:rPr lang="en-US" dirty="0" err="1">
                <a:latin typeface="Times New Roman" panose="02020603050405020304" pitchFamily="18" charset="0"/>
                <a:ea typeface="DengXian" panose="02010600030101010101" pitchFamily="2" charset="-122"/>
              </a:rPr>
              <a:t>tài</a:t>
            </a:r>
            <a:r>
              <a:rPr lang="en-US" dirty="0">
                <a:latin typeface="Times New Roman" panose="02020603050405020304" pitchFamily="18" charset="0"/>
                <a:ea typeface="DengXian" panose="02010600030101010101" pitchFamily="2" charset="-122"/>
              </a:rPr>
              <a:t> </a:t>
            </a:r>
            <a:r>
              <a:rPr lang="en-US" dirty="0" err="1">
                <a:latin typeface="Times New Roman" panose="02020603050405020304" pitchFamily="18" charset="0"/>
                <a:ea typeface="DengXian" panose="02010600030101010101" pitchFamily="2" charset="-122"/>
              </a:rPr>
              <a:t>liệu</a:t>
            </a:r>
            <a:r>
              <a:rPr lang="en-US" dirty="0">
                <a:latin typeface="Times New Roman" panose="02020603050405020304" pitchFamily="18" charset="0"/>
                <a:ea typeface="DengXian" panose="02010600030101010101" pitchFamily="2" charset="-122"/>
              </a:rPr>
              <a:t> </a:t>
            </a:r>
            <a:r>
              <a:rPr lang="en-US" dirty="0" err="1">
                <a:latin typeface="Times New Roman" panose="02020603050405020304" pitchFamily="18" charset="0"/>
                <a:ea typeface="DengXian" panose="02010600030101010101" pitchFamily="2" charset="-122"/>
              </a:rPr>
              <a:t>như</a:t>
            </a:r>
            <a:r>
              <a:rPr lang="en-US" dirty="0">
                <a:latin typeface="Times New Roman" panose="02020603050405020304" pitchFamily="18" charset="0"/>
                <a:ea typeface="DengXian" panose="02010600030101010101" pitchFamily="2" charset="-122"/>
              </a:rPr>
              <a:t> JSON </a:t>
            </a:r>
            <a:r>
              <a:rPr lang="en-US" dirty="0" err="1">
                <a:latin typeface="Times New Roman" panose="02020603050405020304" pitchFamily="18" charset="0"/>
                <a:ea typeface="DengXian" panose="02010600030101010101" pitchFamily="2" charset="-122"/>
              </a:rPr>
              <a:t>có</a:t>
            </a:r>
            <a:r>
              <a:rPr lang="en-US" dirty="0">
                <a:latin typeface="Times New Roman" panose="02020603050405020304" pitchFamily="18" charset="0"/>
                <a:ea typeface="DengXian" panose="02010600030101010101" pitchFamily="2" charset="-122"/>
              </a:rPr>
              <a:t> </a:t>
            </a:r>
            <a:r>
              <a:rPr lang="en-US" dirty="0" err="1">
                <a:latin typeface="Times New Roman" panose="02020603050405020304" pitchFamily="18" charset="0"/>
                <a:ea typeface="DengXian" panose="02010600030101010101" pitchFamily="2" charset="-122"/>
              </a:rPr>
              <a:t>một</a:t>
            </a:r>
            <a:r>
              <a:rPr lang="en-US" dirty="0">
                <a:latin typeface="Times New Roman" panose="02020603050405020304" pitchFamily="18" charset="0"/>
                <a:ea typeface="DengXian" panose="02010600030101010101" pitchFamily="2" charset="-122"/>
              </a:rPr>
              <a:t> schema </a:t>
            </a:r>
            <a:r>
              <a:rPr lang="en-US" dirty="0" err="1">
                <a:latin typeface="Times New Roman" panose="02020603050405020304" pitchFamily="18" charset="0"/>
                <a:ea typeface="DengXian" panose="02010600030101010101" pitchFamily="2" charset="-122"/>
              </a:rPr>
              <a:t>rất</a:t>
            </a:r>
            <a:r>
              <a:rPr lang="en-US" dirty="0">
                <a:latin typeface="Times New Roman" panose="02020603050405020304" pitchFamily="18" charset="0"/>
                <a:ea typeface="DengXian" panose="02010600030101010101" pitchFamily="2" charset="-122"/>
              </a:rPr>
              <a:t> </a:t>
            </a:r>
            <a:r>
              <a:rPr lang="en-US" dirty="0" err="1">
                <a:latin typeface="Times New Roman" panose="02020603050405020304" pitchFamily="18" charset="0"/>
                <a:ea typeface="DengXian" panose="02010600030101010101" pitchFamily="2" charset="-122"/>
              </a:rPr>
              <a:t>linh</a:t>
            </a:r>
            <a:r>
              <a:rPr lang="en-US" dirty="0">
                <a:latin typeface="Times New Roman" panose="02020603050405020304" pitchFamily="18" charset="0"/>
                <a:ea typeface="DengXian" panose="02010600030101010101" pitchFamily="2" charset="-122"/>
              </a:rPr>
              <a:t> </a:t>
            </a:r>
            <a:r>
              <a:rPr lang="en-US" dirty="0" err="1">
                <a:latin typeface="Times New Roman" panose="02020603050405020304" pitchFamily="18" charset="0"/>
                <a:ea typeface="DengXian" panose="02010600030101010101" pitchFamily="2" charset="-122"/>
              </a:rPr>
              <a:t>hoạt</a:t>
            </a:r>
            <a:r>
              <a:rPr lang="en-US" dirty="0">
                <a:latin typeface="Times New Roman" panose="02020603050405020304" pitchFamily="18" charset="0"/>
                <a:ea typeface="DengXian" panose="02010600030101010101" pitchFamily="2" charset="-122"/>
              </a:rPr>
              <a:t> </a:t>
            </a:r>
            <a:r>
              <a:rPr lang="en-US" dirty="0" err="1">
                <a:latin typeface="Times New Roman" panose="02020603050405020304" pitchFamily="18" charset="0"/>
                <a:ea typeface="DengXian" panose="02010600030101010101" pitchFamily="2" charset="-122"/>
              </a:rPr>
              <a:t>gọi</a:t>
            </a:r>
            <a:r>
              <a:rPr lang="en-US" dirty="0">
                <a:latin typeface="Times New Roman" panose="02020603050405020304" pitchFamily="18" charset="0"/>
                <a:ea typeface="DengXian" panose="02010600030101010101" pitchFamily="2" charset="-122"/>
              </a:rPr>
              <a:t> </a:t>
            </a:r>
            <a:r>
              <a:rPr lang="en-US" dirty="0" err="1">
                <a:latin typeface="Times New Roman" panose="02020603050405020304" pitchFamily="18" charset="0"/>
                <a:ea typeface="DengXian" panose="02010600030101010101" pitchFamily="2" charset="-122"/>
              </a:rPr>
              <a:t>là</a:t>
            </a:r>
            <a:r>
              <a:rPr lang="en-US" dirty="0">
                <a:latin typeface="Times New Roman" panose="02020603050405020304" pitchFamily="18" charset="0"/>
                <a:ea typeface="DengXian" panose="02010600030101010101" pitchFamily="2" charset="-122"/>
              </a:rPr>
              <a:t> BSON.</a:t>
            </a:r>
            <a:r>
              <a:rPr lang="en-US" b="1" dirty="0">
                <a:solidFill>
                  <a:schemeClr val="tx1"/>
                </a:solidFill>
                <a:latin typeface="Times New Roman" panose="02020603050405020304" pitchFamily="18" charset="0"/>
                <a:ea typeface="DengXian" panose="02010600030101010101" pitchFamily="2" charset="-122"/>
              </a:rPr>
              <a:t> </a:t>
            </a:r>
            <a:r>
              <a:rPr lang="en-US" b="1" dirty="0">
                <a:latin typeface="Times New Roman" panose="02020603050405020304" pitchFamily="18" charset="0"/>
                <a:ea typeface="DengXian" panose="02010600030101010101" pitchFamily="2" charset="-122"/>
              </a:rPr>
              <a:t> MongoDB </a:t>
            </a:r>
            <a:r>
              <a:rPr lang="en-US" dirty="0" err="1">
                <a:latin typeface="Times New Roman" panose="02020603050405020304" pitchFamily="18" charset="0"/>
                <a:ea typeface="DengXian" panose="02010600030101010101" pitchFamily="2" charset="-122"/>
              </a:rPr>
              <a:t>sử</a:t>
            </a:r>
            <a:r>
              <a:rPr lang="en-US" dirty="0">
                <a:latin typeface="Times New Roman" panose="02020603050405020304" pitchFamily="18" charset="0"/>
                <a:ea typeface="DengXian" panose="02010600030101010101" pitchFamily="2" charset="-122"/>
              </a:rPr>
              <a:t> </a:t>
            </a:r>
            <a:r>
              <a:rPr lang="en-US" dirty="0" err="1">
                <a:latin typeface="Times New Roman" panose="02020603050405020304" pitchFamily="18" charset="0"/>
                <a:ea typeface="DengXian" panose="02010600030101010101" pitchFamily="2" charset="-122"/>
              </a:rPr>
              <a:t>dụng</a:t>
            </a:r>
            <a:r>
              <a:rPr lang="en-US" dirty="0">
                <a:latin typeface="Times New Roman" panose="02020603050405020304" pitchFamily="18" charset="0"/>
                <a:ea typeface="DengXian" panose="02010600030101010101" pitchFamily="2" charset="-122"/>
              </a:rPr>
              <a:t> </a:t>
            </a:r>
            <a:r>
              <a:rPr lang="en-US" dirty="0" err="1">
                <a:latin typeface="Times New Roman" panose="02020603050405020304" pitchFamily="18" charset="0"/>
                <a:ea typeface="DengXian" panose="02010600030101010101" pitchFamily="2" charset="-122"/>
              </a:rPr>
              <a:t>lưu</a:t>
            </a:r>
            <a:r>
              <a:rPr lang="en-US" dirty="0">
                <a:latin typeface="Times New Roman" panose="02020603050405020304" pitchFamily="18" charset="0"/>
                <a:ea typeface="DengXian" panose="02010600030101010101" pitchFamily="2" charset="-122"/>
              </a:rPr>
              <a:t> </a:t>
            </a:r>
            <a:r>
              <a:rPr lang="en-US" dirty="0" err="1">
                <a:latin typeface="Times New Roman" panose="02020603050405020304" pitchFamily="18" charset="0"/>
                <a:ea typeface="DengXian" panose="02010600030101010101" pitchFamily="2" charset="-122"/>
              </a:rPr>
              <a:t>trữ</a:t>
            </a:r>
            <a:r>
              <a:rPr lang="en-US" dirty="0">
                <a:latin typeface="Times New Roman" panose="02020603050405020304" pitchFamily="18" charset="0"/>
                <a:ea typeface="DengXian" panose="02010600030101010101" pitchFamily="2" charset="-122"/>
              </a:rPr>
              <a:t> </a:t>
            </a:r>
            <a:r>
              <a:rPr lang="en-US" dirty="0" err="1">
                <a:latin typeface="Times New Roman" panose="02020603050405020304" pitchFamily="18" charset="0"/>
                <a:ea typeface="DengXian" panose="02010600030101010101" pitchFamily="2" charset="-122"/>
              </a:rPr>
              <a:t>dữ</a:t>
            </a:r>
            <a:r>
              <a:rPr lang="en-US" dirty="0">
                <a:latin typeface="Times New Roman" panose="02020603050405020304" pitchFamily="18" charset="0"/>
                <a:ea typeface="DengXian" panose="02010600030101010101" pitchFamily="2" charset="-122"/>
              </a:rPr>
              <a:t> </a:t>
            </a:r>
            <a:r>
              <a:rPr lang="en-US" dirty="0" err="1">
                <a:latin typeface="Times New Roman" panose="02020603050405020304" pitchFamily="18" charset="0"/>
                <a:ea typeface="DengXian" panose="02010600030101010101" pitchFamily="2" charset="-122"/>
              </a:rPr>
              <a:t>liệu</a:t>
            </a:r>
            <a:r>
              <a:rPr lang="en-US" dirty="0">
                <a:latin typeface="Times New Roman" panose="02020603050405020304" pitchFamily="18" charset="0"/>
                <a:ea typeface="DengXian" panose="02010600030101010101" pitchFamily="2" charset="-122"/>
              </a:rPr>
              <a:t> </a:t>
            </a:r>
            <a:r>
              <a:rPr lang="en-US" dirty="0" err="1">
                <a:latin typeface="Times New Roman" panose="02020603050405020304" pitchFamily="18" charset="0"/>
                <a:ea typeface="DengXian" panose="02010600030101010101" pitchFamily="2" charset="-122"/>
              </a:rPr>
              <a:t>dưới</a:t>
            </a:r>
            <a:r>
              <a:rPr lang="en-US" dirty="0">
                <a:latin typeface="Times New Roman" panose="02020603050405020304" pitchFamily="18" charset="0"/>
                <a:ea typeface="DengXian" panose="02010600030101010101" pitchFamily="2" charset="-122"/>
              </a:rPr>
              <a:t> </a:t>
            </a:r>
            <a:r>
              <a:rPr lang="en-US" dirty="0" err="1">
                <a:latin typeface="Times New Roman" panose="02020603050405020304" pitchFamily="18" charset="0"/>
                <a:ea typeface="DengXian" panose="02010600030101010101" pitchFamily="2" charset="-122"/>
              </a:rPr>
              <a:t>dạng</a:t>
            </a:r>
            <a:r>
              <a:rPr lang="en-US" dirty="0">
                <a:latin typeface="Times New Roman" panose="02020603050405020304" pitchFamily="18" charset="0"/>
                <a:ea typeface="DengXian" panose="02010600030101010101" pitchFamily="2" charset="-122"/>
              </a:rPr>
              <a:t> Document JSON </a:t>
            </a:r>
            <a:r>
              <a:rPr lang="en-US" dirty="0" err="1">
                <a:latin typeface="Times New Roman" panose="02020603050405020304" pitchFamily="18" charset="0"/>
                <a:ea typeface="DengXian" panose="02010600030101010101" pitchFamily="2" charset="-122"/>
              </a:rPr>
              <a:t>nên</a:t>
            </a:r>
            <a:r>
              <a:rPr lang="en-US" dirty="0">
                <a:latin typeface="Times New Roman" panose="02020603050405020304" pitchFamily="18" charset="0"/>
                <a:ea typeface="DengXian" panose="02010600030101010101" pitchFamily="2" charset="-122"/>
              </a:rPr>
              <a:t> </a:t>
            </a:r>
            <a:r>
              <a:rPr lang="en-US" dirty="0" err="1">
                <a:latin typeface="Times New Roman" panose="02020603050405020304" pitchFamily="18" charset="0"/>
                <a:ea typeface="DengXian" panose="02010600030101010101" pitchFamily="2" charset="-122"/>
              </a:rPr>
              <a:t>mỗi</a:t>
            </a:r>
            <a:r>
              <a:rPr lang="en-US" dirty="0">
                <a:latin typeface="Times New Roman" panose="02020603050405020304" pitchFamily="18" charset="0"/>
                <a:ea typeface="DengXian" panose="02010600030101010101" pitchFamily="2" charset="-122"/>
              </a:rPr>
              <a:t> </a:t>
            </a:r>
            <a:r>
              <a:rPr lang="en-US" dirty="0" err="1">
                <a:latin typeface="Times New Roman" panose="02020603050405020304" pitchFamily="18" charset="0"/>
                <a:ea typeface="DengXian" panose="02010600030101010101" pitchFamily="2" charset="-122"/>
              </a:rPr>
              <a:t>một</a:t>
            </a:r>
            <a:r>
              <a:rPr lang="en-US" dirty="0">
                <a:latin typeface="Times New Roman" panose="02020603050405020304" pitchFamily="18" charset="0"/>
                <a:ea typeface="DengXian" panose="02010600030101010101" pitchFamily="2" charset="-122"/>
              </a:rPr>
              <a:t> collection </a:t>
            </a:r>
            <a:r>
              <a:rPr lang="en-US" dirty="0" err="1">
                <a:latin typeface="Times New Roman" panose="02020603050405020304" pitchFamily="18" charset="0"/>
                <a:ea typeface="DengXian" panose="02010600030101010101" pitchFamily="2" charset="-122"/>
              </a:rPr>
              <a:t>sẽ</a:t>
            </a:r>
            <a:r>
              <a:rPr lang="en-US" dirty="0">
                <a:latin typeface="Times New Roman" panose="02020603050405020304" pitchFamily="18" charset="0"/>
                <a:ea typeface="DengXian" panose="02010600030101010101" pitchFamily="2" charset="-122"/>
              </a:rPr>
              <a:t> </a:t>
            </a:r>
            <a:r>
              <a:rPr lang="en-US" dirty="0" err="1">
                <a:latin typeface="Times New Roman" panose="02020603050405020304" pitchFamily="18" charset="0"/>
                <a:ea typeface="DengXian" panose="02010600030101010101" pitchFamily="2" charset="-122"/>
              </a:rPr>
              <a:t>các</a:t>
            </a:r>
            <a:r>
              <a:rPr lang="en-US" dirty="0">
                <a:latin typeface="Times New Roman" panose="02020603050405020304" pitchFamily="18" charset="0"/>
                <a:ea typeface="DengXian" panose="02010600030101010101" pitchFamily="2" charset="-122"/>
              </a:rPr>
              <a:t> </a:t>
            </a:r>
            <a:r>
              <a:rPr lang="en-US" dirty="0" err="1">
                <a:latin typeface="Times New Roman" panose="02020603050405020304" pitchFamily="18" charset="0"/>
                <a:ea typeface="DengXian" panose="02010600030101010101" pitchFamily="2" charset="-122"/>
              </a:rPr>
              <a:t>các</a:t>
            </a:r>
            <a:r>
              <a:rPr lang="en-US" dirty="0">
                <a:latin typeface="Times New Roman" panose="02020603050405020304" pitchFamily="18" charset="0"/>
                <a:ea typeface="DengXian" panose="02010600030101010101" pitchFamily="2" charset="-122"/>
              </a:rPr>
              <a:t> </a:t>
            </a:r>
            <a:r>
              <a:rPr lang="en-US" dirty="0" err="1">
                <a:latin typeface="Times New Roman" panose="02020603050405020304" pitchFamily="18" charset="0"/>
                <a:ea typeface="DengXian" panose="02010600030101010101" pitchFamily="2" charset="-122"/>
              </a:rPr>
              <a:t>kích</a:t>
            </a:r>
            <a:r>
              <a:rPr lang="en-US" dirty="0">
                <a:latin typeface="Times New Roman" panose="02020603050405020304" pitchFamily="18" charset="0"/>
                <a:ea typeface="DengXian" panose="02010600030101010101" pitchFamily="2" charset="-122"/>
              </a:rPr>
              <a:t> </a:t>
            </a:r>
            <a:r>
              <a:rPr lang="en-US" dirty="0" err="1">
                <a:latin typeface="Times New Roman" panose="02020603050405020304" pitchFamily="18" charset="0"/>
                <a:ea typeface="DengXian" panose="02010600030101010101" pitchFamily="2" charset="-122"/>
              </a:rPr>
              <a:t>cỡ</a:t>
            </a:r>
            <a:r>
              <a:rPr lang="en-US" dirty="0">
                <a:latin typeface="Times New Roman" panose="02020603050405020304" pitchFamily="18" charset="0"/>
                <a:ea typeface="DengXian" panose="02010600030101010101" pitchFamily="2" charset="-122"/>
              </a:rPr>
              <a:t> </a:t>
            </a:r>
            <a:r>
              <a:rPr lang="en-US" dirty="0" err="1">
                <a:latin typeface="Times New Roman" panose="02020603050405020304" pitchFamily="18" charset="0"/>
                <a:ea typeface="DengXian" panose="02010600030101010101" pitchFamily="2" charset="-122"/>
              </a:rPr>
              <a:t>và</a:t>
            </a:r>
            <a:r>
              <a:rPr lang="en-US" dirty="0">
                <a:latin typeface="Times New Roman" panose="02020603050405020304" pitchFamily="18" charset="0"/>
                <a:ea typeface="DengXian" panose="02010600030101010101" pitchFamily="2" charset="-122"/>
              </a:rPr>
              <a:t> </a:t>
            </a:r>
            <a:r>
              <a:rPr lang="en-US" dirty="0" err="1">
                <a:latin typeface="Times New Roman" panose="02020603050405020304" pitchFamily="18" charset="0"/>
                <a:ea typeface="DengXian" panose="02010600030101010101" pitchFamily="2" charset="-122"/>
              </a:rPr>
              <a:t>các</a:t>
            </a:r>
            <a:r>
              <a:rPr lang="en-US" dirty="0">
                <a:latin typeface="Times New Roman" panose="02020603050405020304" pitchFamily="18" charset="0"/>
                <a:ea typeface="DengXian" panose="02010600030101010101" pitchFamily="2" charset="-122"/>
              </a:rPr>
              <a:t> document </a:t>
            </a:r>
            <a:r>
              <a:rPr lang="en-US" dirty="0" err="1">
                <a:latin typeface="Times New Roman" panose="02020603050405020304" pitchFamily="18" charset="0"/>
                <a:ea typeface="DengXian" panose="02010600030101010101" pitchFamily="2" charset="-122"/>
              </a:rPr>
              <a:t>khác</a:t>
            </a:r>
            <a:r>
              <a:rPr lang="en-US" dirty="0">
                <a:latin typeface="Times New Roman" panose="02020603050405020304" pitchFamily="18" charset="0"/>
                <a:ea typeface="DengXian" panose="02010600030101010101" pitchFamily="2" charset="-122"/>
              </a:rPr>
              <a:t> </a:t>
            </a:r>
            <a:r>
              <a:rPr lang="en-US" dirty="0" err="1">
                <a:latin typeface="Times New Roman" panose="02020603050405020304" pitchFamily="18" charset="0"/>
                <a:ea typeface="DengXian" panose="02010600030101010101" pitchFamily="2" charset="-122"/>
              </a:rPr>
              <a:t>nhau</a:t>
            </a:r>
            <a:r>
              <a:rPr lang="en-US" dirty="0">
                <a:latin typeface="Times New Roman" panose="02020603050405020304" pitchFamily="18" charset="0"/>
                <a:ea typeface="DengXian" panose="02010600030101010101" pitchFamily="2" charset="-122"/>
              </a:rPr>
              <a:t>. </a:t>
            </a:r>
            <a:r>
              <a:rPr lang="en-US" dirty="0" err="1">
                <a:latin typeface="Times New Roman" panose="02020603050405020304" pitchFamily="18" charset="0"/>
                <a:ea typeface="DengXian" panose="02010600030101010101" pitchFamily="2" charset="-122"/>
              </a:rPr>
              <a:t>Các</a:t>
            </a:r>
            <a:r>
              <a:rPr lang="en-US" dirty="0">
                <a:latin typeface="Times New Roman" panose="02020603050405020304" pitchFamily="18" charset="0"/>
                <a:ea typeface="DengXian" panose="02010600030101010101" pitchFamily="2" charset="-122"/>
              </a:rPr>
              <a:t> </a:t>
            </a:r>
            <a:r>
              <a:rPr lang="en-US" dirty="0" err="1">
                <a:latin typeface="Times New Roman" panose="02020603050405020304" pitchFamily="18" charset="0"/>
                <a:ea typeface="DengXian" panose="02010600030101010101" pitchFamily="2" charset="-122"/>
              </a:rPr>
              <a:t>dữ</a:t>
            </a:r>
            <a:r>
              <a:rPr lang="en-US" dirty="0">
                <a:latin typeface="Times New Roman" panose="02020603050405020304" pitchFamily="18" charset="0"/>
                <a:ea typeface="DengXian" panose="02010600030101010101" pitchFamily="2" charset="-122"/>
              </a:rPr>
              <a:t> </a:t>
            </a:r>
            <a:r>
              <a:rPr lang="en-US" dirty="0" err="1">
                <a:latin typeface="Times New Roman" panose="02020603050405020304" pitchFamily="18" charset="0"/>
                <a:ea typeface="DengXian" panose="02010600030101010101" pitchFamily="2" charset="-122"/>
              </a:rPr>
              <a:t>liệu</a:t>
            </a:r>
            <a:r>
              <a:rPr lang="en-US" dirty="0">
                <a:latin typeface="Times New Roman" panose="02020603050405020304" pitchFamily="18" charset="0"/>
                <a:ea typeface="DengXian" panose="02010600030101010101" pitchFamily="2" charset="-122"/>
              </a:rPr>
              <a:t> </a:t>
            </a:r>
            <a:r>
              <a:rPr lang="en-US" dirty="0" err="1">
                <a:latin typeface="Times New Roman" panose="02020603050405020304" pitchFamily="18" charset="0"/>
                <a:ea typeface="DengXian" panose="02010600030101010101" pitchFamily="2" charset="-122"/>
              </a:rPr>
              <a:t>được</a:t>
            </a:r>
            <a:r>
              <a:rPr lang="en-US" dirty="0">
                <a:latin typeface="Times New Roman" panose="02020603050405020304" pitchFamily="18" charset="0"/>
                <a:ea typeface="DengXian" panose="02010600030101010101" pitchFamily="2" charset="-122"/>
              </a:rPr>
              <a:t> </a:t>
            </a:r>
            <a:r>
              <a:rPr lang="en-US" dirty="0" err="1">
                <a:latin typeface="Times New Roman" panose="02020603050405020304" pitchFamily="18" charset="0"/>
                <a:ea typeface="DengXian" panose="02010600030101010101" pitchFamily="2" charset="-122"/>
              </a:rPr>
              <a:t>lưu</a:t>
            </a:r>
            <a:r>
              <a:rPr lang="en-US" dirty="0">
                <a:latin typeface="Times New Roman" panose="02020603050405020304" pitchFamily="18" charset="0"/>
                <a:ea typeface="DengXian" panose="02010600030101010101" pitchFamily="2" charset="-122"/>
              </a:rPr>
              <a:t> </a:t>
            </a:r>
            <a:r>
              <a:rPr lang="en-US" dirty="0" err="1">
                <a:latin typeface="Times New Roman" panose="02020603050405020304" pitchFamily="18" charset="0"/>
                <a:ea typeface="DengXian" panose="02010600030101010101" pitchFamily="2" charset="-122"/>
              </a:rPr>
              <a:t>trữ</a:t>
            </a:r>
            <a:r>
              <a:rPr lang="en-US" dirty="0">
                <a:latin typeface="Times New Roman" panose="02020603050405020304" pitchFamily="18" charset="0"/>
                <a:ea typeface="DengXian" panose="02010600030101010101" pitchFamily="2" charset="-122"/>
              </a:rPr>
              <a:t> </a:t>
            </a:r>
            <a:r>
              <a:rPr lang="en-US" dirty="0" err="1">
                <a:latin typeface="Times New Roman" panose="02020603050405020304" pitchFamily="18" charset="0"/>
                <a:ea typeface="DengXian" panose="02010600030101010101" pitchFamily="2" charset="-122"/>
              </a:rPr>
              <a:t>trong</a:t>
            </a:r>
            <a:r>
              <a:rPr lang="en-US" dirty="0">
                <a:latin typeface="Times New Roman" panose="02020603050405020304" pitchFamily="18" charset="0"/>
                <a:ea typeface="DengXian" panose="02010600030101010101" pitchFamily="2" charset="-122"/>
              </a:rPr>
              <a:t> document </a:t>
            </a:r>
            <a:r>
              <a:rPr lang="en-US" dirty="0" err="1">
                <a:latin typeface="Times New Roman" panose="02020603050405020304" pitchFamily="18" charset="0"/>
                <a:ea typeface="DengXian" panose="02010600030101010101" pitchFamily="2" charset="-122"/>
              </a:rPr>
              <a:t>kiểu</a:t>
            </a:r>
            <a:r>
              <a:rPr lang="en-US" dirty="0">
                <a:latin typeface="Times New Roman" panose="02020603050405020304" pitchFamily="18" charset="0"/>
                <a:ea typeface="DengXian" panose="02010600030101010101" pitchFamily="2" charset="-122"/>
              </a:rPr>
              <a:t> JSON </a:t>
            </a:r>
            <a:r>
              <a:rPr lang="en-US" dirty="0" err="1">
                <a:latin typeface="Times New Roman" panose="02020603050405020304" pitchFamily="18" charset="0"/>
                <a:ea typeface="DengXian" panose="02010600030101010101" pitchFamily="2" charset="-122"/>
              </a:rPr>
              <a:t>nên</a:t>
            </a:r>
            <a:r>
              <a:rPr lang="en-US" dirty="0">
                <a:latin typeface="Times New Roman" panose="02020603050405020304" pitchFamily="18" charset="0"/>
                <a:ea typeface="DengXian" panose="02010600030101010101" pitchFamily="2" charset="-122"/>
              </a:rPr>
              <a:t> </a:t>
            </a:r>
            <a:r>
              <a:rPr lang="en-US" dirty="0" err="1">
                <a:latin typeface="Times New Roman" panose="02020603050405020304" pitchFamily="18" charset="0"/>
                <a:ea typeface="DengXian" panose="02010600030101010101" pitchFamily="2" charset="-122"/>
              </a:rPr>
              <a:t>truy</a:t>
            </a:r>
            <a:r>
              <a:rPr lang="en-US" dirty="0">
                <a:latin typeface="Times New Roman" panose="02020603050405020304" pitchFamily="18" charset="0"/>
                <a:ea typeface="DengXian" panose="02010600030101010101" pitchFamily="2" charset="-122"/>
              </a:rPr>
              <a:t> </a:t>
            </a:r>
            <a:r>
              <a:rPr lang="en-US" dirty="0" err="1">
                <a:latin typeface="Times New Roman" panose="02020603050405020304" pitchFamily="18" charset="0"/>
                <a:ea typeface="DengXian" panose="02010600030101010101" pitchFamily="2" charset="-122"/>
              </a:rPr>
              <a:t>vấn</a:t>
            </a:r>
            <a:r>
              <a:rPr lang="en-US" dirty="0">
                <a:latin typeface="Times New Roman" panose="02020603050405020304" pitchFamily="18" charset="0"/>
                <a:ea typeface="DengXian" panose="02010600030101010101" pitchFamily="2" charset="-122"/>
              </a:rPr>
              <a:t> </a:t>
            </a:r>
            <a:r>
              <a:rPr lang="en-US" dirty="0" err="1">
                <a:latin typeface="Times New Roman" panose="02020603050405020304" pitchFamily="18" charset="0"/>
                <a:ea typeface="DengXian" panose="02010600030101010101" pitchFamily="2" charset="-122"/>
              </a:rPr>
              <a:t>sẽ</a:t>
            </a:r>
            <a:r>
              <a:rPr lang="en-US" dirty="0">
                <a:latin typeface="Times New Roman" panose="02020603050405020304" pitchFamily="18" charset="0"/>
                <a:ea typeface="DengXian" panose="02010600030101010101" pitchFamily="2" charset="-122"/>
              </a:rPr>
              <a:t> </a:t>
            </a:r>
            <a:r>
              <a:rPr lang="en-US" dirty="0" err="1">
                <a:latin typeface="Times New Roman" panose="02020603050405020304" pitchFamily="18" charset="0"/>
                <a:ea typeface="DengXian" panose="02010600030101010101" pitchFamily="2" charset="-122"/>
              </a:rPr>
              <a:t>rất</a:t>
            </a:r>
            <a:r>
              <a:rPr lang="en-US" dirty="0">
                <a:latin typeface="Times New Roman" panose="02020603050405020304" pitchFamily="18" charset="0"/>
                <a:ea typeface="DengXian" panose="02010600030101010101" pitchFamily="2" charset="-122"/>
              </a:rPr>
              <a:t> </a:t>
            </a:r>
            <a:r>
              <a:rPr lang="en-US" dirty="0" err="1">
                <a:latin typeface="Times New Roman" panose="02020603050405020304" pitchFamily="18" charset="0"/>
                <a:ea typeface="DengXian" panose="02010600030101010101" pitchFamily="2" charset="-122"/>
              </a:rPr>
              <a:t>nhanh</a:t>
            </a:r>
            <a:r>
              <a:rPr lang="en-US" dirty="0">
                <a:latin typeface="Times New Roman" panose="02020603050405020304" pitchFamily="18" charset="0"/>
                <a:ea typeface="DengXian" panose="02010600030101010101" pitchFamily="2" charset="-122"/>
              </a:rPr>
              <a:t>.</a:t>
            </a:r>
            <a:endParaRPr lang="en-US" sz="1200" dirty="0">
              <a:effectLst/>
              <a:latin typeface="Times New Roman" panose="02020603050405020304" pitchFamily="18" charset="0"/>
              <a:ea typeface="Times New Roman" panose="02020603050405020304" pitchFamily="18" charset="0"/>
            </a:endParaRPr>
          </a:p>
        </p:txBody>
      </p:sp>
      <p:pic>
        <p:nvPicPr>
          <p:cNvPr id="1026" name="Picture 2" descr="Tổng quan MongoDb « Big Sonata">
            <a:extLst>
              <a:ext uri="{FF2B5EF4-FFF2-40B4-BE49-F238E27FC236}">
                <a16:creationId xmlns="" xmlns:a16="http://schemas.microsoft.com/office/drawing/2014/main" id="{FB858841-0775-0065-B7AB-782A394A7D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9808" y="811121"/>
            <a:ext cx="3705225" cy="1228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6042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523" y="360884"/>
            <a:ext cx="1869026" cy="450237"/>
          </a:xfrm>
        </p:spPr>
        <p:txBody>
          <a:bodyPr/>
          <a:lstStyle/>
          <a:p>
            <a:r>
              <a:rPr lang="en-US" sz="2000" b="1" dirty="0"/>
              <a:t>b</a:t>
            </a:r>
            <a:r>
              <a:rPr lang="en-US" sz="2000" dirty="0"/>
              <a:t>. </a:t>
            </a:r>
            <a:r>
              <a:rPr lang="en-US" sz="2000" b="1" dirty="0"/>
              <a:t>MongoDB</a:t>
            </a:r>
            <a:endParaRPr lang="en-US" sz="2000" dirty="0"/>
          </a:p>
        </p:txBody>
      </p:sp>
      <p:sp>
        <p:nvSpPr>
          <p:cNvPr id="6" name="Rectangle 5"/>
          <p:cNvSpPr/>
          <p:nvPr/>
        </p:nvSpPr>
        <p:spPr>
          <a:xfrm>
            <a:off x="931806" y="929920"/>
            <a:ext cx="3121367" cy="338554"/>
          </a:xfrm>
          <a:prstGeom prst="rect">
            <a:avLst/>
          </a:prstGeom>
        </p:spPr>
        <p:txBody>
          <a:bodyPr wrap="none">
            <a:spAutoFit/>
          </a:bodyPr>
          <a:lstStyle/>
          <a:p>
            <a:pPr algn="just"/>
            <a:r>
              <a:rPr lang="en-US" sz="1600" b="1" dirty="0" err="1">
                <a:latin typeface="Times New Roman" panose="02020603050405020304" pitchFamily="18" charset="0"/>
                <a:ea typeface="Times New Roman" panose="02020603050405020304" pitchFamily="18" charset="0"/>
                <a:cs typeface="Tahoma" panose="020B0604030504040204" pitchFamily="34" charset="0"/>
              </a:rPr>
              <a:t>Khái</a:t>
            </a:r>
            <a:r>
              <a:rPr lang="en-US" sz="1600" b="1" dirty="0">
                <a:latin typeface="Times New Roman" panose="02020603050405020304" pitchFamily="18" charset="0"/>
                <a:ea typeface="Times New Roman" panose="02020603050405020304" pitchFamily="18" charset="0"/>
                <a:cs typeface="Tahoma" panose="020B0604030504040204" pitchFamily="34" charset="0"/>
              </a:rPr>
              <a:t> </a:t>
            </a:r>
            <a:r>
              <a:rPr lang="en-US" sz="1600" b="1" dirty="0" err="1">
                <a:latin typeface="Times New Roman" panose="02020603050405020304" pitchFamily="18" charset="0"/>
                <a:ea typeface="Times New Roman" panose="02020603050405020304" pitchFamily="18" charset="0"/>
                <a:cs typeface="Tahoma" panose="020B0604030504040204" pitchFamily="34" charset="0"/>
              </a:rPr>
              <a:t>niệm</a:t>
            </a:r>
            <a:r>
              <a:rPr lang="en-US" sz="1600" b="1" dirty="0">
                <a:latin typeface="Times New Roman" panose="02020603050405020304" pitchFamily="18" charset="0"/>
                <a:ea typeface="Times New Roman" panose="02020603050405020304" pitchFamily="18" charset="0"/>
                <a:cs typeface="Tahoma" panose="020B0604030504040204" pitchFamily="34" charset="0"/>
              </a:rPr>
              <a:t> </a:t>
            </a:r>
            <a:r>
              <a:rPr lang="en-US" sz="1600" b="1" dirty="0" err="1">
                <a:latin typeface="Times New Roman" panose="02020603050405020304" pitchFamily="18" charset="0"/>
                <a:ea typeface="Times New Roman" panose="02020603050405020304" pitchFamily="18" charset="0"/>
                <a:cs typeface="Tahoma" panose="020B0604030504040204" pitchFamily="34" charset="0"/>
              </a:rPr>
              <a:t>cơ</a:t>
            </a:r>
            <a:r>
              <a:rPr lang="en-US" sz="1600" b="1" dirty="0">
                <a:latin typeface="Times New Roman" panose="02020603050405020304" pitchFamily="18" charset="0"/>
                <a:ea typeface="Times New Roman" panose="02020603050405020304" pitchFamily="18" charset="0"/>
                <a:cs typeface="Tahoma" panose="020B0604030504040204" pitchFamily="34" charset="0"/>
              </a:rPr>
              <a:t> </a:t>
            </a:r>
            <a:r>
              <a:rPr lang="en-US" sz="1600" b="1" dirty="0" err="1">
                <a:latin typeface="Times New Roman" panose="02020603050405020304" pitchFamily="18" charset="0"/>
                <a:ea typeface="Times New Roman" panose="02020603050405020304" pitchFamily="18" charset="0"/>
                <a:cs typeface="Tahoma" panose="020B0604030504040204" pitchFamily="34" charset="0"/>
              </a:rPr>
              <a:t>bản</a:t>
            </a:r>
            <a:r>
              <a:rPr lang="en-US" sz="1600" b="1" dirty="0">
                <a:latin typeface="Times New Roman" panose="02020603050405020304" pitchFamily="18" charset="0"/>
                <a:ea typeface="Times New Roman" panose="02020603050405020304" pitchFamily="18" charset="0"/>
                <a:cs typeface="Tahoma" panose="020B0604030504040204" pitchFamily="34" charset="0"/>
              </a:rPr>
              <a:t> </a:t>
            </a:r>
            <a:r>
              <a:rPr lang="en-US" sz="1600" b="1" dirty="0" err="1">
                <a:latin typeface="Times New Roman" panose="02020603050405020304" pitchFamily="18" charset="0"/>
                <a:ea typeface="Times New Roman" panose="02020603050405020304" pitchFamily="18" charset="0"/>
                <a:cs typeface="Tahoma" panose="020B0604030504040204" pitchFamily="34" charset="0"/>
              </a:rPr>
              <a:t>của</a:t>
            </a:r>
            <a:r>
              <a:rPr lang="en-US" sz="1600" b="1" dirty="0">
                <a:latin typeface="Times New Roman" panose="02020603050405020304" pitchFamily="18" charset="0"/>
                <a:ea typeface="Times New Roman" panose="02020603050405020304" pitchFamily="18" charset="0"/>
                <a:cs typeface="Tahoma" panose="020B0604030504040204" pitchFamily="34" charset="0"/>
              </a:rPr>
              <a:t> MongoDB:</a:t>
            </a:r>
            <a:endParaRPr lang="en-US" sz="1600" b="1" dirty="0">
              <a:latin typeface=".VnTime" panose="020B7200000000000000" pitchFamily="34" charset="0"/>
              <a:ea typeface="Times New Roman" panose="02020603050405020304" pitchFamily="18" charset="0"/>
              <a:cs typeface="Tahoma" panose="020B0604030504040204" pitchFamily="34" charset="0"/>
            </a:endParaRPr>
          </a:p>
        </p:txBody>
      </p:sp>
      <p:sp>
        <p:nvSpPr>
          <p:cNvPr id="7" name="Rectangle 6"/>
          <p:cNvSpPr/>
          <p:nvPr/>
        </p:nvSpPr>
        <p:spPr>
          <a:xfrm>
            <a:off x="1082782" y="1387274"/>
            <a:ext cx="6723776" cy="3216265"/>
          </a:xfrm>
          <a:prstGeom prst="rect">
            <a:avLst/>
          </a:prstGeom>
        </p:spPr>
        <p:txBody>
          <a:bodyPr wrap="square">
            <a:spAutoFit/>
          </a:bodyPr>
          <a:lstStyle/>
          <a:p>
            <a:pPr marL="342900" lvl="0" indent="-342900" algn="just">
              <a:lnSpc>
                <a:spcPct val="150000"/>
              </a:lnSpc>
              <a:buFont typeface="Symbol" panose="05050102010706020507" pitchFamily="18" charset="2"/>
              <a:buChar char=""/>
            </a:pPr>
            <a:r>
              <a:rPr lang="en-US" dirty="0" err="1">
                <a:latin typeface="Times New Roman" panose="02020603050405020304" pitchFamily="18" charset="0"/>
                <a:ea typeface="Times New Roman" panose="02020603050405020304" pitchFamily="18" charset="0"/>
                <a:cs typeface="Times New Roman" panose="02020603050405020304" pitchFamily="18" charset="0"/>
              </a:rPr>
              <a:t>Văn</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bản</a:t>
            </a:r>
            <a:r>
              <a:rPr lang="en-US" dirty="0">
                <a:latin typeface="Times New Roman" panose="02020603050405020304" pitchFamily="18" charset="0"/>
                <a:ea typeface="Times New Roman" panose="02020603050405020304" pitchFamily="18" charset="0"/>
                <a:cs typeface="Times New Roman" panose="02020603050405020304" pitchFamily="18" charset="0"/>
              </a:rPr>
              <a:t> (Document) là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đơn</a:t>
            </a:r>
            <a:r>
              <a:rPr lang="en-US" dirty="0">
                <a:latin typeface="Times New Roman" panose="02020603050405020304" pitchFamily="18" charset="0"/>
                <a:ea typeface="Times New Roman" panose="02020603050405020304" pitchFamily="18" charset="0"/>
                <a:cs typeface="Times New Roman" panose="02020603050405020304" pitchFamily="18" charset="0"/>
              </a:rPr>
              <a:t> vị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cơ</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bản</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của</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dư</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liệu</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trong</a:t>
            </a:r>
            <a:r>
              <a:rPr lang="en-US" dirty="0">
                <a:latin typeface="Times New Roman" panose="02020603050405020304" pitchFamily="18" charset="0"/>
                <a:ea typeface="Times New Roman" panose="02020603050405020304" pitchFamily="18" charset="0"/>
                <a:cs typeface="Times New Roman" panose="02020603050405020304" pitchFamily="18" charset="0"/>
              </a:rPr>
              <a:t> MongoDB, nó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tương</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đương</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với</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một</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dòng</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trong</a:t>
            </a:r>
            <a:r>
              <a:rPr lang="en-US" dirty="0">
                <a:latin typeface="Times New Roman" panose="02020603050405020304" pitchFamily="18" charset="0"/>
                <a:ea typeface="Times New Roman" panose="02020603050405020304" pitchFamily="18" charset="0"/>
                <a:cs typeface="Times New Roman" panose="02020603050405020304" pitchFamily="18" charset="0"/>
              </a:rPr>
              <a:t> CSDL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quan</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hê</a:t>
            </a:r>
            <a:r>
              <a:rPr lang="en-US" dirty="0">
                <a:latin typeface="Times New Roman" panose="02020603050405020304" pitchFamily="18" charset="0"/>
                <a:ea typeface="Times New Roman" panose="02020603050405020304" pitchFamily="18" charset="0"/>
                <a:cs typeface="Times New Roman" panose="02020603050405020304" pitchFamily="18" charset="0"/>
              </a:rPr>
              <a:t>̣</a:t>
            </a:r>
          </a:p>
          <a:p>
            <a:pPr marL="342900" lvl="0" indent="-342900" algn="just">
              <a:lnSpc>
                <a:spcPct val="150000"/>
              </a:lnSpc>
              <a:buFont typeface="Symbol" panose="05050102010706020507" pitchFamily="18" charset="2"/>
              <a:buChar char=""/>
            </a:pPr>
            <a:r>
              <a:rPr lang="en-US" dirty="0" err="1">
                <a:latin typeface="Times New Roman" panose="02020603050405020304" pitchFamily="18" charset="0"/>
                <a:ea typeface="Times New Roman" panose="02020603050405020304" pitchFamily="18" charset="0"/>
                <a:cs typeface="Times New Roman" panose="02020603050405020304" pitchFamily="18" charset="0"/>
              </a:rPr>
              <a:t>Bô</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sưu</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tập</a:t>
            </a:r>
            <a:r>
              <a:rPr lang="en-US" dirty="0">
                <a:latin typeface="Times New Roman" panose="02020603050405020304" pitchFamily="18" charset="0"/>
                <a:ea typeface="Times New Roman" panose="02020603050405020304" pitchFamily="18" charset="0"/>
                <a:cs typeface="Times New Roman" panose="02020603050405020304" pitchFamily="18" charset="0"/>
              </a:rPr>
              <a:t> (Collection) có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thê</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được</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coi</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như</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tương</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đương</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với</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một</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bảng</a:t>
            </a:r>
            <a:r>
              <a:rPr lang="en-US" dirty="0">
                <a:latin typeface="Times New Roman" panose="02020603050405020304" pitchFamily="18" charset="0"/>
                <a:ea typeface="Times New Roman" panose="02020603050405020304" pitchFamily="18" charset="0"/>
                <a:cs typeface="Times New Roman" panose="02020603050405020304" pitchFamily="18" charset="0"/>
              </a:rPr>
              <a:t>.</a:t>
            </a:r>
          </a:p>
          <a:p>
            <a:pPr marL="342900" lvl="0" indent="-342900" algn="just">
              <a:lnSpc>
                <a:spcPct val="150000"/>
              </a:lnSpc>
              <a:buFont typeface="Symbol" panose="05050102010706020507" pitchFamily="18" charset="2"/>
              <a:buChar char=""/>
              <a:tabLst>
                <a:tab pos="4572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MongoDB có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thê</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lưu</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trư</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nhiều</a:t>
            </a:r>
            <a:r>
              <a:rPr lang="en-US" dirty="0">
                <a:latin typeface="Times New Roman" panose="02020603050405020304" pitchFamily="18" charset="0"/>
                <a:ea typeface="Times New Roman" panose="02020603050405020304" pitchFamily="18" charset="0"/>
                <a:cs typeface="Times New Roman" panose="02020603050405020304" pitchFamily="18" charset="0"/>
              </a:rPr>
              <a:t> CSDL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độc</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lập</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mỗi</a:t>
            </a:r>
            <a:r>
              <a:rPr lang="en-US" dirty="0">
                <a:latin typeface="Times New Roman" panose="02020603050405020304" pitchFamily="18" charset="0"/>
                <a:ea typeface="Times New Roman" panose="02020603050405020304" pitchFamily="18" charset="0"/>
                <a:cs typeface="Times New Roman" panose="02020603050405020304" pitchFamily="18" charset="0"/>
              </a:rPr>
              <a:t> CSDL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này</a:t>
            </a:r>
            <a:r>
              <a:rPr lang="en-US" dirty="0">
                <a:latin typeface="Times New Roman" panose="02020603050405020304" pitchFamily="18" charset="0"/>
                <a:ea typeface="Times New Roman" panose="02020603050405020304" pitchFamily="18" charset="0"/>
                <a:cs typeface="Times New Roman" panose="02020603050405020304" pitchFamily="18" charset="0"/>
              </a:rPr>
              <a:t> có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các</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bô</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sưu</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tập</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va</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điều</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khoản</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riêng</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của</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mình</a:t>
            </a: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buFont typeface="Symbol" panose="05050102010706020507" pitchFamily="18" charset="2"/>
              <a:buChar char=""/>
              <a:tabLst>
                <a:tab pos="4572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MongoDB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đi</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kèm</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với</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một</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trình</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tiện</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ích</a:t>
            </a:r>
            <a:r>
              <a:rPr lang="en-US" dirty="0">
                <a:latin typeface="Times New Roman" panose="02020603050405020304" pitchFamily="18" charset="0"/>
                <a:ea typeface="Times New Roman" panose="02020603050405020304" pitchFamily="18" charset="0"/>
                <a:cs typeface="Times New Roman" panose="02020603050405020304" pitchFamily="18" charset="0"/>
              </a:rPr>
              <a:t> JavaScript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đơn</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giản</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nhưng</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mạnh</a:t>
            </a:r>
            <a:r>
              <a:rPr lang="en-US" dirty="0">
                <a:latin typeface="Times New Roman" panose="02020603050405020304" pitchFamily="18" charset="0"/>
                <a:ea typeface="Times New Roman" panose="02020603050405020304" pitchFamily="18" charset="0"/>
                <a:cs typeface="Times New Roman" panose="02020603050405020304" pitchFamily="18" charset="0"/>
              </a:rPr>
              <a:t> mẽ, nó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hữu</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ích</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trong</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quản</a:t>
            </a:r>
            <a:r>
              <a:rPr lang="en-US" dirty="0">
                <a:latin typeface="Times New Roman" panose="02020603050405020304" pitchFamily="18" charset="0"/>
                <a:ea typeface="Times New Roman" panose="02020603050405020304" pitchFamily="18" charset="0"/>
                <a:cs typeface="Times New Roman" panose="02020603050405020304" pitchFamily="18" charset="0"/>
              </a:rPr>
              <a:t> trị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va</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thao</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tác</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dư</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liệu</a:t>
            </a:r>
            <a:r>
              <a:rPr lang="en-US" dirty="0">
                <a:latin typeface="Times New Roman" panose="02020603050405020304" pitchFamily="18" charset="0"/>
                <a:ea typeface="Times New Roman" panose="02020603050405020304" pitchFamily="18" charset="0"/>
                <a:cs typeface="Times New Roman" panose="02020603050405020304" pitchFamily="18" charset="0"/>
              </a:rPr>
              <a:t>.</a:t>
            </a:r>
          </a:p>
          <a:p>
            <a:pPr marL="342900" lvl="0" indent="-342900" algn="just">
              <a:lnSpc>
                <a:spcPct val="150000"/>
              </a:lnSpc>
              <a:buFont typeface="Symbol" panose="05050102010706020507" pitchFamily="18" charset="2"/>
              <a:buChar char=""/>
            </a:pPr>
            <a:r>
              <a:rPr lang="en-US" dirty="0" err="1">
                <a:latin typeface="Times New Roman" panose="02020603050405020304" pitchFamily="18" charset="0"/>
                <a:ea typeface="Times New Roman" panose="02020603050405020304" pitchFamily="18" charset="0"/>
                <a:cs typeface="Times New Roman" panose="02020603050405020304" pitchFamily="18" charset="0"/>
              </a:rPr>
              <a:t>Mỗi</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văn</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bản</a:t>
            </a:r>
            <a:r>
              <a:rPr lang="en-US" dirty="0">
                <a:latin typeface="Times New Roman" panose="02020603050405020304" pitchFamily="18" charset="0"/>
                <a:ea typeface="Times New Roman" panose="02020603050405020304" pitchFamily="18" charset="0"/>
                <a:cs typeface="Times New Roman" panose="02020603050405020304" pitchFamily="18" charset="0"/>
              </a:rPr>
              <a:t> có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một</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khóa</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đặc</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biệt</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đo</a:t>
            </a:r>
            <a:r>
              <a:rPr lang="en-US" dirty="0">
                <a:latin typeface="Times New Roman" panose="02020603050405020304" pitchFamily="18" charset="0"/>
                <a:ea typeface="Times New Roman" panose="02020603050405020304" pitchFamily="18" charset="0"/>
                <a:cs typeface="Times New Roman" panose="02020603050405020304" pitchFamily="18" charset="0"/>
              </a:rPr>
              <a:t>́ là “_id”, nó là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duy</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nhất</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trong</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bô</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sưu</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tập</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của</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văn</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bản</a:t>
            </a:r>
            <a:r>
              <a:rPr lang="en-US" dirty="0">
                <a:latin typeface="Times New Roman" panose="02020603050405020304" pitchFamily="18" charset="0"/>
                <a:ea typeface="Times New Roman" panose="02020603050405020304" pitchFamily="18" charset="0"/>
                <a:cs typeface="Times New Roman" panose="02020603050405020304" pitchFamily="18" charset="0"/>
              </a:rPr>
              <a:t>.</a:t>
            </a:r>
          </a:p>
          <a:p>
            <a:pPr indent="342900" algn="just"/>
            <a:r>
              <a:rPr lang="en-US" b="1" dirty="0">
                <a:latin typeface=".VnTime" panose="020B7200000000000000" pitchFamily="34" charset="0"/>
                <a:ea typeface="Times New Roman" panose="02020603050405020304" pitchFamily="18" charset="0"/>
                <a:cs typeface="Tahoma" panose="020B0604030504040204" pitchFamily="34" charset="0"/>
              </a:rPr>
              <a:t> </a:t>
            </a:r>
            <a:endParaRPr lang="en-US" dirty="0">
              <a:latin typeface=".VnTime" panose="020B7200000000000000" pitchFamily="34" charset="0"/>
              <a:ea typeface="Times New Roman" panose="02020603050405020304" pitchFamily="18" charset="0"/>
              <a:cs typeface="Tahoma" panose="020B0604030504040204" pitchFamily="34" charset="0"/>
            </a:endParaRPr>
          </a:p>
        </p:txBody>
      </p:sp>
    </p:spTree>
    <p:extLst>
      <p:ext uri="{BB962C8B-B14F-4D97-AF65-F5344CB8AC3E}">
        <p14:creationId xmlns:p14="http://schemas.microsoft.com/office/powerpoint/2010/main" val="1190585099"/>
      </p:ext>
    </p:extLst>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825</TotalTime>
  <Words>2583</Words>
  <Application>Microsoft Office PowerPoint</Application>
  <PresentationFormat>On-screen Show (16:9)</PresentationFormat>
  <Paragraphs>251</Paragraphs>
  <Slides>34</Slides>
  <Notes>10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Technology Consulting by Slidesgo</vt:lpstr>
      <vt:lpstr>BÁO CÁO ĐỒ ÁN </vt:lpstr>
      <vt:lpstr>NỘI DUNG CHÍNH:</vt:lpstr>
      <vt:lpstr>CƠ SỞ  LÝ THUYẾT</vt:lpstr>
      <vt:lpstr>1. Lý do chọn cơ sở dữ liệu</vt:lpstr>
      <vt:lpstr>2. Lý do chọn đề tài app web</vt:lpstr>
      <vt:lpstr>3. Mục tiêu của đề tài</vt:lpstr>
      <vt:lpstr>4. Giới thiệu cơ sở dữ liệu</vt:lpstr>
      <vt:lpstr>b. MongoDB</vt:lpstr>
      <vt:lpstr>b. MongoDB</vt:lpstr>
      <vt:lpstr>Văn bản (Document) </vt:lpstr>
      <vt:lpstr>Bộ sưu tập (Collection) </vt:lpstr>
      <vt:lpstr>Một số câu lệnh cơ bản trên MongoDB</vt:lpstr>
      <vt:lpstr>Ưu, nhược điểm của MongoDB </vt:lpstr>
      <vt:lpstr> </vt:lpstr>
      <vt:lpstr>PowerPoint Presentation</vt:lpstr>
      <vt:lpstr>6. Công nghệ sử dụng cho đồ án</vt:lpstr>
      <vt:lpstr>b. Next-JS</vt:lpstr>
      <vt:lpstr>c.  React Hooks</vt:lpstr>
      <vt:lpstr>d. Bootstrap 4</vt:lpstr>
      <vt:lpstr>e. Paypal Developer ( Sandbox ) </vt:lpstr>
      <vt:lpstr>f. Cloudinary</vt:lpstr>
      <vt:lpstr>Chương 2 </vt:lpstr>
      <vt:lpstr>PowerPoint Presentation</vt:lpstr>
      <vt:lpstr>PowerPoint Presentation</vt:lpstr>
      <vt:lpstr>PowerPoint Presentation</vt:lpstr>
      <vt:lpstr>2. Biểu đồ phân rã chức năng BFD </vt:lpstr>
      <vt:lpstr>3. Mô hình hóa yêu cầu</vt:lpstr>
      <vt:lpstr>PowerPoint Presentation</vt:lpstr>
      <vt:lpstr>4. Phân tích và thiết kế Website </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ĐỒ ÁN</dc:title>
  <dc:creator>Hạ Uyên</dc:creator>
  <cp:lastModifiedBy>HP</cp:lastModifiedBy>
  <cp:revision>58</cp:revision>
  <dcterms:modified xsi:type="dcterms:W3CDTF">2022-05-29T12:09:32Z</dcterms:modified>
</cp:coreProperties>
</file>