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54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88D6-2D23-409C-A081-FAFFD1BCA652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BE17-7CD4-405C-82E1-608DDB1A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3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88D6-2D23-409C-A081-FAFFD1BCA652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BE17-7CD4-405C-82E1-608DDB1A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8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88D6-2D23-409C-A081-FAFFD1BCA652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BE17-7CD4-405C-82E1-608DDB1A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3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88D6-2D23-409C-A081-FAFFD1BCA652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BE17-7CD4-405C-82E1-608DDB1A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3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88D6-2D23-409C-A081-FAFFD1BCA652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BE17-7CD4-405C-82E1-608DDB1A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7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88D6-2D23-409C-A081-FAFFD1BCA652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BE17-7CD4-405C-82E1-608DDB1A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8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88D6-2D23-409C-A081-FAFFD1BCA652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BE17-7CD4-405C-82E1-608DDB1A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88D6-2D23-409C-A081-FAFFD1BCA652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BE17-7CD4-405C-82E1-608DDB1A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4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88D6-2D23-409C-A081-FAFFD1BCA652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BE17-7CD4-405C-82E1-608DDB1A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4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88D6-2D23-409C-A081-FAFFD1BCA652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BE17-7CD4-405C-82E1-608DDB1A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4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88D6-2D23-409C-A081-FAFFD1BCA652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BE17-7CD4-405C-82E1-608DDB1A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6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C88D6-2D23-409C-A081-FAFFD1BCA652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9BE17-7CD4-405C-82E1-608DDB1A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8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Arc 41"/>
          <p:cNvSpPr/>
          <p:nvPr/>
        </p:nvSpPr>
        <p:spPr>
          <a:xfrm rot="17193502">
            <a:off x="1003474" y="3296808"/>
            <a:ext cx="3228413" cy="3137526"/>
          </a:xfrm>
          <a:prstGeom prst="arc">
            <a:avLst>
              <a:gd name="adj1" fmla="val 18110139"/>
              <a:gd name="adj2" fmla="val 20807250"/>
            </a:avLst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0946">
            <a:off x="1964970" y="4148585"/>
            <a:ext cx="1377687" cy="137768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313645" y="267575"/>
            <a:ext cx="0" cy="588852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13645" y="6156101"/>
            <a:ext cx="694171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97109" y="267575"/>
            <a:ext cx="0" cy="495910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97109" y="5226676"/>
            <a:ext cx="6158249" cy="0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39448">
            <a:off x="4856587" y="1178123"/>
            <a:ext cx="1377687" cy="1377687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871013" y="2986561"/>
            <a:ext cx="3606620" cy="360662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2" idx="1"/>
          </p:cNvCxnSpPr>
          <p:nvPr/>
        </p:nvCxnSpPr>
        <p:spPr>
          <a:xfrm flipH="1" flipV="1">
            <a:off x="1399190" y="3514738"/>
            <a:ext cx="1267810" cy="1381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097109" y="3095625"/>
            <a:ext cx="577214" cy="1808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681647" y="1866966"/>
            <a:ext cx="2966678" cy="302888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48325" y="746975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Enemy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2703111" y="267575"/>
            <a:ext cx="0" cy="456985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 rot="17462200">
            <a:off x="2210044" y="3572551"/>
            <a:ext cx="801639" cy="801639"/>
          </a:xfrm>
          <a:prstGeom prst="arc">
            <a:avLst>
              <a:gd name="adj1" fmla="val 17398305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768957" y="24469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en-US" baseline="30000" dirty="0" smtClean="0"/>
              <a:t>o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794691" y="309345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α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288030" y="33098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β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275772" y="3239049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</a:t>
            </a:r>
            <a:r>
              <a:rPr lang="en-US" sz="2000" b="1" baseline="-25000" dirty="0" smtClean="0"/>
              <a:t>1</a:t>
            </a:r>
            <a:endParaRPr lang="en-US" sz="2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979803" y="2805169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</a:t>
            </a:r>
            <a:r>
              <a:rPr lang="en-US" sz="2000" b="1" baseline="-25000" dirty="0" smtClean="0"/>
              <a:t>2</a:t>
            </a:r>
            <a:endParaRPr 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572000" y="3406462"/>
            <a:ext cx="326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robot </a:t>
            </a:r>
            <a:r>
              <a:rPr lang="en-US" dirty="0" err="1" smtClean="0"/>
              <a:t>và</a:t>
            </a:r>
            <a:r>
              <a:rPr lang="en-US" dirty="0" smtClean="0"/>
              <a:t> enemy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4633891" y="2986561"/>
            <a:ext cx="1157309" cy="39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029200" y="5521649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hiểm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 rot="5400000">
            <a:off x="866836" y="1407230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hiểm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8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23378">
            <a:off x="1063448" y="2229634"/>
            <a:ext cx="1377687" cy="13776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13346">
            <a:off x="6238610" y="2510823"/>
            <a:ext cx="1377687" cy="137768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390940" y="2631030"/>
            <a:ext cx="244699" cy="2446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74753" y="2465966"/>
            <a:ext cx="165064" cy="1650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9399" y="1528211"/>
            <a:ext cx="2947717" cy="294771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7971" y="635000"/>
            <a:ext cx="4488629" cy="448862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7"/>
          </p:cNvCxnSpPr>
          <p:nvPr/>
        </p:nvCxnSpPr>
        <p:spPr>
          <a:xfrm flipV="1">
            <a:off x="3215644" y="2303463"/>
            <a:ext cx="472546" cy="1866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22939" y="2735269"/>
            <a:ext cx="914261" cy="181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314331" y="1927167"/>
                <a:ext cx="4812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331" y="1927167"/>
                <a:ext cx="48122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788124" y="2303463"/>
                <a:ext cx="4812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124" y="2303463"/>
                <a:ext cx="48122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54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/>
          <p:cNvSpPr/>
          <p:nvPr/>
        </p:nvSpPr>
        <p:spPr>
          <a:xfrm rot="19619952">
            <a:off x="4832259" y="1027423"/>
            <a:ext cx="1044524" cy="2767062"/>
          </a:xfrm>
          <a:prstGeom prst="triangle">
            <a:avLst/>
          </a:prstGeom>
          <a:solidFill>
            <a:srgbClr val="FF8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449650" y="969655"/>
            <a:ext cx="244699" cy="2446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4"/>
            <a:endCxn id="5" idx="2"/>
          </p:cNvCxnSpPr>
          <p:nvPr/>
        </p:nvCxnSpPr>
        <p:spPr>
          <a:xfrm flipH="1">
            <a:off x="2300752" y="1214354"/>
            <a:ext cx="2271248" cy="20992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" idx="4"/>
            <a:endCxn id="5" idx="0"/>
          </p:cNvCxnSpPr>
          <p:nvPr/>
        </p:nvCxnSpPr>
        <p:spPr>
          <a:xfrm>
            <a:off x="4572000" y="1214354"/>
            <a:ext cx="1972341" cy="206333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" idx="4"/>
          </p:cNvCxnSpPr>
          <p:nvPr/>
        </p:nvCxnSpPr>
        <p:spPr>
          <a:xfrm>
            <a:off x="4572000" y="1214354"/>
            <a:ext cx="0" cy="293854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" idx="4"/>
          </p:cNvCxnSpPr>
          <p:nvPr/>
        </p:nvCxnSpPr>
        <p:spPr>
          <a:xfrm>
            <a:off x="4572000" y="1214354"/>
            <a:ext cx="1098060" cy="264136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" idx="4"/>
          </p:cNvCxnSpPr>
          <p:nvPr/>
        </p:nvCxnSpPr>
        <p:spPr>
          <a:xfrm flipH="1">
            <a:off x="3298129" y="1214354"/>
            <a:ext cx="1273871" cy="2764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4396739" y="4426615"/>
                <a:ext cx="936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39" y="4426615"/>
                <a:ext cx="936988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6217788" y="3794577"/>
                <a:ext cx="9263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788" y="3794577"/>
                <a:ext cx="92634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5755053" y="3129778"/>
            <a:ext cx="244699" cy="2446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" idx="4"/>
          </p:cNvCxnSpPr>
          <p:nvPr/>
        </p:nvCxnSpPr>
        <p:spPr>
          <a:xfrm>
            <a:off x="4572000" y="1214354"/>
            <a:ext cx="1183053" cy="19154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45278" y="1222624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hiểm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2"/>
          </p:cNvCxnSpPr>
          <p:nvPr/>
        </p:nvCxnSpPr>
        <p:spPr>
          <a:xfrm flipH="1">
            <a:off x="5755053" y="1591956"/>
            <a:ext cx="896407" cy="81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 rot="8070884">
            <a:off x="1403798" y="-1826913"/>
            <a:ext cx="6001555" cy="6001555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51960" y="3764617"/>
            <a:ext cx="776564" cy="7765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85455">
            <a:off x="5798359" y="3178421"/>
            <a:ext cx="776564" cy="776566"/>
          </a:xfrm>
          <a:prstGeom prst="rect">
            <a:avLst/>
          </a:prstGeom>
        </p:spPr>
      </p:pic>
      <p:sp>
        <p:nvSpPr>
          <p:cNvPr id="34" name="Arc 33"/>
          <p:cNvSpPr/>
          <p:nvPr/>
        </p:nvSpPr>
        <p:spPr>
          <a:xfrm rot="9669759">
            <a:off x="3929102" y="749162"/>
            <a:ext cx="1193579" cy="1127588"/>
          </a:xfrm>
          <a:prstGeom prst="arc">
            <a:avLst>
              <a:gd name="adj1" fmla="val 17127306"/>
              <a:gd name="adj2" fmla="val 20391260"/>
            </a:avLst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985973" y="1214353"/>
            <a:ext cx="175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maxEscapeAngle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2"/>
          </p:cNvCxnSpPr>
          <p:nvPr/>
        </p:nvCxnSpPr>
        <p:spPr>
          <a:xfrm>
            <a:off x="2863361" y="1583685"/>
            <a:ext cx="1358286" cy="25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4199687" y="530224"/>
                <a:ext cx="860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687" y="530224"/>
                <a:ext cx="86010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98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34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Hieu Nguyen</dc:creator>
  <cp:lastModifiedBy>Hieu Nguyen</cp:lastModifiedBy>
  <cp:revision>14</cp:revision>
  <dcterms:created xsi:type="dcterms:W3CDTF">2015-05-15T15:35:39Z</dcterms:created>
  <dcterms:modified xsi:type="dcterms:W3CDTF">2015-05-16T17:52:19Z</dcterms:modified>
</cp:coreProperties>
</file>