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Bài thuyết trình cá nhân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Họ</a:t>
            </a:r>
            <a:r>
              <a:rPr dirty="0"/>
              <a:t> </a:t>
            </a:r>
            <a:r>
              <a:rPr dirty="0" err="1"/>
              <a:t>tên</a:t>
            </a:r>
            <a:r>
              <a:rPr dirty="0"/>
              <a:t>: </a:t>
            </a:r>
            <a:r>
              <a:rPr lang="en-US" dirty="0" err="1" smtClean="0"/>
              <a:t>Đoàn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Thông tin cá nhân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>
                <a:solidFill>
                  <a:srgbClr val="0000FF"/>
                </a:solidFill>
                <a:latin typeface="Times New Roman"/>
              </a:rPr>
              <a:t>• </a:t>
            </a:r>
            <a:r>
              <a:rPr sz="1800" dirty="0" err="1">
                <a:solidFill>
                  <a:srgbClr val="0000FF"/>
                </a:solidFill>
                <a:latin typeface="Times New Roman"/>
              </a:rPr>
              <a:t>Họ</a:t>
            </a:r>
            <a:r>
              <a:rPr sz="1800" dirty="0">
                <a:solidFill>
                  <a:srgbClr val="0000FF"/>
                </a:solidFill>
                <a:latin typeface="Times New Roman"/>
              </a:rPr>
              <a:t> </a:t>
            </a:r>
            <a:r>
              <a:rPr sz="1800" dirty="0" err="1">
                <a:solidFill>
                  <a:srgbClr val="0000FF"/>
                </a:solidFill>
                <a:latin typeface="Times New Roman"/>
              </a:rPr>
              <a:t>và</a:t>
            </a:r>
            <a:r>
              <a:rPr sz="1800" dirty="0">
                <a:solidFill>
                  <a:srgbClr val="0000FF"/>
                </a:solidFill>
                <a:latin typeface="Times New Roman"/>
              </a:rPr>
              <a:t> </a:t>
            </a:r>
            <a:r>
              <a:rPr sz="1800" dirty="0" err="1">
                <a:solidFill>
                  <a:srgbClr val="0000FF"/>
                </a:solidFill>
                <a:latin typeface="Times New Roman"/>
              </a:rPr>
              <a:t>tên</a:t>
            </a:r>
            <a:r>
              <a:rPr sz="1800" dirty="0">
                <a:solidFill>
                  <a:srgbClr val="0000FF"/>
                </a:solidFill>
                <a:latin typeface="Times New Roman"/>
              </a:rPr>
              <a:t>: </a:t>
            </a:r>
            <a:r>
              <a:rPr sz="1800" dirty="0" smtClean="0">
                <a:solidFill>
                  <a:srgbClr val="0000FF"/>
                </a:solidFill>
                <a:latin typeface="Times New Roman"/>
              </a:rPr>
              <a:t>.....</a:t>
            </a:r>
            <a:r>
              <a:rPr lang="en-US" sz="1800" dirty="0" err="1" smtClean="0">
                <a:solidFill>
                  <a:srgbClr val="0000FF"/>
                </a:solidFill>
                <a:latin typeface="Times New Roman"/>
              </a:rPr>
              <a:t>Đoàn</a:t>
            </a:r>
            <a:r>
              <a:rPr lang="en-US" sz="1800" dirty="0" smtClean="0">
                <a:solidFill>
                  <a:srgbClr val="0000FF"/>
                </a:solidFill>
                <a:latin typeface="Times New Roman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latin typeface="Times New Roman"/>
              </a:rPr>
              <a:t>Huy</a:t>
            </a:r>
            <a:r>
              <a:rPr lang="en-US" sz="1800" dirty="0" smtClean="0">
                <a:solidFill>
                  <a:srgbClr val="0000FF"/>
                </a:solidFill>
                <a:latin typeface="Times New Roman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latin typeface="Times New Roman"/>
              </a:rPr>
              <a:t>Hoàng</a:t>
            </a:r>
            <a:r>
              <a:rPr sz="1800" dirty="0" smtClean="0">
                <a:solidFill>
                  <a:srgbClr val="0000FF"/>
                </a:solidFill>
                <a:latin typeface="Times New Roman"/>
              </a:rPr>
              <a:t>...........................</a:t>
            </a:r>
            <a:endParaRPr sz="1800" dirty="0">
              <a:solidFill>
                <a:srgbClr val="0000FF"/>
              </a:solidFill>
              <a:latin typeface="Times New Roman"/>
            </a:endParaRPr>
          </a:p>
          <a:p>
            <a:r>
              <a:rPr sz="1800" dirty="0">
                <a:solidFill>
                  <a:srgbClr val="0000FF"/>
                </a:solidFill>
                <a:latin typeface="Times New Roman"/>
              </a:rPr>
              <a:t>• </a:t>
            </a:r>
            <a:r>
              <a:rPr sz="1800" dirty="0" err="1">
                <a:solidFill>
                  <a:srgbClr val="0000FF"/>
                </a:solidFill>
                <a:latin typeface="Times New Roman"/>
              </a:rPr>
              <a:t>Ngày</a:t>
            </a:r>
            <a:r>
              <a:rPr sz="1800" dirty="0">
                <a:solidFill>
                  <a:srgbClr val="0000FF"/>
                </a:solidFill>
                <a:latin typeface="Times New Roman"/>
              </a:rPr>
              <a:t> </a:t>
            </a:r>
            <a:r>
              <a:rPr sz="1800" dirty="0" err="1">
                <a:solidFill>
                  <a:srgbClr val="0000FF"/>
                </a:solidFill>
                <a:latin typeface="Times New Roman"/>
              </a:rPr>
              <a:t>sinh</a:t>
            </a:r>
            <a:r>
              <a:rPr sz="1800" dirty="0">
                <a:solidFill>
                  <a:srgbClr val="0000FF"/>
                </a:solidFill>
                <a:latin typeface="Times New Roman"/>
              </a:rPr>
              <a:t>: </a:t>
            </a:r>
            <a:r>
              <a:rPr sz="1800" dirty="0" smtClean="0">
                <a:solidFill>
                  <a:srgbClr val="0000FF"/>
                </a:solidFill>
                <a:latin typeface="Times New Roman"/>
              </a:rPr>
              <a:t>.....</a:t>
            </a:r>
            <a:r>
              <a:rPr lang="en-US" sz="1800" dirty="0" smtClean="0">
                <a:solidFill>
                  <a:srgbClr val="0000FF"/>
                </a:solidFill>
                <a:latin typeface="Times New Roman"/>
              </a:rPr>
              <a:t>04/03/2006</a:t>
            </a:r>
            <a:r>
              <a:rPr sz="1800" dirty="0" smtClean="0">
                <a:solidFill>
                  <a:srgbClr val="0000FF"/>
                </a:solidFill>
                <a:latin typeface="Times New Roman"/>
              </a:rPr>
              <a:t>...........................</a:t>
            </a:r>
            <a:endParaRPr sz="1800" dirty="0">
              <a:solidFill>
                <a:srgbClr val="0000FF"/>
              </a:solidFill>
              <a:latin typeface="Times New Roman"/>
            </a:endParaRPr>
          </a:p>
          <a:p>
            <a:r>
              <a:rPr sz="1800" dirty="0">
                <a:solidFill>
                  <a:srgbClr val="0000FF"/>
                </a:solidFill>
                <a:latin typeface="Times New Roman"/>
              </a:rPr>
              <a:t>• </a:t>
            </a:r>
            <a:r>
              <a:rPr sz="1800" dirty="0" err="1">
                <a:solidFill>
                  <a:srgbClr val="0000FF"/>
                </a:solidFill>
                <a:latin typeface="Times New Roman"/>
              </a:rPr>
              <a:t>Địa</a:t>
            </a:r>
            <a:r>
              <a:rPr sz="1800" dirty="0">
                <a:solidFill>
                  <a:srgbClr val="0000FF"/>
                </a:solidFill>
                <a:latin typeface="Times New Roman"/>
              </a:rPr>
              <a:t> </a:t>
            </a:r>
            <a:r>
              <a:rPr sz="1800" dirty="0" err="1">
                <a:solidFill>
                  <a:srgbClr val="0000FF"/>
                </a:solidFill>
                <a:latin typeface="Times New Roman"/>
              </a:rPr>
              <a:t>chỉ</a:t>
            </a:r>
            <a:r>
              <a:rPr sz="1800" dirty="0">
                <a:solidFill>
                  <a:srgbClr val="0000FF"/>
                </a:solidFill>
                <a:latin typeface="Times New Roman"/>
              </a:rPr>
              <a:t>: </a:t>
            </a:r>
            <a:r>
              <a:rPr lang="en-US" sz="1800" dirty="0" smtClean="0">
                <a:solidFill>
                  <a:srgbClr val="0000FF"/>
                </a:solidFill>
                <a:latin typeface="Times New Roman"/>
              </a:rPr>
              <a:t>175A </a:t>
            </a:r>
            <a:r>
              <a:rPr lang="en-US" sz="1800" dirty="0" err="1" smtClean="0">
                <a:solidFill>
                  <a:srgbClr val="0000FF"/>
                </a:solidFill>
                <a:latin typeface="Times New Roman"/>
              </a:rPr>
              <a:t>Thành</a:t>
            </a:r>
            <a:r>
              <a:rPr lang="en-US" sz="1800" dirty="0" smtClean="0">
                <a:solidFill>
                  <a:srgbClr val="0000FF"/>
                </a:solidFill>
                <a:latin typeface="Times New Roman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latin typeface="Times New Roman"/>
              </a:rPr>
              <a:t>Thái</a:t>
            </a:r>
            <a:r>
              <a:rPr lang="en-US" sz="1800" dirty="0" smtClean="0">
                <a:solidFill>
                  <a:srgbClr val="0000FF"/>
                </a:solidFill>
                <a:latin typeface="Times New Roman"/>
              </a:rPr>
              <a:t> , </a:t>
            </a:r>
            <a:r>
              <a:rPr lang="en-US" sz="1800" dirty="0" err="1" smtClean="0">
                <a:solidFill>
                  <a:srgbClr val="0000FF"/>
                </a:solidFill>
                <a:latin typeface="Times New Roman"/>
              </a:rPr>
              <a:t>Tỉnh</a:t>
            </a:r>
            <a:r>
              <a:rPr lang="en-US" sz="1800" dirty="0" smtClean="0">
                <a:solidFill>
                  <a:srgbClr val="0000FF"/>
                </a:solidFill>
                <a:latin typeface="Times New Roman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latin typeface="Times New Roman"/>
              </a:rPr>
              <a:t>Thanh</a:t>
            </a:r>
            <a:r>
              <a:rPr lang="en-US" sz="1800" dirty="0">
                <a:solidFill>
                  <a:srgbClr val="0000FF"/>
                </a:solidFill>
                <a:latin typeface="Times New Roman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latin typeface="Times New Roman"/>
              </a:rPr>
              <a:t>Hoá</a:t>
            </a:r>
            <a:r>
              <a:rPr lang="en-US" sz="1800" dirty="0" smtClean="0">
                <a:solidFill>
                  <a:srgbClr val="0000FF"/>
                </a:solidFill>
                <a:latin typeface="Times New Roman"/>
              </a:rPr>
              <a:t> , </a:t>
            </a:r>
            <a:r>
              <a:rPr lang="en-US" sz="1800" dirty="0" err="1" smtClean="0">
                <a:solidFill>
                  <a:srgbClr val="0000FF"/>
                </a:solidFill>
                <a:latin typeface="Times New Roman"/>
              </a:rPr>
              <a:t>phường</a:t>
            </a:r>
            <a:r>
              <a:rPr lang="en-US" sz="1800" dirty="0" smtClean="0">
                <a:solidFill>
                  <a:srgbClr val="0000FF"/>
                </a:solidFill>
                <a:latin typeface="Times New Roman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latin typeface="Times New Roman"/>
              </a:rPr>
              <a:t>Hàm</a:t>
            </a:r>
            <a:r>
              <a:rPr lang="en-US" sz="1800" dirty="0" smtClean="0">
                <a:solidFill>
                  <a:srgbClr val="0000FF"/>
                </a:solidFill>
                <a:latin typeface="Times New Roman"/>
              </a:rPr>
              <a:t> </a:t>
            </a:r>
            <a:r>
              <a:rPr lang="en-US" sz="1800" dirty="0" err="1" smtClean="0">
                <a:solidFill>
                  <a:srgbClr val="0000FF"/>
                </a:solidFill>
                <a:latin typeface="Times New Roman"/>
              </a:rPr>
              <a:t>Rồng</a:t>
            </a:r>
            <a:r>
              <a:rPr sz="1800" dirty="0" smtClean="0">
                <a:solidFill>
                  <a:srgbClr val="0000FF"/>
                </a:solidFill>
                <a:latin typeface="Times New Roman"/>
              </a:rPr>
              <a:t>.</a:t>
            </a:r>
            <a:endParaRPr sz="1800" dirty="0">
              <a:solidFill>
                <a:srgbClr val="0000FF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Sở thích và Kỹ năng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sz="1600" dirty="0" err="1">
                <a:solidFill>
                  <a:srgbClr val="228B22"/>
                </a:solidFill>
                <a:latin typeface="Calibri"/>
              </a:rPr>
              <a:t>Sở</a:t>
            </a:r>
            <a:r>
              <a:rPr sz="1600" dirty="0">
                <a:solidFill>
                  <a:srgbClr val="228B22"/>
                </a:solidFill>
                <a:latin typeface="Calibri"/>
              </a:rPr>
              <a:t> </a:t>
            </a:r>
            <a:r>
              <a:rPr sz="1600" dirty="0" err="1">
                <a:solidFill>
                  <a:srgbClr val="228B22"/>
                </a:solidFill>
                <a:latin typeface="Calibri"/>
              </a:rPr>
              <a:t>thích</a:t>
            </a:r>
            <a:r>
              <a:rPr sz="1600" dirty="0">
                <a:solidFill>
                  <a:srgbClr val="228B22"/>
                </a:solidFill>
                <a:latin typeface="Calibri"/>
              </a:rPr>
              <a:t>:</a:t>
            </a:r>
          </a:p>
          <a:p>
            <a:r>
              <a:rPr sz="1600" dirty="0">
                <a:solidFill>
                  <a:srgbClr val="228B22"/>
                </a:solidFill>
                <a:latin typeface="Calibri"/>
              </a:rPr>
              <a:t>- </a:t>
            </a:r>
            <a:r>
              <a:rPr lang="en-US" sz="1600" dirty="0" err="1" smtClean="0">
                <a:solidFill>
                  <a:srgbClr val="228B22"/>
                </a:solidFill>
                <a:latin typeface="Calibri"/>
              </a:rPr>
              <a:t>Âm</a:t>
            </a:r>
            <a:r>
              <a:rPr lang="en-US" sz="1600" dirty="0" smtClean="0">
                <a:solidFill>
                  <a:srgbClr val="228B22"/>
                </a:solidFill>
                <a:latin typeface="Calibri"/>
              </a:rPr>
              <a:t> </a:t>
            </a:r>
            <a:r>
              <a:rPr lang="en-US" sz="1600" dirty="0" err="1" smtClean="0">
                <a:solidFill>
                  <a:srgbClr val="228B22"/>
                </a:solidFill>
                <a:latin typeface="Calibri"/>
              </a:rPr>
              <a:t>nhạc</a:t>
            </a:r>
            <a:endParaRPr sz="1600" dirty="0">
              <a:solidFill>
                <a:srgbClr val="228B22"/>
              </a:solidFill>
              <a:latin typeface="Calibri"/>
            </a:endParaRPr>
          </a:p>
          <a:p>
            <a:r>
              <a:rPr sz="1600" dirty="0">
                <a:solidFill>
                  <a:srgbClr val="228B22"/>
                </a:solidFill>
                <a:latin typeface="Calibri"/>
              </a:rPr>
              <a:t>- </a:t>
            </a:r>
            <a:r>
              <a:rPr lang="en-US" sz="1600" dirty="0" err="1" smtClean="0">
                <a:solidFill>
                  <a:srgbClr val="228B22"/>
                </a:solidFill>
                <a:latin typeface="Calibri"/>
              </a:rPr>
              <a:t>Hát</a:t>
            </a:r>
            <a:endParaRPr sz="1600" dirty="0">
              <a:solidFill>
                <a:srgbClr val="228B22"/>
              </a:solidFill>
              <a:latin typeface="Calibri"/>
            </a:endParaRPr>
          </a:p>
          <a:p>
            <a:r>
              <a:rPr sz="1600" dirty="0">
                <a:solidFill>
                  <a:srgbClr val="228B22"/>
                </a:solidFill>
                <a:latin typeface="Calibri"/>
              </a:rPr>
              <a:t>- </a:t>
            </a:r>
            <a:r>
              <a:rPr sz="1600" dirty="0" err="1">
                <a:solidFill>
                  <a:srgbClr val="228B22"/>
                </a:solidFill>
                <a:latin typeface="Calibri"/>
              </a:rPr>
              <a:t>Chơi</a:t>
            </a:r>
            <a:r>
              <a:rPr sz="1600" dirty="0">
                <a:solidFill>
                  <a:srgbClr val="228B22"/>
                </a:solidFill>
                <a:latin typeface="Calibri"/>
              </a:rPr>
              <a:t> </a:t>
            </a:r>
            <a:r>
              <a:rPr sz="1600" dirty="0" err="1">
                <a:solidFill>
                  <a:srgbClr val="228B22"/>
                </a:solidFill>
                <a:latin typeface="Calibri"/>
              </a:rPr>
              <a:t>thể</a:t>
            </a:r>
            <a:r>
              <a:rPr sz="1600" dirty="0">
                <a:solidFill>
                  <a:srgbClr val="228B22"/>
                </a:solidFill>
                <a:latin typeface="Calibri"/>
              </a:rPr>
              <a:t> </a:t>
            </a:r>
            <a:r>
              <a:rPr sz="1600" dirty="0" err="1">
                <a:solidFill>
                  <a:srgbClr val="228B22"/>
                </a:solidFill>
                <a:latin typeface="Calibri"/>
              </a:rPr>
              <a:t>thao</a:t>
            </a:r>
            <a:endParaRPr sz="1600" dirty="0">
              <a:solidFill>
                <a:srgbClr val="228B22"/>
              </a:solidFill>
              <a:latin typeface="Calibri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sz="1600" dirty="0" err="1">
                <a:solidFill>
                  <a:srgbClr val="228B22"/>
                </a:solidFill>
                <a:latin typeface="Calibri"/>
              </a:rPr>
              <a:t>Kỹ</a:t>
            </a:r>
            <a:r>
              <a:rPr sz="1600" dirty="0">
                <a:solidFill>
                  <a:srgbClr val="228B22"/>
                </a:solidFill>
                <a:latin typeface="Calibri"/>
              </a:rPr>
              <a:t> </a:t>
            </a:r>
            <a:r>
              <a:rPr sz="1600" dirty="0" err="1">
                <a:solidFill>
                  <a:srgbClr val="228B22"/>
                </a:solidFill>
                <a:latin typeface="Calibri"/>
              </a:rPr>
              <a:t>năng</a:t>
            </a:r>
            <a:r>
              <a:rPr sz="1600" dirty="0">
                <a:solidFill>
                  <a:srgbClr val="228B22"/>
                </a:solidFill>
                <a:latin typeface="Calibri"/>
              </a:rPr>
              <a:t>:</a:t>
            </a:r>
          </a:p>
          <a:p>
            <a:r>
              <a:rPr sz="1600" dirty="0">
                <a:solidFill>
                  <a:srgbClr val="228B22"/>
                </a:solidFill>
                <a:latin typeface="Calibri"/>
              </a:rPr>
              <a:t>- </a:t>
            </a:r>
            <a:r>
              <a:rPr lang="en-US" sz="1600" dirty="0" err="1" smtClean="0">
                <a:solidFill>
                  <a:srgbClr val="228B22"/>
                </a:solidFill>
                <a:latin typeface="Calibri"/>
              </a:rPr>
              <a:t>Tạo</a:t>
            </a:r>
            <a:r>
              <a:rPr lang="en-US" sz="1600" dirty="0" smtClean="0">
                <a:solidFill>
                  <a:srgbClr val="228B22"/>
                </a:solidFill>
                <a:latin typeface="Calibri"/>
              </a:rPr>
              <a:t> code</a:t>
            </a:r>
            <a:endParaRPr sz="1600" dirty="0">
              <a:solidFill>
                <a:srgbClr val="228B22"/>
              </a:solidFill>
              <a:latin typeface="Calibri"/>
            </a:endParaRPr>
          </a:p>
          <a:p>
            <a:r>
              <a:rPr sz="1600" dirty="0">
                <a:solidFill>
                  <a:srgbClr val="228B22"/>
                </a:solidFill>
                <a:latin typeface="Calibri"/>
              </a:rPr>
              <a:t>- </a:t>
            </a:r>
            <a:r>
              <a:rPr sz="1600" dirty="0" err="1">
                <a:solidFill>
                  <a:srgbClr val="228B22"/>
                </a:solidFill>
                <a:latin typeface="Calibri"/>
              </a:rPr>
              <a:t>Giao</a:t>
            </a:r>
            <a:r>
              <a:rPr sz="1600" dirty="0">
                <a:solidFill>
                  <a:srgbClr val="228B22"/>
                </a:solidFill>
                <a:latin typeface="Calibri"/>
              </a:rPr>
              <a:t> </a:t>
            </a:r>
            <a:r>
              <a:rPr sz="1600" dirty="0" err="1">
                <a:solidFill>
                  <a:srgbClr val="228B22"/>
                </a:solidFill>
                <a:latin typeface="Calibri"/>
              </a:rPr>
              <a:t>tiếp</a:t>
            </a:r>
            <a:endParaRPr sz="1600" dirty="0">
              <a:solidFill>
                <a:srgbClr val="228B22"/>
              </a:solidFill>
              <a:latin typeface="Calibri"/>
            </a:endParaRPr>
          </a:p>
          <a:p>
            <a:r>
              <a:rPr sz="1600" dirty="0">
                <a:solidFill>
                  <a:srgbClr val="228B22"/>
                </a:solidFill>
                <a:latin typeface="Calibri"/>
              </a:rPr>
              <a:t>- </a:t>
            </a:r>
            <a:r>
              <a:rPr sz="1600" dirty="0" err="1">
                <a:solidFill>
                  <a:srgbClr val="228B22"/>
                </a:solidFill>
                <a:latin typeface="Calibri"/>
              </a:rPr>
              <a:t>Làm</a:t>
            </a:r>
            <a:r>
              <a:rPr sz="1600" dirty="0">
                <a:solidFill>
                  <a:srgbClr val="228B22"/>
                </a:solidFill>
                <a:latin typeface="Calibri"/>
              </a:rPr>
              <a:t> </a:t>
            </a:r>
            <a:r>
              <a:rPr sz="1600" dirty="0" err="1">
                <a:solidFill>
                  <a:srgbClr val="228B22"/>
                </a:solidFill>
                <a:latin typeface="Calibri"/>
              </a:rPr>
              <a:t>việc</a:t>
            </a:r>
            <a:r>
              <a:rPr sz="1600" dirty="0">
                <a:solidFill>
                  <a:srgbClr val="228B22"/>
                </a:solidFill>
                <a:latin typeface="Calibri"/>
              </a:rPr>
              <a:t> </a:t>
            </a:r>
            <a:r>
              <a:rPr sz="1600" dirty="0" err="1">
                <a:solidFill>
                  <a:srgbClr val="228B22"/>
                </a:solidFill>
                <a:latin typeface="Calibri"/>
              </a:rPr>
              <a:t>nhóm</a:t>
            </a:r>
            <a:endParaRPr sz="1600" dirty="0">
              <a:solidFill>
                <a:srgbClr val="228B22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800">
                <a:solidFill>
                  <a:srgbClr val="B22222"/>
                </a:solidFill>
                <a:latin typeface="Arial"/>
              </a:defRPr>
            </a:pPr>
            <a:r>
              <a:t>Mục tiêu cá nhân:</a:t>
            </a:r>
            <a:br/>
            <a:r>
              <a:t>- Học tập tốt</a:t>
            </a:r>
            <a:br/>
            <a:r>
              <a:t>- Phát triển kỹ năng mềm</a:t>
            </a:r>
            <a:br/>
            <a:r>
              <a:t>- Đạt được thành công trong công việc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83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Bài thuyết trình cá nhân</vt:lpstr>
      <vt:lpstr>Thông tin cá nhân</vt:lpstr>
      <vt:lpstr>Sở thích và Kỹ năng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thuyết trình cá nhân</dc:title>
  <dc:subject/>
  <dc:creator>Admin</dc:creator>
  <cp:keywords/>
  <dc:description>generated using python-pptx</dc:description>
  <cp:lastModifiedBy>Admin</cp:lastModifiedBy>
  <cp:revision>2</cp:revision>
  <dcterms:created xsi:type="dcterms:W3CDTF">2013-01-27T09:14:16Z</dcterms:created>
  <dcterms:modified xsi:type="dcterms:W3CDTF">2025-09-30T08:48:18Z</dcterms:modified>
  <cp:category/>
</cp:coreProperties>
</file>