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C911-7406-853F-368A-3736C7A38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46B6E-01CB-EC71-15D5-8412EEE89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02315-9694-ED53-CC5C-9C9D66CA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0EE-65C2-45E8-98C3-19C1A295A675}" type="datetimeFigureOut">
              <a:rPr lang="en-US" smtClean="0"/>
              <a:t>30/9/2025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6B818-F670-F8DD-8F29-5C6EBC7A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3D113-AB8B-DC16-A083-18544BE4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081A-1327-4530-A239-1A211F753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0A6CE-6607-44DD-E6BA-D554B1A1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03136-A02C-DC4F-F001-2F4ADF929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C19DD-CDED-6FDA-AB01-8938C8766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0EE-65C2-45E8-98C3-19C1A295A675}" type="datetimeFigureOut">
              <a:rPr lang="en-US" smtClean="0"/>
              <a:t>30/9/2025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0BC10-E853-7F24-F6A2-F8D1AD8E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BDC64-84BA-69A7-D04E-429A27AC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081A-1327-4530-A239-1A211F753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7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0C3FFB-2678-C556-8740-1F5D37723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2AD13-F894-4E8F-E807-7244FCD97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89695-1972-4466-A89F-8E1F5F2B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0EE-65C2-45E8-98C3-19C1A295A675}" type="datetimeFigureOut">
              <a:rPr lang="en-US" smtClean="0"/>
              <a:t>30/9/2025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CC77E-295F-04F8-4043-1740BA31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EEC9-22C3-DFEC-9AA8-3C0303B2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081A-1327-4530-A239-1A211F753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5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F3F82-52D1-CABB-4F41-7B382396A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7C4AD-4874-E8B8-8419-4BE5ECB92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1E1D2-8B3E-3414-4EFF-B34E4391D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0EE-65C2-45E8-98C3-19C1A295A675}" type="datetimeFigureOut">
              <a:rPr lang="en-US" smtClean="0"/>
              <a:t>30/9/2025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C6AE-F3FE-B68E-71A7-5FEC61BF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6866A-6124-CE35-A658-62902B68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081A-1327-4530-A239-1A211F753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3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A55C-DBD0-BA81-7BAB-E0F11805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B4663-CB8D-1506-7742-63005ABA9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5F5CE-D9DE-9B62-FAFE-AF4ECE14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0EE-65C2-45E8-98C3-19C1A295A675}" type="datetimeFigureOut">
              <a:rPr lang="en-US" smtClean="0"/>
              <a:t>30/9/2025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EED5B-F648-9C93-60BE-6813188B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BBE6D-6621-6440-2E14-26D3525D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081A-1327-4530-A239-1A211F753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8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3F8A-2929-520C-BAE5-32FC0B5E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DB3DA-4F51-A6A3-6C39-86DE71603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C3D64-8C67-BB26-62BD-3DA23417A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D56F7-8C97-7273-C13D-EFBB1885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0EE-65C2-45E8-98C3-19C1A295A675}" type="datetimeFigureOut">
              <a:rPr lang="en-US" smtClean="0"/>
              <a:t>30/9/2025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4E789-B05B-FD83-B3B1-5CCB19FC0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71C53-D21A-028A-7EE3-F2FDE32D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081A-1327-4530-A239-1A211F753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7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8426-7968-0C2A-6764-A03F9783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1503A-A17F-9B38-9EC7-A65D69A22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015D6-A658-731B-6208-F6A5577FC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82C23-D208-B308-A2A8-B777FE785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2F0D5-41C1-8A50-DBEF-8C7D4229B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16D138-775A-90DD-E076-2D46A16D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0EE-65C2-45E8-98C3-19C1A295A675}" type="datetimeFigureOut">
              <a:rPr lang="en-US" smtClean="0"/>
              <a:t>30/9/2025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67BCE7-E47D-26C0-B9CD-6C7073FC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E5DEA1-6F23-B782-B378-99263F93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081A-1327-4530-A239-1A211F753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2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1CED-D17C-2248-5F08-1EBF2351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D12B1-5FDE-5DC5-3DE9-930C4083B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0EE-65C2-45E8-98C3-19C1A295A675}" type="datetimeFigureOut">
              <a:rPr lang="en-US" smtClean="0"/>
              <a:t>30/9/2025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E948E-60CB-10E0-06F5-9FC64E668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E7253-0AC5-A302-DCFB-ACB8766C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081A-1327-4530-A239-1A211F753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6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CA45B-29F2-CB81-C132-511FB6CD9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0EE-65C2-45E8-98C3-19C1A295A675}" type="datetimeFigureOut">
              <a:rPr lang="en-US" smtClean="0"/>
              <a:t>30/9/2025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AC341A-CCD2-58C7-CEAE-A32FB7D5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666DA-35D0-5671-CD8F-FFEECD25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081A-1327-4530-A239-1A211F753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5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79BB2-4448-2F0E-94B9-320072FD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F2A8A-4C22-5B1C-F01F-69EA43FA1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533CD-43E3-8687-B0CA-78DD030AD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41B6A-6643-B3FB-7575-046E1B047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0EE-65C2-45E8-98C3-19C1A295A675}" type="datetimeFigureOut">
              <a:rPr lang="en-US" smtClean="0"/>
              <a:t>30/9/2025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B7FFE-E13D-C0B9-E15F-A2E123B4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5937-1E28-0100-1147-DECA3D15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081A-1327-4530-A239-1A211F753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1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3988-CE77-75FF-C7F3-2F5B3E9E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81D449-027E-7A99-E654-D83114057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6D2F6-2E73-6604-D70E-4746E5988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297B5-58FA-AD1A-4CD7-EDA80A18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0EE-65C2-45E8-98C3-19C1A295A675}" type="datetimeFigureOut">
              <a:rPr lang="en-US" smtClean="0"/>
              <a:t>30/9/2025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F80FF-CBE0-CF36-44C0-50E34FCB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FC4B3-ED84-3BD7-1811-329623B82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081A-1327-4530-A239-1A211F753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6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BE5781-886C-9CD2-2AE2-B62B51171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E64A6-CAD5-780E-A9AD-45FADD2CB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5CE78-8754-B184-E3EC-E336331CB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4520EE-65C2-45E8-98C3-19C1A295A675}" type="datetimeFigureOut">
              <a:rPr lang="en-US" smtClean="0"/>
              <a:t>30/9/2025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64550-1B40-CD64-84F2-9AE7B761C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72412-03B3-FD5B-2EE5-0A322D86E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DA081A-1327-4530-A239-1A211F753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BEE17F8-C9E6-A14D-154A-AF22DB7D13C5}"/>
              </a:ext>
            </a:extLst>
          </p:cNvPr>
          <p:cNvSpPr/>
          <p:nvPr/>
        </p:nvSpPr>
        <p:spPr>
          <a:xfrm>
            <a:off x="9492343" y="2161100"/>
            <a:ext cx="2699657" cy="253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42D1E2-B3A6-71CF-ECC6-EE6687521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38906"/>
          </a:xfrm>
        </p:spPr>
        <p:txBody>
          <a:bodyPr/>
          <a:lstStyle/>
          <a:p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pic>
        <p:nvPicPr>
          <p:cNvPr id="5" name="Picture 4" descr="A computer screen shot of a white paper&#10;&#10;AI-generated content may be incorrect.">
            <a:extLst>
              <a:ext uri="{FF2B5EF4-FFF2-40B4-BE49-F238E27FC236}">
                <a16:creationId xmlns:a16="http://schemas.microsoft.com/office/drawing/2014/main" id="{20EEE576-2928-B970-10B6-0BEAFFA3D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8943"/>
            <a:ext cx="7043057" cy="396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54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Hình ảnh minh họa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Hình ảnh minh họa</dc:title>
  <dc:creator>Vũ Hoàng</dc:creator>
  <cp:lastModifiedBy>Admin</cp:lastModifiedBy>
  <cp:revision>2</cp:revision>
  <dcterms:created xsi:type="dcterms:W3CDTF">2025-09-30T12:21:02Z</dcterms:created>
  <dcterms:modified xsi:type="dcterms:W3CDTF">2025-09-30T13:36:27Z</dcterms:modified>
</cp:coreProperties>
</file>