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DD21E-4123-4FB6-ACF5-40C9CACC706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BD39CA-7630-471F-9A7C-A206CDA41E9F}">
      <dgm:prSet phldrT="[Text]" phldr="0"/>
      <dgm:spPr/>
      <dgm:t>
        <a:bodyPr/>
        <a:lstStyle/>
        <a:p>
          <a:r>
            <a:rPr lang="en-US" dirty="0"/>
            <a:t>Học </a:t>
          </a:r>
          <a:r>
            <a:rPr lang="en-US" dirty="0" err="1"/>
            <a:t>tập</a:t>
          </a:r>
          <a:endParaRPr lang="en-US" dirty="0"/>
        </a:p>
      </dgm:t>
    </dgm:pt>
    <dgm:pt modelId="{736891B9-F269-4C61-80D1-7E0B9CE17C7B}" type="parTrans" cxnId="{37C7602A-D642-4122-BFC2-B7292D6B08AA}">
      <dgm:prSet/>
      <dgm:spPr/>
      <dgm:t>
        <a:bodyPr/>
        <a:lstStyle/>
        <a:p>
          <a:endParaRPr lang="en-US"/>
        </a:p>
      </dgm:t>
    </dgm:pt>
    <dgm:pt modelId="{9B7D9728-CBA3-49DD-ABFF-20EE2DE7A27A}" type="sibTrans" cxnId="{37C7602A-D642-4122-BFC2-B7292D6B08AA}">
      <dgm:prSet/>
      <dgm:spPr/>
      <dgm:t>
        <a:bodyPr/>
        <a:lstStyle/>
        <a:p>
          <a:endParaRPr lang="en-US"/>
        </a:p>
      </dgm:t>
    </dgm:pt>
    <dgm:pt modelId="{9359D1DB-A892-41B8-BBE1-AC03D056EA01}">
      <dgm:prSet phldrT="[Text]" phldr="0"/>
      <dgm:spPr/>
      <dgm:t>
        <a:bodyPr/>
        <a:lstStyle/>
        <a:p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hành</a:t>
          </a:r>
          <a:endParaRPr lang="en-US" dirty="0"/>
        </a:p>
      </dgm:t>
    </dgm:pt>
    <dgm:pt modelId="{81B09B22-5D02-45C8-B622-1B091043FBC0}" type="parTrans" cxnId="{62D2648F-9B5A-4DD1-9FB6-A989AF21B8AC}">
      <dgm:prSet/>
      <dgm:spPr/>
      <dgm:t>
        <a:bodyPr/>
        <a:lstStyle/>
        <a:p>
          <a:endParaRPr lang="en-US"/>
        </a:p>
      </dgm:t>
    </dgm:pt>
    <dgm:pt modelId="{479CDC35-B771-4393-9BD0-E4A1FD19AAD4}" type="sibTrans" cxnId="{62D2648F-9B5A-4DD1-9FB6-A989AF21B8AC}">
      <dgm:prSet/>
      <dgm:spPr/>
      <dgm:t>
        <a:bodyPr/>
        <a:lstStyle/>
        <a:p>
          <a:endParaRPr lang="en-US"/>
        </a:p>
      </dgm:t>
    </dgm:pt>
    <dgm:pt modelId="{BAC252C3-13E6-452E-8693-195834F916E8}">
      <dgm:prSet phldrT="[Text]" phldr="0"/>
      <dgm:spPr/>
      <dgm:t>
        <a:bodyPr/>
        <a:lstStyle/>
        <a:p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endParaRPr lang="en-US" dirty="0"/>
        </a:p>
      </dgm:t>
    </dgm:pt>
    <dgm:pt modelId="{79E7E724-8FE2-4229-AB12-0970BF625518}" type="parTrans" cxnId="{B3948431-9B5E-4C26-85CF-5DF5ACFF0F95}">
      <dgm:prSet/>
      <dgm:spPr/>
      <dgm:t>
        <a:bodyPr/>
        <a:lstStyle/>
        <a:p>
          <a:endParaRPr lang="en-US"/>
        </a:p>
      </dgm:t>
    </dgm:pt>
    <dgm:pt modelId="{03A1732F-85EA-4549-84BF-51D74A8B7DE3}" type="sibTrans" cxnId="{B3948431-9B5E-4C26-85CF-5DF5ACFF0F95}">
      <dgm:prSet/>
      <dgm:spPr/>
      <dgm:t>
        <a:bodyPr/>
        <a:lstStyle/>
        <a:p>
          <a:endParaRPr lang="en-US"/>
        </a:p>
      </dgm:t>
    </dgm:pt>
    <dgm:pt modelId="{3A7D9978-3335-40B5-AB91-A1B3F27ABCC6}">
      <dgm:prSet phldrT="[Text]" phldr="0"/>
      <dgm:spPr/>
      <dgm:t>
        <a:bodyPr/>
        <a:lstStyle/>
        <a:p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  <a:endParaRPr lang="en-US" dirty="0"/>
        </a:p>
      </dgm:t>
    </dgm:pt>
    <dgm:pt modelId="{1F744466-3665-4E05-827D-26DF6C19D73D}" type="parTrans" cxnId="{773077B1-5973-4C8A-93D4-A9E198D1903C}">
      <dgm:prSet/>
      <dgm:spPr/>
      <dgm:t>
        <a:bodyPr/>
        <a:lstStyle/>
        <a:p>
          <a:endParaRPr lang="en-US"/>
        </a:p>
      </dgm:t>
    </dgm:pt>
    <dgm:pt modelId="{C954EA79-4FD3-4E04-8BEC-68EF6DA21D9D}" type="sibTrans" cxnId="{773077B1-5973-4C8A-93D4-A9E198D1903C}">
      <dgm:prSet/>
      <dgm:spPr/>
      <dgm:t>
        <a:bodyPr/>
        <a:lstStyle/>
        <a:p>
          <a:endParaRPr lang="en-US"/>
        </a:p>
      </dgm:t>
    </dgm:pt>
    <dgm:pt modelId="{87C1F517-0819-4059-BACF-0DF26AB4385F}" type="pres">
      <dgm:prSet presAssocID="{68BDD21E-4123-4FB6-ACF5-40C9CACC706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77E22F-8179-4E13-AD37-CB6D16785005}" type="pres">
      <dgm:prSet presAssocID="{14BD39CA-7630-471F-9A7C-A206CDA41E9F}" presName="node" presStyleLbl="node1" presStyleIdx="0" presStyleCnt="4" custScaleX="84428" custScaleY="82581" custLinFactNeighborX="-12903" custLinFactNeighborY="-2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56CE88-4F1E-42EE-B173-4B31CD7750C3}" type="pres">
      <dgm:prSet presAssocID="{9B7D9728-CBA3-49DD-ABFF-20EE2DE7A27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8B83EE2-5F41-43F4-8E88-915527661F70}" type="pres">
      <dgm:prSet presAssocID="{9B7D9728-CBA3-49DD-ABFF-20EE2DE7A27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D8B97AC-5AEE-4FF8-ADBE-2F314FDE8C44}" type="pres">
      <dgm:prSet presAssocID="{9359D1DB-A892-41B8-BBE1-AC03D056EA01}" presName="node" presStyleLbl="node1" presStyleIdx="1" presStyleCnt="4" custScaleX="91268" custScaleY="84102" custLinFactY="18025" custLinFactNeighborX="-4024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F96045-F02E-4F11-98E3-20C3FB04FAFF}" type="pres">
      <dgm:prSet presAssocID="{479CDC35-B771-4393-9BD0-E4A1FD19AAD4}" presName="sibTrans" presStyleLbl="sibTrans2D1" presStyleIdx="1" presStyleCnt="3" custLinFactNeighborX="1641" custLinFactNeighborY="-1115"/>
      <dgm:spPr/>
      <dgm:t>
        <a:bodyPr/>
        <a:lstStyle/>
        <a:p>
          <a:endParaRPr lang="en-US"/>
        </a:p>
      </dgm:t>
    </dgm:pt>
    <dgm:pt modelId="{5BCEC588-80E2-42B2-8FBC-9423485E7595}" type="pres">
      <dgm:prSet presAssocID="{479CDC35-B771-4393-9BD0-E4A1FD19AAD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20C0CC6-4897-4037-806C-C50BA3F3315F}" type="pres">
      <dgm:prSet presAssocID="{BAC252C3-13E6-452E-8693-195834F916E8}" presName="node" presStyleLbl="node1" presStyleIdx="2" presStyleCnt="4" custScaleX="90465" custScaleY="86340" custLinFactNeighborX="-69409" custLinFactNeighborY="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6AE1A-D9F7-4386-8A4C-344EF9592216}" type="pres">
      <dgm:prSet presAssocID="{03A1732F-85EA-4549-84BF-51D74A8B7DE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821AEC2-6CCB-4179-9383-8BAEF7F622B3}" type="pres">
      <dgm:prSet presAssocID="{03A1732F-85EA-4549-84BF-51D74A8B7DE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CF9883C-A991-4CDF-BB8C-B9E1C6E7AF2A}" type="pres">
      <dgm:prSet presAssocID="{3A7D9978-3335-40B5-AB91-A1B3F27ABCC6}" presName="node" presStyleLbl="node1" presStyleIdx="3" presStyleCnt="4" custScaleX="85465" custScaleY="85194" custLinFactNeighborX="9198" custLinFactNeighborY="-333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59FA38-0953-4E62-8FFB-81D3A2F7EB48}" type="presOf" srcId="{479CDC35-B771-4393-9BD0-E4A1FD19AAD4}" destId="{16F96045-F02E-4F11-98E3-20C3FB04FAFF}" srcOrd="0" destOrd="0" presId="urn:microsoft.com/office/officeart/2005/8/layout/process5"/>
    <dgm:cxn modelId="{0A214507-59C6-4285-9F54-D0FA17257C35}" type="presOf" srcId="{9B7D9728-CBA3-49DD-ABFF-20EE2DE7A27A}" destId="{68B83EE2-5F41-43F4-8E88-915527661F70}" srcOrd="1" destOrd="0" presId="urn:microsoft.com/office/officeart/2005/8/layout/process5"/>
    <dgm:cxn modelId="{7328FEC9-F8C1-40EC-9EA1-A288544AE3B1}" type="presOf" srcId="{03A1732F-85EA-4549-84BF-51D74A8B7DE3}" destId="{F7F6AE1A-D9F7-4386-8A4C-344EF9592216}" srcOrd="0" destOrd="0" presId="urn:microsoft.com/office/officeart/2005/8/layout/process5"/>
    <dgm:cxn modelId="{0A86ABC6-E0D6-46C9-82A7-9EFD5DCD717D}" type="presOf" srcId="{9B7D9728-CBA3-49DD-ABFF-20EE2DE7A27A}" destId="{B456CE88-4F1E-42EE-B173-4B31CD7750C3}" srcOrd="0" destOrd="0" presId="urn:microsoft.com/office/officeart/2005/8/layout/process5"/>
    <dgm:cxn modelId="{3D00E389-DB97-4865-BBA5-E307EB8ED0A7}" type="presOf" srcId="{68BDD21E-4123-4FB6-ACF5-40C9CACC706E}" destId="{87C1F517-0819-4059-BACF-0DF26AB4385F}" srcOrd="0" destOrd="0" presId="urn:microsoft.com/office/officeart/2005/8/layout/process5"/>
    <dgm:cxn modelId="{3530987C-65E5-4E07-85E6-AB92B72869B5}" type="presOf" srcId="{3A7D9978-3335-40B5-AB91-A1B3F27ABCC6}" destId="{0CF9883C-A991-4CDF-BB8C-B9E1C6E7AF2A}" srcOrd="0" destOrd="0" presId="urn:microsoft.com/office/officeart/2005/8/layout/process5"/>
    <dgm:cxn modelId="{B3948431-9B5E-4C26-85CF-5DF5ACFF0F95}" srcId="{68BDD21E-4123-4FB6-ACF5-40C9CACC706E}" destId="{BAC252C3-13E6-452E-8693-195834F916E8}" srcOrd="2" destOrd="0" parTransId="{79E7E724-8FE2-4229-AB12-0970BF625518}" sibTransId="{03A1732F-85EA-4549-84BF-51D74A8B7DE3}"/>
    <dgm:cxn modelId="{6AACEF66-7A61-4706-BC2E-B4F13276CFA4}" type="presOf" srcId="{479CDC35-B771-4393-9BD0-E4A1FD19AAD4}" destId="{5BCEC588-80E2-42B2-8FBC-9423485E7595}" srcOrd="1" destOrd="0" presId="urn:microsoft.com/office/officeart/2005/8/layout/process5"/>
    <dgm:cxn modelId="{37C7602A-D642-4122-BFC2-B7292D6B08AA}" srcId="{68BDD21E-4123-4FB6-ACF5-40C9CACC706E}" destId="{14BD39CA-7630-471F-9A7C-A206CDA41E9F}" srcOrd="0" destOrd="0" parTransId="{736891B9-F269-4C61-80D1-7E0B9CE17C7B}" sibTransId="{9B7D9728-CBA3-49DD-ABFF-20EE2DE7A27A}"/>
    <dgm:cxn modelId="{030366FB-5E18-4BAD-8700-04859E5813FC}" type="presOf" srcId="{BAC252C3-13E6-452E-8693-195834F916E8}" destId="{220C0CC6-4897-4037-806C-C50BA3F3315F}" srcOrd="0" destOrd="0" presId="urn:microsoft.com/office/officeart/2005/8/layout/process5"/>
    <dgm:cxn modelId="{AFE0179C-55DE-4C53-B926-23C9F0BE42EE}" type="presOf" srcId="{9359D1DB-A892-41B8-BBE1-AC03D056EA01}" destId="{1D8B97AC-5AEE-4FF8-ADBE-2F314FDE8C44}" srcOrd="0" destOrd="0" presId="urn:microsoft.com/office/officeart/2005/8/layout/process5"/>
    <dgm:cxn modelId="{C06BE25B-4DB8-4601-BD4F-C7B15E922877}" type="presOf" srcId="{14BD39CA-7630-471F-9A7C-A206CDA41E9F}" destId="{8177E22F-8179-4E13-AD37-CB6D16785005}" srcOrd="0" destOrd="0" presId="urn:microsoft.com/office/officeart/2005/8/layout/process5"/>
    <dgm:cxn modelId="{C99345FA-73B9-4A04-A095-423A04ADC972}" type="presOf" srcId="{03A1732F-85EA-4549-84BF-51D74A8B7DE3}" destId="{6821AEC2-6CCB-4179-9383-8BAEF7F622B3}" srcOrd="1" destOrd="0" presId="urn:microsoft.com/office/officeart/2005/8/layout/process5"/>
    <dgm:cxn modelId="{773077B1-5973-4C8A-93D4-A9E198D1903C}" srcId="{68BDD21E-4123-4FB6-ACF5-40C9CACC706E}" destId="{3A7D9978-3335-40B5-AB91-A1B3F27ABCC6}" srcOrd="3" destOrd="0" parTransId="{1F744466-3665-4E05-827D-26DF6C19D73D}" sibTransId="{C954EA79-4FD3-4E04-8BEC-68EF6DA21D9D}"/>
    <dgm:cxn modelId="{62D2648F-9B5A-4DD1-9FB6-A989AF21B8AC}" srcId="{68BDD21E-4123-4FB6-ACF5-40C9CACC706E}" destId="{9359D1DB-A892-41B8-BBE1-AC03D056EA01}" srcOrd="1" destOrd="0" parTransId="{81B09B22-5D02-45C8-B622-1B091043FBC0}" sibTransId="{479CDC35-B771-4393-9BD0-E4A1FD19AAD4}"/>
    <dgm:cxn modelId="{22A0EF44-3C0E-47C1-A924-E76813F5E2EA}" type="presParOf" srcId="{87C1F517-0819-4059-BACF-0DF26AB4385F}" destId="{8177E22F-8179-4E13-AD37-CB6D16785005}" srcOrd="0" destOrd="0" presId="urn:microsoft.com/office/officeart/2005/8/layout/process5"/>
    <dgm:cxn modelId="{BF06DF3B-ADAA-404D-884E-EC5B76958FC5}" type="presParOf" srcId="{87C1F517-0819-4059-BACF-0DF26AB4385F}" destId="{B456CE88-4F1E-42EE-B173-4B31CD7750C3}" srcOrd="1" destOrd="0" presId="urn:microsoft.com/office/officeart/2005/8/layout/process5"/>
    <dgm:cxn modelId="{D5083D2D-E7C3-44AA-9489-4286874FCBA7}" type="presParOf" srcId="{B456CE88-4F1E-42EE-B173-4B31CD7750C3}" destId="{68B83EE2-5F41-43F4-8E88-915527661F70}" srcOrd="0" destOrd="0" presId="urn:microsoft.com/office/officeart/2005/8/layout/process5"/>
    <dgm:cxn modelId="{192C628D-838A-40B9-9B0D-E9D18CB5C7DE}" type="presParOf" srcId="{87C1F517-0819-4059-BACF-0DF26AB4385F}" destId="{1D8B97AC-5AEE-4FF8-ADBE-2F314FDE8C44}" srcOrd="2" destOrd="0" presId="urn:microsoft.com/office/officeart/2005/8/layout/process5"/>
    <dgm:cxn modelId="{2C8A0C8C-EE91-4563-99CD-AB4F252A4CA6}" type="presParOf" srcId="{87C1F517-0819-4059-BACF-0DF26AB4385F}" destId="{16F96045-F02E-4F11-98E3-20C3FB04FAFF}" srcOrd="3" destOrd="0" presId="urn:microsoft.com/office/officeart/2005/8/layout/process5"/>
    <dgm:cxn modelId="{4F9ED04F-C1F6-4F28-83E9-CD9D49A29823}" type="presParOf" srcId="{16F96045-F02E-4F11-98E3-20C3FB04FAFF}" destId="{5BCEC588-80E2-42B2-8FBC-9423485E7595}" srcOrd="0" destOrd="0" presId="urn:microsoft.com/office/officeart/2005/8/layout/process5"/>
    <dgm:cxn modelId="{B4500112-2F41-4711-9621-A64B5F3A04D7}" type="presParOf" srcId="{87C1F517-0819-4059-BACF-0DF26AB4385F}" destId="{220C0CC6-4897-4037-806C-C50BA3F3315F}" srcOrd="4" destOrd="0" presId="urn:microsoft.com/office/officeart/2005/8/layout/process5"/>
    <dgm:cxn modelId="{21C65C41-E34A-4A70-9BEC-7986438C1BE9}" type="presParOf" srcId="{87C1F517-0819-4059-BACF-0DF26AB4385F}" destId="{F7F6AE1A-D9F7-4386-8A4C-344EF9592216}" srcOrd="5" destOrd="0" presId="urn:microsoft.com/office/officeart/2005/8/layout/process5"/>
    <dgm:cxn modelId="{13DC75AF-B37B-4F03-99B7-8571746C2639}" type="presParOf" srcId="{F7F6AE1A-D9F7-4386-8A4C-344EF9592216}" destId="{6821AEC2-6CCB-4179-9383-8BAEF7F622B3}" srcOrd="0" destOrd="0" presId="urn:microsoft.com/office/officeart/2005/8/layout/process5"/>
    <dgm:cxn modelId="{1F3E2431-9562-41E5-BAF2-C7F4ED098010}" type="presParOf" srcId="{87C1F517-0819-4059-BACF-0DF26AB4385F}" destId="{0CF9883C-A991-4CDF-BB8C-B9E1C6E7AF2A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7E22F-8179-4E13-AD37-CB6D16785005}">
      <dsp:nvSpPr>
        <dsp:cNvPr id="0" name=""/>
        <dsp:cNvSpPr/>
      </dsp:nvSpPr>
      <dsp:spPr>
        <a:xfrm>
          <a:off x="365165" y="0"/>
          <a:ext cx="2635079" cy="1546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Học </a:t>
          </a:r>
          <a:r>
            <a:rPr lang="en-US" sz="4200" kern="1200" dirty="0" err="1"/>
            <a:t>tập</a:t>
          </a:r>
          <a:endParaRPr lang="en-US" sz="4200" kern="1200" dirty="0"/>
        </a:p>
      </dsp:txBody>
      <dsp:txXfrm>
        <a:off x="410459" y="45294"/>
        <a:ext cx="2544491" cy="1455871"/>
      </dsp:txXfrm>
    </dsp:sp>
    <dsp:sp modelId="{B456CE88-4F1E-42EE-B173-4B31CD7750C3}">
      <dsp:nvSpPr>
        <dsp:cNvPr id="0" name=""/>
        <dsp:cNvSpPr/>
      </dsp:nvSpPr>
      <dsp:spPr>
        <a:xfrm rot="2137089">
          <a:off x="2914399" y="1492409"/>
          <a:ext cx="624779" cy="774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2931932" y="1592636"/>
        <a:ext cx="437345" cy="464420"/>
      </dsp:txXfrm>
    </dsp:sp>
    <dsp:sp modelId="{1D8B97AC-5AEE-4FF8-ADBE-2F314FDE8C44}">
      <dsp:nvSpPr>
        <dsp:cNvPr id="0" name=""/>
        <dsp:cNvSpPr/>
      </dsp:nvSpPr>
      <dsp:spPr>
        <a:xfrm>
          <a:off x="3395219" y="2232987"/>
          <a:ext cx="2848562" cy="1574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/>
            <a:t>Thực</a:t>
          </a:r>
          <a:r>
            <a:rPr lang="en-US" sz="4200" kern="1200" dirty="0"/>
            <a:t> </a:t>
          </a:r>
          <a:r>
            <a:rPr lang="en-US" sz="4200" kern="1200" dirty="0" err="1"/>
            <a:t>hành</a:t>
          </a:r>
          <a:endParaRPr lang="en-US" sz="4200" kern="1200" dirty="0"/>
        </a:p>
      </dsp:txBody>
      <dsp:txXfrm>
        <a:off x="3441348" y="2279116"/>
        <a:ext cx="2756304" cy="1482685"/>
      </dsp:txXfrm>
    </dsp:sp>
    <dsp:sp modelId="{16F96045-F02E-4F11-98E3-20C3FB04FAFF}">
      <dsp:nvSpPr>
        <dsp:cNvPr id="0" name=""/>
        <dsp:cNvSpPr/>
      </dsp:nvSpPr>
      <dsp:spPr>
        <a:xfrm rot="19515735">
          <a:off x="6106244" y="1543816"/>
          <a:ext cx="562911" cy="774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6121293" y="1746736"/>
        <a:ext cx="394038" cy="464420"/>
      </dsp:txXfrm>
    </dsp:sp>
    <dsp:sp modelId="{220C0CC6-4897-4037-806C-C50BA3F3315F}">
      <dsp:nvSpPr>
        <dsp:cNvPr id="0" name=""/>
        <dsp:cNvSpPr/>
      </dsp:nvSpPr>
      <dsp:spPr>
        <a:xfrm>
          <a:off x="6582078" y="10928"/>
          <a:ext cx="2823500" cy="1616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/>
            <a:t>Đánh</a:t>
          </a:r>
          <a:r>
            <a:rPr lang="en-US" sz="4200" kern="1200" dirty="0"/>
            <a:t> </a:t>
          </a:r>
          <a:r>
            <a:rPr lang="en-US" sz="4200" kern="1200" dirty="0" err="1"/>
            <a:t>giá</a:t>
          </a:r>
          <a:endParaRPr lang="en-US" sz="4200" kern="1200" dirty="0"/>
        </a:p>
      </dsp:txBody>
      <dsp:txXfrm>
        <a:off x="6629434" y="58284"/>
        <a:ext cx="2728788" cy="1522141"/>
      </dsp:txXfrm>
    </dsp:sp>
    <dsp:sp modelId="{F7F6AE1A-D9F7-4386-8A4C-344EF9592216}">
      <dsp:nvSpPr>
        <dsp:cNvPr id="0" name=""/>
        <dsp:cNvSpPr/>
      </dsp:nvSpPr>
      <dsp:spPr>
        <a:xfrm rot="2475883">
          <a:off x="9008026" y="1539055"/>
          <a:ext cx="494233" cy="774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9026436" y="1644966"/>
        <a:ext cx="345963" cy="464420"/>
      </dsp:txXfrm>
    </dsp:sp>
    <dsp:sp modelId="{0CF9883C-A991-4CDF-BB8C-B9E1C6E7AF2A}">
      <dsp:nvSpPr>
        <dsp:cNvPr id="0" name=""/>
        <dsp:cNvSpPr/>
      </dsp:nvSpPr>
      <dsp:spPr>
        <a:xfrm>
          <a:off x="9191534" y="2242812"/>
          <a:ext cx="2667445" cy="1595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/>
            <a:t>Phát</a:t>
          </a:r>
          <a:r>
            <a:rPr lang="en-US" sz="4200" kern="1200" dirty="0"/>
            <a:t> </a:t>
          </a:r>
          <a:r>
            <a:rPr lang="en-US" sz="4200" kern="1200" dirty="0" err="1"/>
            <a:t>triển</a:t>
          </a:r>
          <a:endParaRPr lang="en-US" sz="4200" kern="1200" dirty="0"/>
        </a:p>
      </dsp:txBody>
      <dsp:txXfrm>
        <a:off x="9238261" y="2289539"/>
        <a:ext cx="2573991" cy="1501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74C6-E9F5-B6F4-2C30-75575F4D8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AEB06-D597-75C4-E200-0F310DF77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0503F-6FD7-F1FD-8005-C62ED780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D86A-BFEF-DADA-06D7-CB787857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2E90-5A92-86EA-6628-A88304EB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3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D070-0341-1BD9-DEFB-0A57A84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1E756-D335-853A-A3F3-5E3995B36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28AB6-E395-C16C-D6BA-AD059C3D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92B3-AA79-F7A9-E210-FAAC5F93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3EFD-376A-7998-B2BA-360CC097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6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2FA75-8318-5D26-3C37-23E749301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3643-22F1-50F9-0AAF-26D63B09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4B78-E751-C30C-C57D-8FC3FC4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91545-2063-1037-F1EA-77FCE676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E500-D375-209E-1561-EFC4D622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8525-C7ED-B975-B870-F9A70E22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52D6-681F-7AFD-7B23-6B3791E9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0CF68-5AA4-9333-3E87-00FBA73D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DD9EA-7AEE-B431-7EB3-2C45229E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7C108-82A2-8464-E9F5-F0310D71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3DF2-9999-607C-6222-F4DD8FC8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CC925-1C78-2D70-B4DF-51B8F587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943A-F882-F4AA-B48C-61EBE67E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DBCE4-E0BA-890E-7529-E45B7A13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6CF33-1C99-55F4-D52B-E6C9C3D4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B9FF-42BD-A37E-38AA-CF780465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5303-CBF9-520B-9157-ACB2F4F78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84DB1-C0A6-DFBE-AD4E-75FE5C084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1B8D4-A5FB-7AEA-F608-DABB6161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C2B03-6D9E-CE8B-8760-941AD28C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F0BC9-9A05-E6F3-A8F6-A8DFCB0B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E5A3-F873-931C-FBE2-9D6C1025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16D4F-9394-D148-2467-D731A4FE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2CA1-FC61-B2FB-048F-FBDBF5EE0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5A2D1-ECBC-5180-0C91-248EB3025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FC718-6A42-ADFE-0E20-D4333A842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4881A-8107-B56F-55BE-2819255A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FAFDC-3212-76A9-6C6E-44F67513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FB4EC-8088-2BFD-33FC-6729EB8F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E71C-D68A-8601-E5FD-17EE0425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6B0F7-A79A-E06B-6595-7C2B4F85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B6A1-7F82-DB41-67B0-2CD9C6A1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6027A-0E70-2EE4-FAA9-8CB21B3B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135B0-8463-FEAD-3EE8-0DA7D5B9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36FE9-54DB-692C-1D3B-92C3E85B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A639B-4751-230C-77D4-7C3EAB6F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2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9264-E55C-938C-C0B2-94B3840B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472E-EE2B-CF85-2D87-2DE18F96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595FF-4CFB-CD51-C116-53CE03C49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CF016-ED38-9D1C-602B-E021618D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F4061-6EAB-C7FB-132D-410FAF53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E1056-168B-1291-A125-24B93A40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8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5088-9D98-4DA9-D5AA-13EAB37B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FF759-74A5-0A27-9135-0D6FBC04B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E6717-7B01-3306-9765-5FF17B86E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509CB-345F-265A-EBF0-879ED6BD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D1696-1936-3C0A-BBA9-4F51F48B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F73C5-08F4-4110-C578-AFE9B433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933C-B2DE-D135-8964-CDCB47DF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BD720-026D-7DB4-1B52-5D24364A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89D6-010C-739A-2A8E-D2F23FB03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149CF-86AD-609B-3DB9-656CEC159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6553-7137-4AF8-3F75-9D1B4F099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4.png"/><Relationship Id="rId1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5.png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CB03-72EB-4805-0489-930951C3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Infographic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2602FB2-1EA1-AFBF-C206-E20EA92A0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413049"/>
              </p:ext>
            </p:extLst>
          </p:nvPr>
        </p:nvGraphicFramePr>
        <p:xfrm>
          <a:off x="-147782" y="1825624"/>
          <a:ext cx="12339782" cy="4464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Lights On with solid fill">
            <a:extLst>
              <a:ext uri="{FF2B5EF4-FFF2-40B4-BE49-F238E27FC236}">
                <a16:creationId xmlns:a16="http://schemas.microsoft.com/office/drawing/2014/main" id="{42AA9D9B-0010-2619-4C25-257DE8BBB1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58271" y="918875"/>
            <a:ext cx="914400" cy="914400"/>
          </a:xfrm>
          <a:prstGeom prst="rect">
            <a:avLst/>
          </a:prstGeom>
        </p:spPr>
      </p:pic>
      <p:pic>
        <p:nvPicPr>
          <p:cNvPr id="11" name="Graphic 10" descr="Pen with solid fill">
            <a:extLst>
              <a:ext uri="{FF2B5EF4-FFF2-40B4-BE49-F238E27FC236}">
                <a16:creationId xmlns:a16="http://schemas.microsoft.com/office/drawing/2014/main" id="{F4C7475E-3AB2-86FB-F794-5E7449FCD6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415471" y="3280567"/>
            <a:ext cx="638465" cy="638465"/>
          </a:xfrm>
          <a:prstGeom prst="rect">
            <a:avLst/>
          </a:prstGeom>
        </p:spPr>
      </p:pic>
      <p:pic>
        <p:nvPicPr>
          <p:cNvPr id="13" name="Graphic 12" descr="Storytelling with solid fill">
            <a:extLst>
              <a:ext uri="{FF2B5EF4-FFF2-40B4-BE49-F238E27FC236}">
                <a16:creationId xmlns:a16="http://schemas.microsoft.com/office/drawing/2014/main" id="{6E3E6B3A-44C9-9F57-1318-D0DE2C9E8A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>
            <a:off x="838200" y="3429000"/>
            <a:ext cx="805873" cy="805873"/>
          </a:xfrm>
          <a:prstGeom prst="rect">
            <a:avLst/>
          </a:prstGeom>
        </p:spPr>
      </p:pic>
      <p:pic>
        <p:nvPicPr>
          <p:cNvPr id="15" name="Graphic 14" descr="Clenched Fist with solid fill">
            <a:extLst>
              <a:ext uri="{FF2B5EF4-FFF2-40B4-BE49-F238E27FC236}">
                <a16:creationId xmlns:a16="http://schemas.microsoft.com/office/drawing/2014/main" id="{0C5E7BF3-651C-5BA5-993E-CA98C6077C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225636" y="3309934"/>
            <a:ext cx="914400" cy="914400"/>
          </a:xfrm>
          <a:prstGeom prst="rect">
            <a:avLst/>
          </a:prstGeom>
        </p:spPr>
      </p:pic>
      <p:pic>
        <p:nvPicPr>
          <p:cNvPr id="17" name="Graphic 16" descr="Checkbox Checked with solid fill">
            <a:extLst>
              <a:ext uri="{FF2B5EF4-FFF2-40B4-BE49-F238E27FC236}">
                <a16:creationId xmlns:a16="http://schemas.microsoft.com/office/drawing/2014/main" id="{20BA70A9-D097-D538-9BDA-2BF454996C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7284027" y="3211945"/>
            <a:ext cx="914400" cy="914400"/>
          </a:xfrm>
          <a:prstGeom prst="rect">
            <a:avLst/>
          </a:prstGeom>
        </p:spPr>
      </p:pic>
      <p:pic>
        <p:nvPicPr>
          <p:cNvPr id="19" name="Graphic 18" descr="Upward trend with solid fill">
            <a:extLst>
              <a:ext uri="{FF2B5EF4-FFF2-40B4-BE49-F238E27FC236}">
                <a16:creationId xmlns:a16="http://schemas.microsoft.com/office/drawing/2014/main" id="{E9B815E3-9F2A-2149-7D65-25322E94AB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044546" y="32996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Infographic về kỹ năng cá nhân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về kỹ năng cá nhân</dc:title>
  <dc:creator>Vũ Hoàng</dc:creator>
  <cp:lastModifiedBy>Admin</cp:lastModifiedBy>
  <cp:revision>4</cp:revision>
  <dcterms:created xsi:type="dcterms:W3CDTF">2025-09-30T13:11:37Z</dcterms:created>
  <dcterms:modified xsi:type="dcterms:W3CDTF">2025-09-30T18:39:37Z</dcterms:modified>
</cp:coreProperties>
</file>