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Lst>
  <p:sldIdLst>
    <p:sldId id="256"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7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Date Placeholder 3"/>
          <p:cNvSpPr>
            <a:spLocks noGrp="1"/>
          </p:cNvSpPr>
          <p:nvPr>
            <p:ph type="dt" sz="half" idx="10"/>
          </p:nvPr>
        </p:nvSpPr>
        <p:spPr/>
        <p:txBody>
          <a:bodyPr/>
          <a:lstStyle/>
          <a:p>
            <a:fld id="{74470118-F846-4154-BD75-0AE4DF416CC6}"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024BD-C954-4820-A1B4-1B1CA631B621}" type="slidenum">
              <a:rPr lang="en-US" smtClean="0"/>
              <a:t>‹#›</a:t>
            </a:fld>
            <a:endParaRPr lang="en-US"/>
          </a:p>
        </p:txBody>
      </p:sp>
      <p:sp>
        <p:nvSpPr>
          <p:cNvPr id="8" name="Title 7">
            <a:extLst>
              <a:ext uri="{FF2B5EF4-FFF2-40B4-BE49-F238E27FC236}">
                <a16:creationId xmlns:a16="http://schemas.microsoft.com/office/drawing/2014/main" id="{E98D57EB-0D6E-9C75-5276-1E7C654F96E2}"/>
              </a:ext>
            </a:extLst>
          </p:cNvPr>
          <p:cNvSpPr>
            <a:spLocks noGrp="1"/>
          </p:cNvSpPr>
          <p:nvPr>
            <p:ph type="title" hasCustomPrompt="1"/>
          </p:nvPr>
        </p:nvSpPr>
        <p:spPr/>
        <p:txBody>
          <a:bodyPr/>
          <a:lstStyle>
            <a:lvl1pPr algn="ctr">
              <a:defRPr b="1"/>
            </a:lvl1pPr>
          </a:lstStyle>
          <a:p>
            <a:r>
              <a:rPr lang="en-US" dirty="0"/>
              <a:t>GIỚI THIỆU VỀ PTIT</a:t>
            </a:r>
          </a:p>
        </p:txBody>
      </p:sp>
      <p:sp>
        <p:nvSpPr>
          <p:cNvPr id="18" name="Content Placeholder 17">
            <a:extLst>
              <a:ext uri="{FF2B5EF4-FFF2-40B4-BE49-F238E27FC236}">
                <a16:creationId xmlns:a16="http://schemas.microsoft.com/office/drawing/2014/main" id="{C3540DD0-E535-C72D-E258-2DE0F7714317}"/>
              </a:ext>
            </a:extLst>
          </p:cNvPr>
          <p:cNvSpPr>
            <a:spLocks noGrp="1"/>
          </p:cNvSpPr>
          <p:nvPr>
            <p:ph sz="quarter" idx="13" hasCustomPrompt="1"/>
          </p:nvPr>
        </p:nvSpPr>
        <p:spPr>
          <a:xfrm>
            <a:off x="941388" y="2548466"/>
            <a:ext cx="3473594" cy="3344333"/>
          </a:xfrm>
        </p:spPr>
        <p:txBody>
          <a:bodyPr/>
          <a:lstStyle/>
          <a:p>
            <a:pPr lvl="0"/>
            <a:r>
              <a:rPr lang="vi-VN" dirty="0"/>
              <a:t>Học viện Công nghệ Bưu chính Viễn thông (PTIT) là trường đại học công lập trực thuộc Bộ Khoa học và Công nghệ, là một trong những cơ sở giáo dục trọng điểm quốc gia về kỹ thuật và công nghệ, có thế mạnh trong đào tạo và nghiên cứu về Công nghệ Thông tin và Truyền thông (ICT)</a:t>
            </a:r>
            <a:endParaRPr lang="en-US" dirty="0"/>
          </a:p>
        </p:txBody>
      </p:sp>
      <p:sp>
        <p:nvSpPr>
          <p:cNvPr id="22" name="Content Placeholder 21">
            <a:extLst>
              <a:ext uri="{FF2B5EF4-FFF2-40B4-BE49-F238E27FC236}">
                <a16:creationId xmlns:a16="http://schemas.microsoft.com/office/drawing/2014/main" id="{7A13D861-BDB5-47E4-72DC-7CEE1E6F5322}"/>
              </a:ext>
            </a:extLst>
          </p:cNvPr>
          <p:cNvSpPr>
            <a:spLocks noGrp="1"/>
          </p:cNvSpPr>
          <p:nvPr>
            <p:ph sz="quarter" idx="14" hasCustomPrompt="1"/>
          </p:nvPr>
        </p:nvSpPr>
        <p:spPr>
          <a:xfrm>
            <a:off x="5254625" y="2563812"/>
            <a:ext cx="3771357" cy="3328987"/>
          </a:xfrm>
          <a:ln>
            <a:solidFill>
              <a:schemeClr val="accent1"/>
            </a:solidFill>
          </a:ln>
        </p:spPr>
        <p:txBody>
          <a:bodyPr/>
          <a:lstStyle>
            <a:lvl1pPr>
              <a:defRPr lang="vi-VN" b="1" i="0" smtClean="0">
                <a:solidFill>
                  <a:schemeClr val="tx1"/>
                </a:solidFill>
                <a:effectLst/>
              </a:defRPr>
            </a:lvl1pPr>
          </a:lstStyle>
          <a:p>
            <a:pPr lvl="0"/>
            <a:r>
              <a:rPr lang="vi-VN" dirty="0"/>
              <a:t>Với hai cơ sở đào tạo tại Hà Nội và Thành phố Hồ Chí Minh, PTIT có lịch sử hình thành từ năm 1953 và hoạt động theo mô hình gắn kết đào tạo - nghiên cứu - sản xuất kinh doanh nhằm cung cấp nguồn nhân lực chất lượng cao và tri thức khoa học công nghệ cho đất nước. </a:t>
            </a:r>
            <a:endParaRPr lang="en-US" dirty="0"/>
          </a:p>
        </p:txBody>
      </p:sp>
      <p:pic>
        <p:nvPicPr>
          <p:cNvPr id="25" name="Picture 24" descr="A logo with a star&#10;&#10;AI-generated content may be incorrect.">
            <a:extLst>
              <a:ext uri="{FF2B5EF4-FFF2-40B4-BE49-F238E27FC236}">
                <a16:creationId xmlns:a16="http://schemas.microsoft.com/office/drawing/2014/main" id="{35127937-1B93-7161-A282-72E2131808F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691949" y="6243783"/>
            <a:ext cx="496875" cy="614218"/>
          </a:xfrm>
          <a:prstGeom prst="rect">
            <a:avLst/>
          </a:prstGeom>
        </p:spPr>
      </p:pic>
    </p:spTree>
    <p:extLst>
      <p:ext uri="{BB962C8B-B14F-4D97-AF65-F5344CB8AC3E}">
        <p14:creationId xmlns:p14="http://schemas.microsoft.com/office/powerpoint/2010/main" val="1361397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70118-F846-4154-BD75-0AE4DF416CC6}"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024BD-C954-4820-A1B4-1B1CA631B621}" type="slidenum">
              <a:rPr lang="en-US" smtClean="0"/>
              <a:t>‹#›</a:t>
            </a:fld>
            <a:endParaRPr lang="en-US"/>
          </a:p>
        </p:txBody>
      </p:sp>
    </p:spTree>
    <p:extLst>
      <p:ext uri="{BB962C8B-B14F-4D97-AF65-F5344CB8AC3E}">
        <p14:creationId xmlns:p14="http://schemas.microsoft.com/office/powerpoint/2010/main" val="144583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70118-F846-4154-BD75-0AE4DF416CC6}"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024BD-C954-4820-A1B4-1B1CA631B62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1715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70118-F846-4154-BD75-0AE4DF416CC6}"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024BD-C954-4820-A1B4-1B1CA631B621}" type="slidenum">
              <a:rPr lang="en-US" smtClean="0"/>
              <a:t>‹#›</a:t>
            </a:fld>
            <a:endParaRPr lang="en-US"/>
          </a:p>
        </p:txBody>
      </p:sp>
    </p:spTree>
    <p:extLst>
      <p:ext uri="{BB962C8B-B14F-4D97-AF65-F5344CB8AC3E}">
        <p14:creationId xmlns:p14="http://schemas.microsoft.com/office/powerpoint/2010/main" val="236608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70118-F846-4154-BD75-0AE4DF416CC6}"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024BD-C954-4820-A1B4-1B1CA631B62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8842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70118-F846-4154-BD75-0AE4DF416CC6}"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024BD-C954-4820-A1B4-1B1CA631B621}" type="slidenum">
              <a:rPr lang="en-US" smtClean="0"/>
              <a:t>‹#›</a:t>
            </a:fld>
            <a:endParaRPr lang="en-US"/>
          </a:p>
        </p:txBody>
      </p:sp>
    </p:spTree>
    <p:extLst>
      <p:ext uri="{BB962C8B-B14F-4D97-AF65-F5344CB8AC3E}">
        <p14:creationId xmlns:p14="http://schemas.microsoft.com/office/powerpoint/2010/main" val="1261516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70118-F846-4154-BD75-0AE4DF416CC6}"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024BD-C954-4820-A1B4-1B1CA631B621}" type="slidenum">
              <a:rPr lang="en-US" smtClean="0"/>
              <a:t>‹#›</a:t>
            </a:fld>
            <a:endParaRPr lang="en-US"/>
          </a:p>
        </p:txBody>
      </p:sp>
    </p:spTree>
    <p:extLst>
      <p:ext uri="{BB962C8B-B14F-4D97-AF65-F5344CB8AC3E}">
        <p14:creationId xmlns:p14="http://schemas.microsoft.com/office/powerpoint/2010/main" val="3353467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70118-F846-4154-BD75-0AE4DF416CC6}"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024BD-C954-4820-A1B4-1B1CA631B621}" type="slidenum">
              <a:rPr lang="en-US" smtClean="0"/>
              <a:t>‹#›</a:t>
            </a:fld>
            <a:endParaRPr lang="en-US"/>
          </a:p>
        </p:txBody>
      </p:sp>
    </p:spTree>
    <p:extLst>
      <p:ext uri="{BB962C8B-B14F-4D97-AF65-F5344CB8AC3E}">
        <p14:creationId xmlns:p14="http://schemas.microsoft.com/office/powerpoint/2010/main" val="1041704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ADAF-4619-546D-D39F-5359ED6C2C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899326-573F-42FF-5CDB-789FCF83F03F}"/>
              </a:ext>
            </a:extLst>
          </p:cNvPr>
          <p:cNvSpPr>
            <a:spLocks noGrp="1"/>
          </p:cNvSpPr>
          <p:nvPr>
            <p:ph type="dt" sz="half" idx="10"/>
          </p:nvPr>
        </p:nvSpPr>
        <p:spPr/>
        <p:txBody>
          <a:bodyPr/>
          <a:lstStyle/>
          <a:p>
            <a:fld id="{74470118-F846-4154-BD75-0AE4DF416CC6}" type="datetimeFigureOut">
              <a:rPr lang="en-US" smtClean="0"/>
              <a:t>1/10/2025</a:t>
            </a:fld>
            <a:endParaRPr lang="en-US"/>
          </a:p>
        </p:txBody>
      </p:sp>
      <p:sp>
        <p:nvSpPr>
          <p:cNvPr id="4" name="Footer Placeholder 3">
            <a:extLst>
              <a:ext uri="{FF2B5EF4-FFF2-40B4-BE49-F238E27FC236}">
                <a16:creationId xmlns:a16="http://schemas.microsoft.com/office/drawing/2014/main" id="{ACB0D964-CB27-FD43-CA59-A9823D8A09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72D3A6-F70E-D06E-9544-014AEB142A97}"/>
              </a:ext>
            </a:extLst>
          </p:cNvPr>
          <p:cNvSpPr>
            <a:spLocks noGrp="1"/>
          </p:cNvSpPr>
          <p:nvPr>
            <p:ph type="sldNum" sz="quarter" idx="12"/>
          </p:nvPr>
        </p:nvSpPr>
        <p:spPr/>
        <p:txBody>
          <a:bodyPr/>
          <a:lstStyle/>
          <a:p>
            <a:fld id="{4FB024BD-C954-4820-A1B4-1B1CA631B621}" type="slidenum">
              <a:rPr lang="en-US" smtClean="0"/>
              <a:t>‹#›</a:t>
            </a:fld>
            <a:endParaRPr lang="en-US"/>
          </a:p>
        </p:txBody>
      </p:sp>
    </p:spTree>
    <p:extLst>
      <p:ext uri="{BB962C8B-B14F-4D97-AF65-F5344CB8AC3E}">
        <p14:creationId xmlns:p14="http://schemas.microsoft.com/office/powerpoint/2010/main" val="23782106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2E53-93D9-FCD6-B4ED-C1770DCA02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04856-76FE-515A-703F-0403873F467D}"/>
              </a:ext>
            </a:extLst>
          </p:cNvPr>
          <p:cNvSpPr>
            <a:spLocks noGrp="1"/>
          </p:cNvSpPr>
          <p:nvPr>
            <p:ph type="dt" sz="half" idx="10"/>
          </p:nvPr>
        </p:nvSpPr>
        <p:spPr/>
        <p:txBody>
          <a:bodyPr/>
          <a:lstStyle/>
          <a:p>
            <a:fld id="{74470118-F846-4154-BD75-0AE4DF416CC6}" type="datetimeFigureOut">
              <a:rPr lang="en-US" smtClean="0"/>
              <a:t>1/10/2025</a:t>
            </a:fld>
            <a:endParaRPr lang="en-US"/>
          </a:p>
        </p:txBody>
      </p:sp>
      <p:sp>
        <p:nvSpPr>
          <p:cNvPr id="4" name="Footer Placeholder 3">
            <a:extLst>
              <a:ext uri="{FF2B5EF4-FFF2-40B4-BE49-F238E27FC236}">
                <a16:creationId xmlns:a16="http://schemas.microsoft.com/office/drawing/2014/main" id="{82F4BFBF-2F2A-BC31-C1B9-8CF788D1F3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5A9E89-9C16-A636-A580-D9E3623D1293}"/>
              </a:ext>
            </a:extLst>
          </p:cNvPr>
          <p:cNvSpPr>
            <a:spLocks noGrp="1"/>
          </p:cNvSpPr>
          <p:nvPr>
            <p:ph type="sldNum" sz="quarter" idx="12"/>
          </p:nvPr>
        </p:nvSpPr>
        <p:spPr/>
        <p:txBody>
          <a:bodyPr/>
          <a:lstStyle/>
          <a:p>
            <a:fld id="{4FB024BD-C954-4820-A1B4-1B1CA631B621}" type="slidenum">
              <a:rPr lang="en-US" smtClean="0"/>
              <a:t>‹#›</a:t>
            </a:fld>
            <a:endParaRPr lang="en-US"/>
          </a:p>
        </p:txBody>
      </p:sp>
    </p:spTree>
    <p:extLst>
      <p:ext uri="{BB962C8B-B14F-4D97-AF65-F5344CB8AC3E}">
        <p14:creationId xmlns:p14="http://schemas.microsoft.com/office/powerpoint/2010/main" val="33550080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Date Placeholder 3"/>
          <p:cNvSpPr>
            <a:spLocks noGrp="1"/>
          </p:cNvSpPr>
          <p:nvPr>
            <p:ph type="dt" sz="half" idx="10"/>
          </p:nvPr>
        </p:nvSpPr>
        <p:spPr/>
        <p:txBody>
          <a:bodyPr/>
          <a:lstStyle/>
          <a:p>
            <a:fld id="{74470118-F846-4154-BD75-0AE4DF416CC6}"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024BD-C954-4820-A1B4-1B1CA631B621}" type="slidenum">
              <a:rPr lang="en-US" smtClean="0"/>
              <a:t>‹#›</a:t>
            </a:fld>
            <a:endParaRPr lang="en-US"/>
          </a:p>
        </p:txBody>
      </p:sp>
      <p:sp>
        <p:nvSpPr>
          <p:cNvPr id="8" name="Title 7">
            <a:extLst>
              <a:ext uri="{FF2B5EF4-FFF2-40B4-BE49-F238E27FC236}">
                <a16:creationId xmlns:a16="http://schemas.microsoft.com/office/drawing/2014/main" id="{E98D57EB-0D6E-9C75-5276-1E7C654F96E2}"/>
              </a:ext>
            </a:extLst>
          </p:cNvPr>
          <p:cNvSpPr>
            <a:spLocks noGrp="1"/>
          </p:cNvSpPr>
          <p:nvPr>
            <p:ph type="title" hasCustomPrompt="1"/>
          </p:nvPr>
        </p:nvSpPr>
        <p:spPr/>
        <p:txBody>
          <a:bodyPr/>
          <a:lstStyle>
            <a:lvl1pPr algn="ctr">
              <a:defRPr b="1"/>
            </a:lvl1pPr>
          </a:lstStyle>
          <a:p>
            <a:r>
              <a:rPr lang="en-US" dirty="0"/>
              <a:t>GIỚI THIỆU VỀ PTIT</a:t>
            </a:r>
          </a:p>
        </p:txBody>
      </p:sp>
      <p:sp>
        <p:nvSpPr>
          <p:cNvPr id="18" name="Content Placeholder 17">
            <a:extLst>
              <a:ext uri="{FF2B5EF4-FFF2-40B4-BE49-F238E27FC236}">
                <a16:creationId xmlns:a16="http://schemas.microsoft.com/office/drawing/2014/main" id="{C3540DD0-E535-C72D-E258-2DE0F7714317}"/>
              </a:ext>
            </a:extLst>
          </p:cNvPr>
          <p:cNvSpPr>
            <a:spLocks noGrp="1"/>
          </p:cNvSpPr>
          <p:nvPr>
            <p:ph sz="quarter" idx="13" hasCustomPrompt="1"/>
          </p:nvPr>
        </p:nvSpPr>
        <p:spPr>
          <a:xfrm>
            <a:off x="941388" y="2548466"/>
            <a:ext cx="3473594" cy="3344333"/>
          </a:xfrm>
        </p:spPr>
        <p:txBody>
          <a:bodyPr>
            <a:noAutofit/>
          </a:bodyPr>
          <a:lstStyle>
            <a:lvl1pPr>
              <a:defRPr sz="2000"/>
            </a:lvl1pPr>
          </a:lstStyle>
          <a:p>
            <a:pPr lvl="0"/>
            <a:r>
              <a:rPr lang="vi-VN" dirty="0"/>
              <a:t>Học viện Công nghệ Bưu chính Viễn thông (PTIT) là trường đại học công lập trực thuộc Bộ Khoa học và Công nghệ, là một trong những cơ sở giáo dục trọng điểm quốc gia về kỹ thuật và công nghệ, có thế mạnh trong đào tạo và nghiên cứu về Công nghệ Thông tin và Truyền thông (ICT)</a:t>
            </a:r>
            <a:endParaRPr lang="en-US" dirty="0"/>
          </a:p>
        </p:txBody>
      </p:sp>
      <p:sp>
        <p:nvSpPr>
          <p:cNvPr id="22" name="Content Placeholder 21">
            <a:extLst>
              <a:ext uri="{FF2B5EF4-FFF2-40B4-BE49-F238E27FC236}">
                <a16:creationId xmlns:a16="http://schemas.microsoft.com/office/drawing/2014/main" id="{7A13D861-BDB5-47E4-72DC-7CEE1E6F5322}"/>
              </a:ext>
            </a:extLst>
          </p:cNvPr>
          <p:cNvSpPr>
            <a:spLocks noGrp="1"/>
          </p:cNvSpPr>
          <p:nvPr>
            <p:ph sz="quarter" idx="14" hasCustomPrompt="1"/>
          </p:nvPr>
        </p:nvSpPr>
        <p:spPr>
          <a:xfrm>
            <a:off x="5254625" y="2563812"/>
            <a:ext cx="3771357" cy="3328987"/>
          </a:xfrm>
          <a:ln>
            <a:solidFill>
              <a:schemeClr val="accent1"/>
            </a:solidFill>
          </a:ln>
        </p:spPr>
        <p:txBody>
          <a:bodyPr/>
          <a:lstStyle>
            <a:lvl1pPr>
              <a:defRPr lang="vi-VN" b="1" i="0" smtClean="0">
                <a:solidFill>
                  <a:schemeClr val="tx1"/>
                </a:solidFill>
                <a:effectLst/>
              </a:defRPr>
            </a:lvl1pPr>
          </a:lstStyle>
          <a:p>
            <a:pPr lvl="0"/>
            <a:r>
              <a:rPr lang="vi-VN" dirty="0"/>
              <a:t>Với hai cơ sở đào tạo tại Hà Nội và Thành phố Hồ Chí Minh, PTIT có lịch sử hình thành từ năm 1953 và hoạt động theo mô hình gắn kết đào tạo - nghiên cứu - sản xuất kinh doanh nhằm cung cấp nguồn nhân lực chất lượng cao và tri thức khoa học công nghệ cho đất nước. </a:t>
            </a:r>
            <a:endParaRPr lang="en-US" dirty="0"/>
          </a:p>
        </p:txBody>
      </p:sp>
      <p:pic>
        <p:nvPicPr>
          <p:cNvPr id="25" name="Picture 24" descr="A logo with a star&#10;&#10;AI-generated content may be incorrect.">
            <a:extLst>
              <a:ext uri="{FF2B5EF4-FFF2-40B4-BE49-F238E27FC236}">
                <a16:creationId xmlns:a16="http://schemas.microsoft.com/office/drawing/2014/main" id="{35127937-1B93-7161-A282-72E2131808F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691949" y="6243783"/>
            <a:ext cx="496875" cy="614218"/>
          </a:xfrm>
          <a:prstGeom prst="rect">
            <a:avLst/>
          </a:prstGeom>
        </p:spPr>
      </p:pic>
    </p:spTree>
    <p:extLst>
      <p:ext uri="{BB962C8B-B14F-4D97-AF65-F5344CB8AC3E}">
        <p14:creationId xmlns:p14="http://schemas.microsoft.com/office/powerpoint/2010/main" val="267070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600"/>
            </a:lvl1pPr>
          </a:lstStyle>
          <a:p>
            <a:r>
              <a:rPr lang="en-US" dirty="0" err="1"/>
              <a:t>Hình</a:t>
            </a:r>
            <a:r>
              <a:rPr lang="en-US" dirty="0"/>
              <a:t> </a:t>
            </a:r>
            <a:r>
              <a:rPr lang="en-US" dirty="0" err="1"/>
              <a:t>ảnh</a:t>
            </a:r>
            <a:r>
              <a:rPr lang="en-US" dirty="0"/>
              <a:t> </a:t>
            </a:r>
            <a:r>
              <a:rPr lang="en-US" dirty="0" err="1"/>
              <a:t>về</a:t>
            </a:r>
            <a:r>
              <a:rPr lang="en-US" dirty="0"/>
              <a:t> </a:t>
            </a:r>
            <a:r>
              <a:rPr lang="en-US" dirty="0" err="1"/>
              <a:t>ptit</a:t>
            </a:r>
            <a:endParaRPr lang="en-US" dirty="0"/>
          </a:p>
        </p:txBody>
      </p:sp>
      <p:sp>
        <p:nvSpPr>
          <p:cNvPr id="3" name="Content Placeholder 2"/>
          <p:cNvSpPr>
            <a:spLocks noGrp="1"/>
          </p:cNvSpPr>
          <p:nvPr>
            <p:ph idx="1"/>
          </p:nvPr>
        </p:nvSpPr>
        <p:spPr>
          <a:xfrm flipH="1">
            <a:off x="-6165130" y="3429001"/>
            <a:ext cx="2185561" cy="200320"/>
          </a:xfrm>
        </p:spPr>
        <p:txBody>
          <a:bodyPr/>
          <a:lstStyle>
            <a:lvl1pPr marL="0" indent="0">
              <a:buNone/>
              <a:defRPr/>
            </a:lvl1pPr>
          </a:lstStyle>
          <a:p>
            <a:pPr lvl="0"/>
            <a:endParaRPr lang="en-US" dirty="0"/>
          </a:p>
        </p:txBody>
      </p:sp>
      <p:sp>
        <p:nvSpPr>
          <p:cNvPr id="4" name="Date Placeholder 3"/>
          <p:cNvSpPr>
            <a:spLocks noGrp="1"/>
          </p:cNvSpPr>
          <p:nvPr>
            <p:ph type="dt" sz="half" idx="10"/>
          </p:nvPr>
        </p:nvSpPr>
        <p:spPr/>
        <p:txBody>
          <a:bodyPr/>
          <a:lstStyle/>
          <a:p>
            <a:fld id="{74470118-F846-4154-BD75-0AE4DF416CC6}"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B024BD-C954-4820-A1B4-1B1CA631B621}" type="slidenum">
              <a:rPr lang="en-US" smtClean="0"/>
              <a:t>‹#›</a:t>
            </a:fld>
            <a:endParaRPr lang="en-US"/>
          </a:p>
        </p:txBody>
      </p:sp>
      <p:pic>
        <p:nvPicPr>
          <p:cNvPr id="1026" name="Picture 2" descr="Lịch sử – Truyền thống – Học viện Công nghệ Bưu Chính Viễn Thông – PTIT">
            <a:extLst>
              <a:ext uri="{FF2B5EF4-FFF2-40B4-BE49-F238E27FC236}">
                <a16:creationId xmlns:a16="http://schemas.microsoft.com/office/drawing/2014/main" id="{51F71C29-8848-789D-13EF-C09AC9BB72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5035" y="2007851"/>
            <a:ext cx="5352991" cy="3562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8736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8135-30EF-442B-F972-399D72C655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22A4E5-66DF-1874-A23D-A4C6823F92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82D246-9485-396F-4623-1BAD80E720F8}"/>
              </a:ext>
            </a:extLst>
          </p:cNvPr>
          <p:cNvSpPr>
            <a:spLocks noGrp="1"/>
          </p:cNvSpPr>
          <p:nvPr>
            <p:ph type="dt" sz="half" idx="10"/>
          </p:nvPr>
        </p:nvSpPr>
        <p:spPr/>
        <p:txBody>
          <a:bodyPr/>
          <a:lstStyle/>
          <a:p>
            <a:fld id="{16DD0942-6DD2-403D-8C1A-F2791B127E66}" type="datetimeFigureOut">
              <a:rPr lang="en-US" smtClean="0"/>
              <a:t>1/10/2025</a:t>
            </a:fld>
            <a:endParaRPr lang="en-US"/>
          </a:p>
        </p:txBody>
      </p:sp>
      <p:sp>
        <p:nvSpPr>
          <p:cNvPr id="5" name="Footer Placeholder 4">
            <a:extLst>
              <a:ext uri="{FF2B5EF4-FFF2-40B4-BE49-F238E27FC236}">
                <a16:creationId xmlns:a16="http://schemas.microsoft.com/office/drawing/2014/main" id="{3C597DC3-4003-C98A-A79A-58162AD40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C7B0C-B0C6-34F5-843F-767D89E931FA}"/>
              </a:ext>
            </a:extLst>
          </p:cNvPr>
          <p:cNvSpPr>
            <a:spLocks noGrp="1"/>
          </p:cNvSpPr>
          <p:nvPr>
            <p:ph type="sldNum" sz="quarter" idx="12"/>
          </p:nvPr>
        </p:nvSpPr>
        <p:spPr/>
        <p:txBody>
          <a:bodyPr/>
          <a:lstStyle/>
          <a:p>
            <a:fld id="{A6108575-F86B-489B-B4AF-DB7D6CACA22D}" type="slidenum">
              <a:rPr lang="en-US" smtClean="0"/>
              <a:t>‹#›</a:t>
            </a:fld>
            <a:endParaRPr lang="en-US"/>
          </a:p>
        </p:txBody>
      </p:sp>
    </p:spTree>
    <p:extLst>
      <p:ext uri="{BB962C8B-B14F-4D97-AF65-F5344CB8AC3E}">
        <p14:creationId xmlns:p14="http://schemas.microsoft.com/office/powerpoint/2010/main" val="2625095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95DB-3FBC-E8FE-94EF-E8052B8B03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C2F4D5-35C1-3C22-B11F-0EADC7C37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E65C2-EDA2-7C48-864F-EB2DD259C0E5}"/>
              </a:ext>
            </a:extLst>
          </p:cNvPr>
          <p:cNvSpPr>
            <a:spLocks noGrp="1"/>
          </p:cNvSpPr>
          <p:nvPr>
            <p:ph type="dt" sz="half" idx="10"/>
          </p:nvPr>
        </p:nvSpPr>
        <p:spPr/>
        <p:txBody>
          <a:bodyPr/>
          <a:lstStyle/>
          <a:p>
            <a:fld id="{16DD0942-6DD2-403D-8C1A-F2791B127E66}" type="datetimeFigureOut">
              <a:rPr lang="en-US" smtClean="0"/>
              <a:t>1/10/2025</a:t>
            </a:fld>
            <a:endParaRPr lang="en-US"/>
          </a:p>
        </p:txBody>
      </p:sp>
      <p:sp>
        <p:nvSpPr>
          <p:cNvPr id="5" name="Footer Placeholder 4">
            <a:extLst>
              <a:ext uri="{FF2B5EF4-FFF2-40B4-BE49-F238E27FC236}">
                <a16:creationId xmlns:a16="http://schemas.microsoft.com/office/drawing/2014/main" id="{2D4FB9A1-65AF-8700-C3D6-D204C7AB9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86919-5A1D-8470-A5C0-2FD05C630CE8}"/>
              </a:ext>
            </a:extLst>
          </p:cNvPr>
          <p:cNvSpPr>
            <a:spLocks noGrp="1"/>
          </p:cNvSpPr>
          <p:nvPr>
            <p:ph type="sldNum" sz="quarter" idx="12"/>
          </p:nvPr>
        </p:nvSpPr>
        <p:spPr/>
        <p:txBody>
          <a:bodyPr/>
          <a:lstStyle/>
          <a:p>
            <a:fld id="{A6108575-F86B-489B-B4AF-DB7D6CACA22D}" type="slidenum">
              <a:rPr lang="en-US" smtClean="0"/>
              <a:t>‹#›</a:t>
            </a:fld>
            <a:endParaRPr lang="en-US"/>
          </a:p>
        </p:txBody>
      </p:sp>
    </p:spTree>
    <p:extLst>
      <p:ext uri="{BB962C8B-B14F-4D97-AF65-F5344CB8AC3E}">
        <p14:creationId xmlns:p14="http://schemas.microsoft.com/office/powerpoint/2010/main" val="185713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7D3F-5DA3-9420-EEA6-6D6A40865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6417A3-31E2-D4A3-902E-58C2D946C7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AC0F30-B377-7606-81FC-31509AF5E49C}"/>
              </a:ext>
            </a:extLst>
          </p:cNvPr>
          <p:cNvSpPr>
            <a:spLocks noGrp="1"/>
          </p:cNvSpPr>
          <p:nvPr>
            <p:ph type="dt" sz="half" idx="10"/>
          </p:nvPr>
        </p:nvSpPr>
        <p:spPr/>
        <p:txBody>
          <a:bodyPr/>
          <a:lstStyle/>
          <a:p>
            <a:fld id="{16DD0942-6DD2-403D-8C1A-F2791B127E66}" type="datetimeFigureOut">
              <a:rPr lang="en-US" smtClean="0"/>
              <a:t>1/10/2025</a:t>
            </a:fld>
            <a:endParaRPr lang="en-US"/>
          </a:p>
        </p:txBody>
      </p:sp>
      <p:sp>
        <p:nvSpPr>
          <p:cNvPr id="5" name="Footer Placeholder 4">
            <a:extLst>
              <a:ext uri="{FF2B5EF4-FFF2-40B4-BE49-F238E27FC236}">
                <a16:creationId xmlns:a16="http://schemas.microsoft.com/office/drawing/2014/main" id="{EC510AA3-8FEB-5CB4-FFFF-51074C4DA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F1260-AF56-815A-896C-949C2441FA74}"/>
              </a:ext>
            </a:extLst>
          </p:cNvPr>
          <p:cNvSpPr>
            <a:spLocks noGrp="1"/>
          </p:cNvSpPr>
          <p:nvPr>
            <p:ph type="sldNum" sz="quarter" idx="12"/>
          </p:nvPr>
        </p:nvSpPr>
        <p:spPr/>
        <p:txBody>
          <a:bodyPr/>
          <a:lstStyle/>
          <a:p>
            <a:fld id="{A6108575-F86B-489B-B4AF-DB7D6CACA22D}" type="slidenum">
              <a:rPr lang="en-US" smtClean="0"/>
              <a:t>‹#›</a:t>
            </a:fld>
            <a:endParaRPr lang="en-US"/>
          </a:p>
        </p:txBody>
      </p:sp>
    </p:spTree>
    <p:extLst>
      <p:ext uri="{BB962C8B-B14F-4D97-AF65-F5344CB8AC3E}">
        <p14:creationId xmlns:p14="http://schemas.microsoft.com/office/powerpoint/2010/main" val="120720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1701C-54B3-8C96-D5F7-B3704B2636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2E1E9E-C44E-C93C-CDDC-46D5A2DCD2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748550-957A-D6E0-521D-1FF66F3D2C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0F890D-0DE7-0343-FA66-E7B812A84234}"/>
              </a:ext>
            </a:extLst>
          </p:cNvPr>
          <p:cNvSpPr>
            <a:spLocks noGrp="1"/>
          </p:cNvSpPr>
          <p:nvPr>
            <p:ph type="dt" sz="half" idx="10"/>
          </p:nvPr>
        </p:nvSpPr>
        <p:spPr/>
        <p:txBody>
          <a:bodyPr/>
          <a:lstStyle/>
          <a:p>
            <a:fld id="{16DD0942-6DD2-403D-8C1A-F2791B127E66}" type="datetimeFigureOut">
              <a:rPr lang="en-US" smtClean="0"/>
              <a:t>1/10/2025</a:t>
            </a:fld>
            <a:endParaRPr lang="en-US"/>
          </a:p>
        </p:txBody>
      </p:sp>
      <p:sp>
        <p:nvSpPr>
          <p:cNvPr id="6" name="Footer Placeholder 5">
            <a:extLst>
              <a:ext uri="{FF2B5EF4-FFF2-40B4-BE49-F238E27FC236}">
                <a16:creationId xmlns:a16="http://schemas.microsoft.com/office/drawing/2014/main" id="{94340BC2-0124-E807-0718-489A1021E7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395CFD-BE80-33A9-5BDE-84B02F050E08}"/>
              </a:ext>
            </a:extLst>
          </p:cNvPr>
          <p:cNvSpPr>
            <a:spLocks noGrp="1"/>
          </p:cNvSpPr>
          <p:nvPr>
            <p:ph type="sldNum" sz="quarter" idx="12"/>
          </p:nvPr>
        </p:nvSpPr>
        <p:spPr/>
        <p:txBody>
          <a:bodyPr/>
          <a:lstStyle/>
          <a:p>
            <a:fld id="{A6108575-F86B-489B-B4AF-DB7D6CACA22D}" type="slidenum">
              <a:rPr lang="en-US" smtClean="0"/>
              <a:t>‹#›</a:t>
            </a:fld>
            <a:endParaRPr lang="en-US"/>
          </a:p>
        </p:txBody>
      </p:sp>
    </p:spTree>
    <p:extLst>
      <p:ext uri="{BB962C8B-B14F-4D97-AF65-F5344CB8AC3E}">
        <p14:creationId xmlns:p14="http://schemas.microsoft.com/office/powerpoint/2010/main" val="26130813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0FDB-1069-BCA9-4196-575B0219D7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F440BD-B90F-C5E2-28B8-54E1B8FE6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BF4630-A2F5-32CB-2E12-A3B8B3F06E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7F1497-1809-56AF-A258-6A25854393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ED37CB-1F12-41D8-6B55-031E8ADD0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69F1B7-FBCF-8A02-B0B7-417DE6322184}"/>
              </a:ext>
            </a:extLst>
          </p:cNvPr>
          <p:cNvSpPr>
            <a:spLocks noGrp="1"/>
          </p:cNvSpPr>
          <p:nvPr>
            <p:ph type="dt" sz="half" idx="10"/>
          </p:nvPr>
        </p:nvSpPr>
        <p:spPr/>
        <p:txBody>
          <a:bodyPr/>
          <a:lstStyle/>
          <a:p>
            <a:fld id="{16DD0942-6DD2-403D-8C1A-F2791B127E66}" type="datetimeFigureOut">
              <a:rPr lang="en-US" smtClean="0"/>
              <a:t>1/10/2025</a:t>
            </a:fld>
            <a:endParaRPr lang="en-US"/>
          </a:p>
        </p:txBody>
      </p:sp>
      <p:sp>
        <p:nvSpPr>
          <p:cNvPr id="8" name="Footer Placeholder 7">
            <a:extLst>
              <a:ext uri="{FF2B5EF4-FFF2-40B4-BE49-F238E27FC236}">
                <a16:creationId xmlns:a16="http://schemas.microsoft.com/office/drawing/2014/main" id="{9E656536-D864-2220-2F71-4ABA8CF8DF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F75B55-9D01-D19A-202F-A47869933902}"/>
              </a:ext>
            </a:extLst>
          </p:cNvPr>
          <p:cNvSpPr>
            <a:spLocks noGrp="1"/>
          </p:cNvSpPr>
          <p:nvPr>
            <p:ph type="sldNum" sz="quarter" idx="12"/>
          </p:nvPr>
        </p:nvSpPr>
        <p:spPr/>
        <p:txBody>
          <a:bodyPr/>
          <a:lstStyle/>
          <a:p>
            <a:fld id="{A6108575-F86B-489B-B4AF-DB7D6CACA22D}" type="slidenum">
              <a:rPr lang="en-US" smtClean="0"/>
              <a:t>‹#›</a:t>
            </a:fld>
            <a:endParaRPr lang="en-US"/>
          </a:p>
        </p:txBody>
      </p:sp>
    </p:spTree>
    <p:extLst>
      <p:ext uri="{BB962C8B-B14F-4D97-AF65-F5344CB8AC3E}">
        <p14:creationId xmlns:p14="http://schemas.microsoft.com/office/powerpoint/2010/main" val="4135488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FE51-570B-4437-0D08-B68F094870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1D693C-10D7-4C56-D309-47CE6E81E8DF}"/>
              </a:ext>
            </a:extLst>
          </p:cNvPr>
          <p:cNvSpPr>
            <a:spLocks noGrp="1"/>
          </p:cNvSpPr>
          <p:nvPr>
            <p:ph type="dt" sz="half" idx="10"/>
          </p:nvPr>
        </p:nvSpPr>
        <p:spPr/>
        <p:txBody>
          <a:bodyPr/>
          <a:lstStyle/>
          <a:p>
            <a:fld id="{16DD0942-6DD2-403D-8C1A-F2791B127E66}" type="datetimeFigureOut">
              <a:rPr lang="en-US" smtClean="0"/>
              <a:t>1/10/2025</a:t>
            </a:fld>
            <a:endParaRPr lang="en-US"/>
          </a:p>
        </p:txBody>
      </p:sp>
      <p:sp>
        <p:nvSpPr>
          <p:cNvPr id="4" name="Footer Placeholder 3">
            <a:extLst>
              <a:ext uri="{FF2B5EF4-FFF2-40B4-BE49-F238E27FC236}">
                <a16:creationId xmlns:a16="http://schemas.microsoft.com/office/drawing/2014/main" id="{821E032A-6755-83DA-FADC-4F6DB03412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6B0851-BA9D-DADC-D226-FAD4E788864B}"/>
              </a:ext>
            </a:extLst>
          </p:cNvPr>
          <p:cNvSpPr>
            <a:spLocks noGrp="1"/>
          </p:cNvSpPr>
          <p:nvPr>
            <p:ph type="sldNum" sz="quarter" idx="12"/>
          </p:nvPr>
        </p:nvSpPr>
        <p:spPr/>
        <p:txBody>
          <a:bodyPr/>
          <a:lstStyle/>
          <a:p>
            <a:fld id="{A6108575-F86B-489B-B4AF-DB7D6CACA22D}" type="slidenum">
              <a:rPr lang="en-US" smtClean="0"/>
              <a:t>‹#›</a:t>
            </a:fld>
            <a:endParaRPr lang="en-US"/>
          </a:p>
        </p:txBody>
      </p:sp>
    </p:spTree>
    <p:extLst>
      <p:ext uri="{BB962C8B-B14F-4D97-AF65-F5344CB8AC3E}">
        <p14:creationId xmlns:p14="http://schemas.microsoft.com/office/powerpoint/2010/main" val="12477326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35D13A-FD5A-4BBC-9CAB-E92A13F7D4CF}"/>
              </a:ext>
            </a:extLst>
          </p:cNvPr>
          <p:cNvSpPr>
            <a:spLocks noGrp="1"/>
          </p:cNvSpPr>
          <p:nvPr>
            <p:ph type="dt" sz="half" idx="10"/>
          </p:nvPr>
        </p:nvSpPr>
        <p:spPr/>
        <p:txBody>
          <a:bodyPr/>
          <a:lstStyle/>
          <a:p>
            <a:fld id="{16DD0942-6DD2-403D-8C1A-F2791B127E66}" type="datetimeFigureOut">
              <a:rPr lang="en-US" smtClean="0"/>
              <a:t>1/10/2025</a:t>
            </a:fld>
            <a:endParaRPr lang="en-US"/>
          </a:p>
        </p:txBody>
      </p:sp>
      <p:sp>
        <p:nvSpPr>
          <p:cNvPr id="3" name="Footer Placeholder 2">
            <a:extLst>
              <a:ext uri="{FF2B5EF4-FFF2-40B4-BE49-F238E27FC236}">
                <a16:creationId xmlns:a16="http://schemas.microsoft.com/office/drawing/2014/main" id="{AE7F0D78-92B2-62B1-7584-8937E033C9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402BA7-C655-A55C-CD05-DAA544CBA7F9}"/>
              </a:ext>
            </a:extLst>
          </p:cNvPr>
          <p:cNvSpPr>
            <a:spLocks noGrp="1"/>
          </p:cNvSpPr>
          <p:nvPr>
            <p:ph type="sldNum" sz="quarter" idx="12"/>
          </p:nvPr>
        </p:nvSpPr>
        <p:spPr/>
        <p:txBody>
          <a:bodyPr/>
          <a:lstStyle/>
          <a:p>
            <a:fld id="{A6108575-F86B-489B-B4AF-DB7D6CACA22D}" type="slidenum">
              <a:rPr lang="en-US" smtClean="0"/>
              <a:t>‹#›</a:t>
            </a:fld>
            <a:endParaRPr lang="en-US"/>
          </a:p>
        </p:txBody>
      </p:sp>
    </p:spTree>
    <p:extLst>
      <p:ext uri="{BB962C8B-B14F-4D97-AF65-F5344CB8AC3E}">
        <p14:creationId xmlns:p14="http://schemas.microsoft.com/office/powerpoint/2010/main" val="23813799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8FBB-8CC7-7B01-4995-E8A902EE6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CB2342-2513-234C-E9F2-AF93E73BE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0A0085-5693-ED32-B13E-59EA4CEB0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B9569C-E214-2A6E-1BAD-91B876B0B8FE}"/>
              </a:ext>
            </a:extLst>
          </p:cNvPr>
          <p:cNvSpPr>
            <a:spLocks noGrp="1"/>
          </p:cNvSpPr>
          <p:nvPr>
            <p:ph type="dt" sz="half" idx="10"/>
          </p:nvPr>
        </p:nvSpPr>
        <p:spPr/>
        <p:txBody>
          <a:bodyPr/>
          <a:lstStyle/>
          <a:p>
            <a:fld id="{16DD0942-6DD2-403D-8C1A-F2791B127E66}" type="datetimeFigureOut">
              <a:rPr lang="en-US" smtClean="0"/>
              <a:t>1/10/2025</a:t>
            </a:fld>
            <a:endParaRPr lang="en-US"/>
          </a:p>
        </p:txBody>
      </p:sp>
      <p:sp>
        <p:nvSpPr>
          <p:cNvPr id="6" name="Footer Placeholder 5">
            <a:extLst>
              <a:ext uri="{FF2B5EF4-FFF2-40B4-BE49-F238E27FC236}">
                <a16:creationId xmlns:a16="http://schemas.microsoft.com/office/drawing/2014/main" id="{4D3FECA0-09B1-7D00-8326-A1F01ACFFC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6DB16-70C5-6C6E-2939-CCF662EAADF0}"/>
              </a:ext>
            </a:extLst>
          </p:cNvPr>
          <p:cNvSpPr>
            <a:spLocks noGrp="1"/>
          </p:cNvSpPr>
          <p:nvPr>
            <p:ph type="sldNum" sz="quarter" idx="12"/>
          </p:nvPr>
        </p:nvSpPr>
        <p:spPr/>
        <p:txBody>
          <a:bodyPr/>
          <a:lstStyle/>
          <a:p>
            <a:fld id="{A6108575-F86B-489B-B4AF-DB7D6CACA22D}" type="slidenum">
              <a:rPr lang="en-US" smtClean="0"/>
              <a:t>‹#›</a:t>
            </a:fld>
            <a:endParaRPr lang="en-US"/>
          </a:p>
        </p:txBody>
      </p:sp>
    </p:spTree>
    <p:extLst>
      <p:ext uri="{BB962C8B-B14F-4D97-AF65-F5344CB8AC3E}">
        <p14:creationId xmlns:p14="http://schemas.microsoft.com/office/powerpoint/2010/main" val="1537217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E1EF5-6859-8949-7CCC-EADA36B54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3F7A5B-4F07-B455-92EC-3A68780343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AEDF58-8D4B-4FCC-761F-117392C69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3546F0-71D3-EA31-2310-CD1E68ACB85E}"/>
              </a:ext>
            </a:extLst>
          </p:cNvPr>
          <p:cNvSpPr>
            <a:spLocks noGrp="1"/>
          </p:cNvSpPr>
          <p:nvPr>
            <p:ph type="dt" sz="half" idx="10"/>
          </p:nvPr>
        </p:nvSpPr>
        <p:spPr/>
        <p:txBody>
          <a:bodyPr/>
          <a:lstStyle/>
          <a:p>
            <a:fld id="{16DD0942-6DD2-403D-8C1A-F2791B127E66}" type="datetimeFigureOut">
              <a:rPr lang="en-US" smtClean="0"/>
              <a:t>1/10/2025</a:t>
            </a:fld>
            <a:endParaRPr lang="en-US"/>
          </a:p>
        </p:txBody>
      </p:sp>
      <p:sp>
        <p:nvSpPr>
          <p:cNvPr id="6" name="Footer Placeholder 5">
            <a:extLst>
              <a:ext uri="{FF2B5EF4-FFF2-40B4-BE49-F238E27FC236}">
                <a16:creationId xmlns:a16="http://schemas.microsoft.com/office/drawing/2014/main" id="{7778FE0C-0B92-2BDE-F760-3598B42A5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62B26B-C5B1-639E-6477-D113A4CFB3C1}"/>
              </a:ext>
            </a:extLst>
          </p:cNvPr>
          <p:cNvSpPr>
            <a:spLocks noGrp="1"/>
          </p:cNvSpPr>
          <p:nvPr>
            <p:ph type="sldNum" sz="quarter" idx="12"/>
          </p:nvPr>
        </p:nvSpPr>
        <p:spPr/>
        <p:txBody>
          <a:bodyPr/>
          <a:lstStyle/>
          <a:p>
            <a:fld id="{A6108575-F86B-489B-B4AF-DB7D6CACA22D}" type="slidenum">
              <a:rPr lang="en-US" smtClean="0"/>
              <a:t>‹#›</a:t>
            </a:fld>
            <a:endParaRPr lang="en-US"/>
          </a:p>
        </p:txBody>
      </p:sp>
    </p:spTree>
    <p:extLst>
      <p:ext uri="{BB962C8B-B14F-4D97-AF65-F5344CB8AC3E}">
        <p14:creationId xmlns:p14="http://schemas.microsoft.com/office/powerpoint/2010/main" val="28180762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770F-318B-F8EA-D40D-EF95CA1BDC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F4BC9-287A-913B-6B26-9D2BB525C0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D13F5-B672-0B6F-9E32-64CEADE037A0}"/>
              </a:ext>
            </a:extLst>
          </p:cNvPr>
          <p:cNvSpPr>
            <a:spLocks noGrp="1"/>
          </p:cNvSpPr>
          <p:nvPr>
            <p:ph type="dt" sz="half" idx="10"/>
          </p:nvPr>
        </p:nvSpPr>
        <p:spPr/>
        <p:txBody>
          <a:bodyPr/>
          <a:lstStyle/>
          <a:p>
            <a:fld id="{16DD0942-6DD2-403D-8C1A-F2791B127E66}" type="datetimeFigureOut">
              <a:rPr lang="en-US" smtClean="0"/>
              <a:t>1/10/2025</a:t>
            </a:fld>
            <a:endParaRPr lang="en-US"/>
          </a:p>
        </p:txBody>
      </p:sp>
      <p:sp>
        <p:nvSpPr>
          <p:cNvPr id="5" name="Footer Placeholder 4">
            <a:extLst>
              <a:ext uri="{FF2B5EF4-FFF2-40B4-BE49-F238E27FC236}">
                <a16:creationId xmlns:a16="http://schemas.microsoft.com/office/drawing/2014/main" id="{FA68CC11-8BCD-1498-639D-D3D98813F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BE95E-B1FE-9521-38FF-FB886FBDB179}"/>
              </a:ext>
            </a:extLst>
          </p:cNvPr>
          <p:cNvSpPr>
            <a:spLocks noGrp="1"/>
          </p:cNvSpPr>
          <p:nvPr>
            <p:ph type="sldNum" sz="quarter" idx="12"/>
          </p:nvPr>
        </p:nvSpPr>
        <p:spPr/>
        <p:txBody>
          <a:bodyPr/>
          <a:lstStyle/>
          <a:p>
            <a:fld id="{A6108575-F86B-489B-B4AF-DB7D6CACA22D}" type="slidenum">
              <a:rPr lang="en-US" smtClean="0"/>
              <a:t>‹#›</a:t>
            </a:fld>
            <a:endParaRPr lang="en-US"/>
          </a:p>
        </p:txBody>
      </p:sp>
    </p:spTree>
    <p:extLst>
      <p:ext uri="{BB962C8B-B14F-4D97-AF65-F5344CB8AC3E}">
        <p14:creationId xmlns:p14="http://schemas.microsoft.com/office/powerpoint/2010/main" val="115803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70118-F846-4154-BD75-0AE4DF416CC6}"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024BD-C954-4820-A1B4-1B1CA631B621}" type="slidenum">
              <a:rPr lang="en-US" smtClean="0"/>
              <a:t>‹#›</a:t>
            </a:fld>
            <a:endParaRPr lang="en-US"/>
          </a:p>
        </p:txBody>
      </p:sp>
    </p:spTree>
    <p:extLst>
      <p:ext uri="{BB962C8B-B14F-4D97-AF65-F5344CB8AC3E}">
        <p14:creationId xmlns:p14="http://schemas.microsoft.com/office/powerpoint/2010/main" val="4890877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3A4E85-5BA0-C08B-F9E6-AA5810EEEB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A83913-E3C5-F363-FA19-18295D9588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4B397-4E1A-9F6D-3AFB-F04320EC8353}"/>
              </a:ext>
            </a:extLst>
          </p:cNvPr>
          <p:cNvSpPr>
            <a:spLocks noGrp="1"/>
          </p:cNvSpPr>
          <p:nvPr>
            <p:ph type="dt" sz="half" idx="10"/>
          </p:nvPr>
        </p:nvSpPr>
        <p:spPr/>
        <p:txBody>
          <a:bodyPr/>
          <a:lstStyle/>
          <a:p>
            <a:fld id="{16DD0942-6DD2-403D-8C1A-F2791B127E66}" type="datetimeFigureOut">
              <a:rPr lang="en-US" smtClean="0"/>
              <a:t>1/10/2025</a:t>
            </a:fld>
            <a:endParaRPr lang="en-US"/>
          </a:p>
        </p:txBody>
      </p:sp>
      <p:sp>
        <p:nvSpPr>
          <p:cNvPr id="5" name="Footer Placeholder 4">
            <a:extLst>
              <a:ext uri="{FF2B5EF4-FFF2-40B4-BE49-F238E27FC236}">
                <a16:creationId xmlns:a16="http://schemas.microsoft.com/office/drawing/2014/main" id="{04F46C9A-8298-103F-4CD3-F0EBB3301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7CC2B-9AD1-8FDC-8ADC-0BAA21AFF2BF}"/>
              </a:ext>
            </a:extLst>
          </p:cNvPr>
          <p:cNvSpPr>
            <a:spLocks noGrp="1"/>
          </p:cNvSpPr>
          <p:nvPr>
            <p:ph type="sldNum" sz="quarter" idx="12"/>
          </p:nvPr>
        </p:nvSpPr>
        <p:spPr/>
        <p:txBody>
          <a:bodyPr/>
          <a:lstStyle/>
          <a:p>
            <a:fld id="{A6108575-F86B-489B-B4AF-DB7D6CACA22D}" type="slidenum">
              <a:rPr lang="en-US" smtClean="0"/>
              <a:t>‹#›</a:t>
            </a:fld>
            <a:endParaRPr lang="en-US"/>
          </a:p>
        </p:txBody>
      </p:sp>
    </p:spTree>
    <p:extLst>
      <p:ext uri="{BB962C8B-B14F-4D97-AF65-F5344CB8AC3E}">
        <p14:creationId xmlns:p14="http://schemas.microsoft.com/office/powerpoint/2010/main" val="81117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470118-F846-4154-BD75-0AE4DF416CC6}"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024BD-C954-4820-A1B4-1B1CA631B621}" type="slidenum">
              <a:rPr lang="en-US" smtClean="0"/>
              <a:t>‹#›</a:t>
            </a:fld>
            <a:endParaRPr lang="en-US"/>
          </a:p>
        </p:txBody>
      </p:sp>
    </p:spTree>
    <p:extLst>
      <p:ext uri="{BB962C8B-B14F-4D97-AF65-F5344CB8AC3E}">
        <p14:creationId xmlns:p14="http://schemas.microsoft.com/office/powerpoint/2010/main" val="136910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470118-F846-4154-BD75-0AE4DF416CC6}" type="datetimeFigureOut">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B024BD-C954-4820-A1B4-1B1CA631B621}" type="slidenum">
              <a:rPr lang="en-US" smtClean="0"/>
              <a:t>‹#›</a:t>
            </a:fld>
            <a:endParaRPr lang="en-US"/>
          </a:p>
        </p:txBody>
      </p:sp>
    </p:spTree>
    <p:extLst>
      <p:ext uri="{BB962C8B-B14F-4D97-AF65-F5344CB8AC3E}">
        <p14:creationId xmlns:p14="http://schemas.microsoft.com/office/powerpoint/2010/main" val="315737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470118-F846-4154-BD75-0AE4DF416CC6}" type="datetimeFigureOut">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B024BD-C954-4820-A1B4-1B1CA631B621}" type="slidenum">
              <a:rPr lang="en-US" smtClean="0"/>
              <a:t>‹#›</a:t>
            </a:fld>
            <a:endParaRPr lang="en-US"/>
          </a:p>
        </p:txBody>
      </p:sp>
    </p:spTree>
    <p:extLst>
      <p:ext uri="{BB962C8B-B14F-4D97-AF65-F5344CB8AC3E}">
        <p14:creationId xmlns:p14="http://schemas.microsoft.com/office/powerpoint/2010/main" val="1837372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70118-F846-4154-BD75-0AE4DF416CC6}" type="datetimeFigureOut">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B024BD-C954-4820-A1B4-1B1CA631B621}" type="slidenum">
              <a:rPr lang="en-US" smtClean="0"/>
              <a:t>‹#›</a:t>
            </a:fld>
            <a:endParaRPr lang="en-US"/>
          </a:p>
        </p:txBody>
      </p:sp>
    </p:spTree>
    <p:extLst>
      <p:ext uri="{BB962C8B-B14F-4D97-AF65-F5344CB8AC3E}">
        <p14:creationId xmlns:p14="http://schemas.microsoft.com/office/powerpoint/2010/main" val="174733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470118-F846-4154-BD75-0AE4DF416CC6}"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024BD-C954-4820-A1B4-1B1CA631B621}" type="slidenum">
              <a:rPr lang="en-US" smtClean="0"/>
              <a:t>‹#›</a:t>
            </a:fld>
            <a:endParaRPr lang="en-US"/>
          </a:p>
        </p:txBody>
      </p:sp>
    </p:spTree>
    <p:extLst>
      <p:ext uri="{BB962C8B-B14F-4D97-AF65-F5344CB8AC3E}">
        <p14:creationId xmlns:p14="http://schemas.microsoft.com/office/powerpoint/2010/main" val="129829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470118-F846-4154-BD75-0AE4DF416CC6}"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024BD-C954-4820-A1B4-1B1CA631B621}" type="slidenum">
              <a:rPr lang="en-US" smtClean="0"/>
              <a:t>‹#›</a:t>
            </a:fld>
            <a:endParaRPr lang="en-US"/>
          </a:p>
        </p:txBody>
      </p:sp>
    </p:spTree>
    <p:extLst>
      <p:ext uri="{BB962C8B-B14F-4D97-AF65-F5344CB8AC3E}">
        <p14:creationId xmlns:p14="http://schemas.microsoft.com/office/powerpoint/2010/main" val="33303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Học </a:t>
            </a:r>
            <a:r>
              <a:rPr lang="en-US" dirty="0" err="1"/>
              <a:t>viện</a:t>
            </a:r>
            <a:r>
              <a:rPr lang="en-US" dirty="0"/>
              <a:t> </a:t>
            </a:r>
            <a:r>
              <a:rPr lang="en-US" dirty="0" err="1"/>
              <a:t>công</a:t>
            </a:r>
            <a:r>
              <a:rPr lang="en-US" dirty="0"/>
              <a:t> </a:t>
            </a:r>
            <a:r>
              <a:rPr lang="en-US" dirty="0" err="1"/>
              <a:t>nghẹ</a:t>
            </a:r>
            <a:r>
              <a:rPr lang="en-US" dirty="0"/>
              <a:t> </a:t>
            </a:r>
            <a:r>
              <a:rPr lang="en-US" dirty="0" err="1"/>
              <a:t>bưu</a:t>
            </a:r>
            <a:r>
              <a:rPr lang="en-US" dirty="0"/>
              <a:t> </a:t>
            </a:r>
            <a:r>
              <a:rPr lang="en-US" dirty="0" err="1"/>
              <a:t>chính</a:t>
            </a:r>
            <a:r>
              <a:rPr lang="en-US" dirty="0"/>
              <a:t> </a:t>
            </a:r>
            <a:r>
              <a:rPr lang="en-US" dirty="0" err="1"/>
              <a:t>viễn</a:t>
            </a:r>
            <a:r>
              <a:rPr lang="en-US" dirty="0"/>
              <a:t> </a:t>
            </a:r>
            <a:r>
              <a:rPr lang="en-US" dirty="0" err="1"/>
              <a:t>thông</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err="1"/>
              <a:t>Ngôi</a:t>
            </a:r>
            <a:r>
              <a:rPr lang="en-US" dirty="0"/>
              <a:t> </a:t>
            </a:r>
            <a:r>
              <a:rPr lang="en-US" dirty="0" err="1"/>
              <a:t>nhà</a:t>
            </a:r>
            <a:r>
              <a:rPr lang="en-US" dirty="0"/>
              <a:t> </a:t>
            </a:r>
            <a:r>
              <a:rPr lang="en-US" dirty="0" err="1"/>
              <a:t>chung</a:t>
            </a:r>
            <a:r>
              <a:rPr lang="en-US" dirty="0"/>
              <a:t> </a:t>
            </a:r>
            <a:r>
              <a:rPr lang="en-US" dirty="0" err="1"/>
              <a:t>ptit</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470118-F846-4154-BD75-0AE4DF416CC6}" type="datetimeFigureOut">
              <a:rPr lang="en-US" smtClean="0"/>
              <a:t>1/10/2025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B024BD-C954-4820-A1B4-1B1CA631B621}" type="slidenum">
              <a:rPr lang="en-US" smtClean="0"/>
              <a:t>‹#›</a:t>
            </a:fld>
            <a:endParaRPr lang="en-US"/>
          </a:p>
        </p:txBody>
      </p:sp>
      <p:pic>
        <p:nvPicPr>
          <p:cNvPr id="9" name="Picture 8" descr="A logo with a star&#10;&#10;AI-generated content may be incorrect.">
            <a:extLst>
              <a:ext uri="{FF2B5EF4-FFF2-40B4-BE49-F238E27FC236}">
                <a16:creationId xmlns:a16="http://schemas.microsoft.com/office/drawing/2014/main" id="{8699EEE6-801C-39FD-C10A-4D9EC2B17BD8}"/>
              </a:ext>
            </a:extLst>
          </p:cNvPr>
          <p:cNvPicPr>
            <a:picLocks noChangeAspect="1"/>
          </p:cNvPicPr>
          <p:nvPr userDrawn="1"/>
        </p:nvPicPr>
        <p:blipFill>
          <a:blip r:embed="rId20" cstate="hqprint">
            <a:extLst>
              <a:ext uri="{28A0092B-C50C-407E-A947-70E740481C1C}">
                <a14:useLocalDpi xmlns:a14="http://schemas.microsoft.com/office/drawing/2010/main" val="0"/>
              </a:ext>
            </a:extLst>
          </a:blip>
          <a:stretch>
            <a:fillRect/>
          </a:stretch>
        </p:blipFill>
        <p:spPr>
          <a:xfrm>
            <a:off x="11692334" y="6244258"/>
            <a:ext cx="496490" cy="613742"/>
          </a:xfrm>
          <a:prstGeom prst="rect">
            <a:avLst/>
          </a:prstGeom>
        </p:spPr>
      </p:pic>
    </p:spTree>
    <p:extLst>
      <p:ext uri="{BB962C8B-B14F-4D97-AF65-F5344CB8AC3E}">
        <p14:creationId xmlns:p14="http://schemas.microsoft.com/office/powerpoint/2010/main" val="337761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105B92-40F2-9E2B-A536-6AE04FDE1E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C6E5B6-4447-5F9C-B3A8-77A7CD9183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en-US" dirty="0"/>
          </a:p>
        </p:txBody>
      </p:sp>
      <p:sp>
        <p:nvSpPr>
          <p:cNvPr id="4" name="Date Placeholder 3">
            <a:extLst>
              <a:ext uri="{FF2B5EF4-FFF2-40B4-BE49-F238E27FC236}">
                <a16:creationId xmlns:a16="http://schemas.microsoft.com/office/drawing/2014/main" id="{029509B2-7B59-987C-426B-0F04FA5E20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DD0942-6DD2-403D-8C1A-F2791B127E66}" type="datetimeFigureOut">
              <a:rPr lang="en-US" smtClean="0"/>
              <a:t>1/10/2025</a:t>
            </a:fld>
            <a:endParaRPr lang="en-US"/>
          </a:p>
        </p:txBody>
      </p:sp>
      <p:sp>
        <p:nvSpPr>
          <p:cNvPr id="5" name="Footer Placeholder 4">
            <a:extLst>
              <a:ext uri="{FF2B5EF4-FFF2-40B4-BE49-F238E27FC236}">
                <a16:creationId xmlns:a16="http://schemas.microsoft.com/office/drawing/2014/main" id="{A1DC2696-1A64-A810-AE5E-4FB91D12E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DB1AC73-0860-10B8-B1A1-A0E4BA0F5E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6108575-F86B-489B-B4AF-DB7D6CACA22D}" type="slidenum">
              <a:rPr lang="en-US" smtClean="0"/>
              <a:t>‹#›</a:t>
            </a:fld>
            <a:endParaRPr lang="en-US"/>
          </a:p>
        </p:txBody>
      </p:sp>
    </p:spTree>
    <p:extLst>
      <p:ext uri="{BB962C8B-B14F-4D97-AF65-F5344CB8AC3E}">
        <p14:creationId xmlns:p14="http://schemas.microsoft.com/office/powerpoint/2010/main" val="2200449966"/>
      </p:ext>
    </p:extLst>
  </p:cSld>
  <p:clrMap bg1="lt1" tx1="dk1" bg2="lt2" tx2="dk2" accent1="accent1" accent2="accent2" accent3="accent3" accent4="accent4" accent5="accent5" accent6="accent6" hlink="hlink" folHlink="folHlink"/>
  <p:sldLayoutIdLst>
    <p:sldLayoutId id="2147483691"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6075-DF79-4D4A-7FE4-26833E617A85}"/>
              </a:ext>
            </a:extLst>
          </p:cNvPr>
          <p:cNvSpPr>
            <a:spLocks noGrp="1"/>
          </p:cNvSpPr>
          <p:nvPr>
            <p:ph type="ctrTitle"/>
          </p:nvPr>
        </p:nvSpPr>
        <p:spPr>
          <a:xfrm>
            <a:off x="1442993" y="0"/>
            <a:ext cx="7766936" cy="1646302"/>
          </a:xfrm>
        </p:spPr>
        <p:txBody>
          <a:bodyPr/>
          <a:lstStyle/>
          <a:p>
            <a:endParaRPr lang="en-US"/>
          </a:p>
        </p:txBody>
      </p:sp>
      <p:sp>
        <p:nvSpPr>
          <p:cNvPr id="3" name="Subtitle 2">
            <a:extLst>
              <a:ext uri="{FF2B5EF4-FFF2-40B4-BE49-F238E27FC236}">
                <a16:creationId xmlns:a16="http://schemas.microsoft.com/office/drawing/2014/main" id="{C9A3E5AA-A22E-D768-7222-A117F159B5D2}"/>
              </a:ext>
            </a:extLst>
          </p:cNvPr>
          <p:cNvSpPr>
            <a:spLocks noGrp="1"/>
          </p:cNvSpPr>
          <p:nvPr>
            <p:ph type="subTitle" idx="4294967295"/>
          </p:nvPr>
        </p:nvSpPr>
        <p:spPr>
          <a:xfrm>
            <a:off x="1184267" y="2628137"/>
            <a:ext cx="7274475" cy="1096899"/>
          </a:xfrm>
        </p:spPr>
        <p:txBody>
          <a:bodyPr/>
          <a:lstStyle/>
          <a:p>
            <a:endParaRPr lang="en-US" dirty="0"/>
          </a:p>
        </p:txBody>
      </p:sp>
    </p:spTree>
    <p:extLst>
      <p:ext uri="{BB962C8B-B14F-4D97-AF65-F5344CB8AC3E}">
        <p14:creationId xmlns:p14="http://schemas.microsoft.com/office/powerpoint/2010/main" val="214163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749BF4-1F07-AF23-AEB0-B3C252B5A76B}"/>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13B9046-99F4-8F20-43D6-331886D20F59}"/>
              </a:ext>
            </a:extLst>
          </p:cNvPr>
          <p:cNvSpPr>
            <a:spLocks noGrp="1"/>
          </p:cNvSpPr>
          <p:nvPr>
            <p:ph sz="quarter" idx="13"/>
          </p:nvPr>
        </p:nvSpPr>
        <p:spPr/>
        <p:txBody>
          <a:bodyPr/>
          <a:lstStyle/>
          <a:p>
            <a:endParaRPr lang="en-US"/>
          </a:p>
        </p:txBody>
      </p:sp>
      <p:sp>
        <p:nvSpPr>
          <p:cNvPr id="6" name="Content Placeholder 5">
            <a:extLst>
              <a:ext uri="{FF2B5EF4-FFF2-40B4-BE49-F238E27FC236}">
                <a16:creationId xmlns:a16="http://schemas.microsoft.com/office/drawing/2014/main" id="{FCF5EA3F-8AF9-6641-B8EC-69766791CBE4}"/>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125595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A7CF-1CD0-925D-09F7-656AF69E02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83A40D-542D-59D9-77DB-011CB33ED386}"/>
              </a:ext>
            </a:extLst>
          </p:cNvPr>
          <p:cNvSpPr>
            <a:spLocks noGrp="1"/>
          </p:cNvSpPr>
          <p:nvPr>
            <p:ph idx="1"/>
          </p:nvPr>
        </p:nvSpPr>
        <p:spPr/>
        <p:txBody>
          <a:bodyPr>
            <a:normAutofit fontScale="40000" lnSpcReduction="20000"/>
          </a:bodyPr>
          <a:lstStyle/>
          <a:p>
            <a:endParaRPr lang="en-US"/>
          </a:p>
        </p:txBody>
      </p:sp>
    </p:spTree>
    <p:extLst>
      <p:ext uri="{BB962C8B-B14F-4D97-AF65-F5344CB8AC3E}">
        <p14:creationId xmlns:p14="http://schemas.microsoft.com/office/powerpoint/2010/main" val="37014712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23</TotalTime>
  <Words>0</Words>
  <Application>Microsoft Office PowerPoint</Application>
  <PresentationFormat>Widescreen</PresentationFormat>
  <Paragraphs>0</Paragraphs>
  <Slides>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Aptos</vt:lpstr>
      <vt:lpstr>Aptos Display</vt:lpstr>
      <vt:lpstr>Arial</vt:lpstr>
      <vt:lpstr>Trebuchet MS</vt:lpstr>
      <vt:lpstr>Wingdings 3</vt:lpstr>
      <vt:lpstr>Facet</vt:lpstr>
      <vt:lpstr>Custom Design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Vũ Hoàng</dc:creator>
  <cp:lastModifiedBy>Admin</cp:lastModifiedBy>
  <cp:revision>2</cp:revision>
  <dcterms:created xsi:type="dcterms:W3CDTF">2025-09-30T12:46:07Z</dcterms:created>
  <dcterms:modified xsi:type="dcterms:W3CDTF">2025-09-30T18:35:55Z</dcterms:modified>
</cp:coreProperties>
</file>