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8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5.1771449365494188E-2"/>
          <c:y val="2.2954079963817008E-2"/>
          <c:w val="0.94118531815535666"/>
          <c:h val="0.6885956773399563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3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84-469B-9C5E-5A73FC186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84-469B-9C5E-5A73FC186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02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84-469B-9C5E-5A73FC1869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455922752"/>
        <c:axId val="455925632"/>
      </c:lineChart>
      <c:catAx>
        <c:axId val="4559227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25632"/>
        <c:crosses val="autoZero"/>
        <c:auto val="1"/>
        <c:lblAlgn val="ctr"/>
        <c:lblOffset val="100"/>
        <c:noMultiLvlLbl val="0"/>
      </c:catAx>
      <c:valAx>
        <c:axId val="4559256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59227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374C6-E9F5-B6F4-2C30-75575F4D89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EB06-D597-75C4-E200-0F310DF77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0503F-6FD7-F1FD-8005-C62ED780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8D86A-BFEF-DADA-06D7-CB7878579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52E90-5A92-86EA-6628-A88304EB4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35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D070-0341-1BD9-DEFB-0A57A849C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A1E756-D335-853A-A3F3-5E3995B366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28AB6-E395-C16C-D6BA-AD059C3DC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592B3-AA79-F7A9-E210-FAAC5F93F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3EFD-376A-7998-B2BA-360CC0974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6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82FA75-8318-5D26-3C37-23E749301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93643-22F1-50F9-0AAF-26D63B097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44B78-E751-C30C-C57D-8FC3FC4A7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91545-2063-1037-F1EA-77FCE676B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4E500-D375-209E-1561-EFC4D622C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28525-C7ED-B975-B870-F9A70E22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52D6-681F-7AFD-7B23-6B3791E93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0CF68-5AA4-9333-3E87-00FBA73D1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DD9EA-7AEE-B431-7EB3-2C45229E2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7C108-82A2-8464-E9F5-F0310D71B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63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3DF2-9999-607C-6222-F4DD8FC8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2CC925-1C78-2D70-B4DF-51B8F587D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1943A-F882-F4AA-B48C-61EBE67E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DBCE4-E0BA-890E-7529-E45B7A13A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6CF33-1C99-55F4-D52B-E6C9C3D42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879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B9FF-42BD-A37E-38AA-CF780465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995303-CBF9-520B-9157-ACB2F4F78B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84DB1-C0A6-DFBE-AD4E-75FE5C084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71B8D4-A5FB-7AEA-F608-DABB6161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2B03-6D9E-CE8B-8760-941AD28C9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F0BC9-9A05-E6F3-A8F6-A8DFCB0BD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71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5A3-F873-931C-FBE2-9D6C1025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16D4F-9394-D148-2467-D731A4FE5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B32CA1-FC61-B2FB-048F-FBDBF5EE0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15A2D1-ECBC-5180-0C91-248EB3025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3FC718-6A42-ADFE-0E20-D4333A8420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4881A-8107-B56F-55BE-2819255A0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5FAFDC-3212-76A9-6C6E-44F67513E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1FB4EC-8088-2BFD-33FC-6729EB8F4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0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FE71C-D68A-8601-E5FD-17EE0425D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E6B0F7-A79A-E06B-6595-7C2B4F85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B6A1-7F82-DB41-67B0-2CD9C6A1A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D6027A-0E70-2EE4-FAA9-8CB21B3B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62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3135B0-8463-FEAD-3EE8-0DA7D5B96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536FE9-54DB-692C-1D3B-92C3E85B4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A639B-4751-230C-77D4-7C3EAB6F7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027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9264-E55C-938C-C0B2-94B3840B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472E-EE2B-CF85-2D87-2DE18F96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595FF-4CFB-CD51-C116-53CE03C4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3CF016-ED38-9D1C-602B-E021618DB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F4061-6EAB-C7FB-132D-410FAF531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E1056-168B-1291-A125-24B93A40D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85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088-9D98-4DA9-D5AA-13EAB37B6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FF759-74A5-0A27-9135-0D6FBC04BA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E6717-7B01-3306-9765-5FF17B86EA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509CB-345F-265A-EBF0-879ED6BD7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D1696-1936-3C0A-BBA9-4F51F48B5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F73C5-08F4-4110-C578-AFE9B4338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536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7A933C-B2DE-D135-8964-CDCB47DF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BD720-026D-7DB4-1B52-5D24364AB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89D6-010C-739A-2A8E-D2F23FB03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314DEE-DD53-4252-A26B-5D9CAC401C0F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149CF-86AD-609B-3DB9-656CEC159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C6553-7137-4AF8-3F75-9D1B4F099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EA006-3476-4BA2-BEBF-B0979798A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5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093FD-5439-4E6A-3DFA-987FD7CAD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75163" y="36945"/>
            <a:ext cx="7841673" cy="877599"/>
          </a:xfrm>
        </p:spPr>
        <p:txBody>
          <a:bodyPr>
            <a:normAutofit fontScale="90000"/>
          </a:bodyPr>
          <a:lstStyle/>
          <a:p>
            <a:r>
              <a:rPr lang="en-US" dirty="0"/>
              <a:t>BIỂU ĐỒ DOANH THU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03D017-5DEA-E700-03A3-D8BE7A35FF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182256" y="3602039"/>
            <a:ext cx="581891" cy="1219344"/>
          </a:xfrm>
        </p:spPr>
        <p:txBody>
          <a:bodyPr/>
          <a:lstStyle/>
          <a:p>
            <a:endParaRPr lang="en-US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1C4DAFA-A803-474F-28BF-F6B7C49D2C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617822"/>
              </p:ext>
            </p:extLst>
          </p:nvPr>
        </p:nvGraphicFramePr>
        <p:xfrm>
          <a:off x="2322944" y="1235123"/>
          <a:ext cx="7546109" cy="40416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7144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BIỂU ĐỒ DOANH THU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BIỂU ĐỒ DOANH THU</dc:title>
  <dc:creator>Vũ Hoàng</dc:creator>
  <cp:lastModifiedBy>Admin</cp:lastModifiedBy>
  <cp:revision>2</cp:revision>
  <dcterms:created xsi:type="dcterms:W3CDTF">2025-09-30T13:11:37Z</dcterms:created>
  <dcterms:modified xsi:type="dcterms:W3CDTF">2025-10-01T02:03:30Z</dcterms:modified>
</cp:coreProperties>
</file>