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4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9EFC-A859-4E16-9925-79C98F8A7EE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E87C-C6B4-4BF2-A456-F42BC2890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57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9EFC-A859-4E16-9925-79C98F8A7EE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E87C-C6B4-4BF2-A456-F42BC2890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7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9EFC-A859-4E16-9925-79C98F8A7EE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E87C-C6B4-4BF2-A456-F42BC2890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4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9EFC-A859-4E16-9925-79C98F8A7EE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E87C-C6B4-4BF2-A456-F42BC2890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202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9EFC-A859-4E16-9925-79C98F8A7EE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E87C-C6B4-4BF2-A456-F42BC2890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2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9EFC-A859-4E16-9925-79C98F8A7EE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E87C-C6B4-4BF2-A456-F42BC2890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65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9EFC-A859-4E16-9925-79C98F8A7EE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E87C-C6B4-4BF2-A456-F42BC2890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8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9EFC-A859-4E16-9925-79C98F8A7EE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E87C-C6B4-4BF2-A456-F42BC2890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1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9EFC-A859-4E16-9925-79C98F8A7EE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E87C-C6B4-4BF2-A456-F42BC2890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9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9EFC-A859-4E16-9925-79C98F8A7EE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E87C-C6B4-4BF2-A456-F42BC2890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53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9EFC-A859-4E16-9925-79C98F8A7EE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8E87C-C6B4-4BF2-A456-F42BC2890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310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C9EFC-A859-4E16-9925-79C98F8A7EEF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8E87C-C6B4-4BF2-A456-F42BC2890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5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3986" y="1013518"/>
            <a:ext cx="9144000" cy="757645"/>
          </a:xfrm>
        </p:spPr>
        <p:txBody>
          <a:bodyPr>
            <a:normAutofit/>
          </a:bodyPr>
          <a:lstStyle/>
          <a:p>
            <a:r>
              <a:rPr lang="en-US" sz="3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Danh </a:t>
            </a:r>
            <a:r>
              <a:rPr lang="en-US" sz="3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mục</a:t>
            </a:r>
            <a:r>
              <a:rPr lang="en-US" sz="3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sản</a:t>
            </a:r>
            <a:r>
              <a:rPr lang="en-US" sz="3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phẩm</a:t>
            </a:r>
            <a:r>
              <a:rPr lang="en-US" sz="3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công</a:t>
            </a:r>
            <a:r>
              <a:rPr lang="en-US" sz="3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ty</a:t>
            </a:r>
            <a:endParaRPr lang="en-US" sz="3400" b="1" dirty="0"/>
          </a:p>
        </p:txBody>
      </p:sp>
      <p:sp>
        <p:nvSpPr>
          <p:cNvPr id="5" name="TextBox 4">
            <a:hlinkClick r:id="rId2" action="ppaction://hlinksldjump"/>
            <a:extLst>
              <a:ext uri="{FF2B5EF4-FFF2-40B4-BE49-F238E27FC236}">
                <a16:creationId xmlns:a16="http://schemas.microsoft.com/office/drawing/2014/main" id="{51C2DF1F-E0C1-8CF6-EA48-D592C26D36C1}"/>
              </a:ext>
            </a:extLst>
          </p:cNvPr>
          <p:cNvSpPr txBox="1"/>
          <p:nvPr/>
        </p:nvSpPr>
        <p:spPr>
          <a:xfrm>
            <a:off x="2657116" y="2386744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 action="ppaction://hlinksldjump"/>
              </a:rPr>
              <a:t>Danh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 action="ppaction://hlinksldjump"/>
              </a:rPr>
              <a:t>mục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 action="ppaction://hlinksldjump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 action="ppaction://hlinksldjump"/>
              </a:rPr>
              <a:t>sản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 action="ppaction://hlinksldjump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 action="ppaction://hlinksldjump"/>
              </a:rPr>
              <a:t>phẩm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 action="ppaction://hlinksldjump"/>
              </a:rPr>
              <a:t> 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4BD3EA-F687-9470-B32F-665AF2DC3990}"/>
              </a:ext>
            </a:extLst>
          </p:cNvPr>
          <p:cNvSpPr txBox="1"/>
          <p:nvPr/>
        </p:nvSpPr>
        <p:spPr>
          <a:xfrm>
            <a:off x="2657116" y="3244334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 action="ppaction://hlinksldjump"/>
              </a:rPr>
              <a:t>Danh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 action="ppaction://hlinksldjump"/>
              </a:rPr>
              <a:t>mục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 action="ppaction://hlinksldjump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 action="ppaction://hlinksldjump"/>
              </a:rPr>
              <a:t>sản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 action="ppaction://hlinksldjump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 action="ppaction://hlinksldjump"/>
              </a:rPr>
              <a:t>phẩm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3" action="ppaction://hlinksldjump"/>
              </a:rPr>
              <a:t> B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B2A84A-6B87-2DB7-5FFA-B4935EA73719}"/>
              </a:ext>
            </a:extLst>
          </p:cNvPr>
          <p:cNvSpPr txBox="1"/>
          <p:nvPr/>
        </p:nvSpPr>
        <p:spPr>
          <a:xfrm>
            <a:off x="2657116" y="4110321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4" action="ppaction://hlinksldjump"/>
              </a:rPr>
              <a:t>Danh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4" action="ppaction://hlinksldjump"/>
              </a:rPr>
              <a:t>mục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4" action="ppaction://hlinksldjump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4" action="ppaction://hlinksldjump"/>
              </a:rPr>
              <a:t>sản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4" action="ppaction://hlinksldjump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4" action="ppaction://hlinksldjump"/>
              </a:rPr>
              <a:t>phẩm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4" action="ppaction://hlinksldjump"/>
              </a:rPr>
              <a:t> 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1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2113" y="1001486"/>
            <a:ext cx="9144000" cy="75764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A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1383" y="1907176"/>
            <a:ext cx="9144000" cy="13128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455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2113" y="1001486"/>
            <a:ext cx="9144000" cy="75764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B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1383" y="1907176"/>
            <a:ext cx="9144000" cy="13128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467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2113" y="1001486"/>
            <a:ext cx="9144000" cy="75764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C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1383" y="1907176"/>
            <a:ext cx="9144000" cy="13128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5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2113" y="1001486"/>
            <a:ext cx="9144000" cy="757645"/>
          </a:xfrm>
        </p:spPr>
        <p:txBody>
          <a:bodyPr>
            <a:normAutofit/>
          </a:bodyPr>
          <a:lstStyle/>
          <a:p>
            <a:r>
              <a:rPr lang="en-US" sz="3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 action="ppaction://hlinksldjump"/>
              </a:rPr>
              <a:t>Danh </a:t>
            </a:r>
            <a:r>
              <a:rPr lang="en-US" sz="3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 action="ppaction://hlinksldjump"/>
              </a:rPr>
              <a:t>mục</a:t>
            </a:r>
            <a:r>
              <a:rPr lang="en-US" sz="3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 action="ppaction://hlinksldjump"/>
              </a:rPr>
              <a:t> </a:t>
            </a:r>
            <a:r>
              <a:rPr lang="en-US" sz="3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 action="ppaction://hlinksldjump"/>
              </a:rPr>
              <a:t>sản</a:t>
            </a:r>
            <a:r>
              <a:rPr lang="en-US" sz="3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 action="ppaction://hlinksldjump"/>
              </a:rPr>
              <a:t> </a:t>
            </a:r>
            <a:r>
              <a:rPr lang="en-US" sz="3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 action="ppaction://hlinksldjump"/>
              </a:rPr>
              <a:t>phẩm</a:t>
            </a:r>
            <a:r>
              <a:rPr lang="en-US" sz="3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 action="ppaction://hlinksldjump"/>
              </a:rPr>
              <a:t> </a:t>
            </a:r>
            <a:r>
              <a:rPr lang="en-US" sz="3400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 action="ppaction://hlinksldjump"/>
              </a:rPr>
              <a:t>công</a:t>
            </a:r>
            <a:r>
              <a:rPr lang="en-US" sz="3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2" action="ppaction://hlinksldjump"/>
              </a:rPr>
              <a:t> ty</a:t>
            </a:r>
            <a:endParaRPr lang="en-US" sz="3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1383" y="1907176"/>
            <a:ext cx="9144000" cy="131281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640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b="1" i="0" dirty="0" smtClean="0">
            <a:solidFill>
              <a:srgbClr val="000000"/>
            </a:solidFill>
            <a:effectLst/>
            <a:latin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36</Words>
  <Application>Microsoft Office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Danh mục sản phẩm công ty</vt:lpstr>
      <vt:lpstr>Sản phẩm A</vt:lpstr>
      <vt:lpstr>Sản phẩm B</vt:lpstr>
      <vt:lpstr>Sản phẩm C</vt:lpstr>
      <vt:lpstr>Danh mục sản phẩm công 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minh họa</dc:title>
  <dc:creator>Admin</dc:creator>
  <cp:lastModifiedBy>ADMIN</cp:lastModifiedBy>
  <cp:revision>3</cp:revision>
  <dcterms:created xsi:type="dcterms:W3CDTF">2025-09-30T12:50:19Z</dcterms:created>
  <dcterms:modified xsi:type="dcterms:W3CDTF">2025-10-01T14:27:52Z</dcterms:modified>
</cp:coreProperties>
</file>