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TỔNG KẾT KHẢO SÁT CÁC BỘ MÔN THỂ THAO NĂM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Đoàn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Hoàng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dirty="0" err="1" smtClean="0">
                <a:solidFill>
                  <a:srgbClr val="FF0000"/>
                </a:solidFill>
              </a:rPr>
              <a:t>Ngày</a:t>
            </a:r>
            <a:r>
              <a:rPr dirty="0">
                <a:solidFill>
                  <a:srgbClr val="FF0000"/>
                </a:solidFill>
              </a:rPr>
              <a:t>: 02/10/2025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khảo sát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Đánh</a:t>
            </a:r>
            <a:r>
              <a:rPr dirty="0" smtClean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bộ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2025.</a:t>
            </a:r>
          </a:p>
          <a:p>
            <a:r>
              <a:rPr dirty="0" err="1" smtClean="0"/>
              <a:t>Phân</a:t>
            </a:r>
            <a:r>
              <a:rPr dirty="0" smtClean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đặc</a:t>
            </a:r>
            <a:r>
              <a:rPr dirty="0"/>
              <a:t> </a:t>
            </a:r>
            <a:r>
              <a:rPr dirty="0" err="1"/>
              <a:t>điểm</a:t>
            </a:r>
            <a:r>
              <a:rPr dirty="0"/>
              <a:t>,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kê</a:t>
            </a:r>
            <a:r>
              <a:rPr dirty="0"/>
              <a:t>, </a:t>
            </a:r>
            <a:r>
              <a:rPr dirty="0" err="1"/>
              <a:t>mức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.</a:t>
            </a:r>
          </a:p>
          <a:p>
            <a:r>
              <a:rPr dirty="0" err="1" smtClean="0"/>
              <a:t>Cung</a:t>
            </a:r>
            <a:r>
              <a:rPr dirty="0" smtClean="0"/>
              <a:t> </a:t>
            </a:r>
            <a:r>
              <a:rPr dirty="0" err="1"/>
              <a:t>cấp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 tin </a:t>
            </a:r>
            <a:r>
              <a:rPr dirty="0" err="1"/>
              <a:t>hữu</a:t>
            </a:r>
            <a:r>
              <a:rPr dirty="0"/>
              <a:t> </a:t>
            </a:r>
            <a:r>
              <a:rPr dirty="0" err="1"/>
              <a:t>ích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lựa</a:t>
            </a:r>
            <a:r>
              <a:rPr dirty="0"/>
              <a:t> </a:t>
            </a:r>
            <a:r>
              <a:rPr dirty="0" err="1"/>
              <a:t>chọn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phù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viên</a:t>
            </a:r>
            <a:r>
              <a:rPr dirty="0"/>
              <a:t> </a:t>
            </a: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tổ</a:t>
            </a:r>
            <a:r>
              <a:rPr dirty="0"/>
              <a:t> </a:t>
            </a: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Phương pháp khảo sát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Tiêu</a:t>
            </a:r>
            <a:r>
              <a:rPr dirty="0" smtClean="0"/>
              <a:t> </a:t>
            </a:r>
            <a:r>
              <a:rPr dirty="0" err="1"/>
              <a:t>chí</a:t>
            </a:r>
            <a:r>
              <a:rPr dirty="0"/>
              <a:t>: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,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ra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, </a:t>
            </a:r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/</a:t>
            </a:r>
            <a:r>
              <a:rPr dirty="0" err="1"/>
              <a:t>ngành</a:t>
            </a:r>
            <a:r>
              <a:rPr dirty="0"/>
              <a:t> </a:t>
            </a:r>
            <a:r>
              <a:rPr dirty="0" err="1"/>
              <a:t>nghề</a:t>
            </a:r>
            <a:r>
              <a:rPr dirty="0"/>
              <a:t>.</a:t>
            </a:r>
          </a:p>
          <a:p>
            <a:r>
              <a:rPr dirty="0" smtClean="0"/>
              <a:t>Thu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tổ</a:t>
            </a:r>
            <a:r>
              <a:rPr dirty="0"/>
              <a:t> </a:t>
            </a: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, </a:t>
            </a:r>
            <a:r>
              <a:rPr dirty="0" err="1"/>
              <a:t>cộng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chơi</a:t>
            </a:r>
            <a:r>
              <a:rPr dirty="0"/>
              <a:t>,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cáo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kê</a:t>
            </a:r>
            <a:r>
              <a:rPr dirty="0"/>
              <a:t>.</a:t>
            </a:r>
          </a:p>
          <a:p>
            <a:r>
              <a:rPr dirty="0" err="1" smtClean="0"/>
              <a:t>Phân</a:t>
            </a:r>
            <a:r>
              <a:rPr dirty="0" smtClean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tuyến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cáo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Số liệu thống kê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24" y="1600200"/>
            <a:ext cx="8229600" cy="4525963"/>
          </a:xfrm>
        </p:spPr>
        <p:txBody>
          <a:bodyPr>
            <a:normAutofit/>
          </a:bodyPr>
          <a:lstStyle/>
          <a:p>
            <a:r>
              <a:rPr sz="1400" dirty="0"/>
              <a:t>- </a:t>
            </a:r>
            <a:r>
              <a:rPr sz="1400" dirty="0" err="1"/>
              <a:t>Trình</a:t>
            </a:r>
            <a:r>
              <a:rPr sz="1400" dirty="0"/>
              <a:t> </a:t>
            </a:r>
            <a:r>
              <a:rPr sz="1400" dirty="0" err="1"/>
              <a:t>bày</a:t>
            </a:r>
            <a:r>
              <a:rPr sz="1400" dirty="0"/>
              <a:t> </a:t>
            </a:r>
            <a:r>
              <a:rPr sz="1400" dirty="0" err="1"/>
              <a:t>các</a:t>
            </a:r>
            <a:r>
              <a:rPr sz="1400" dirty="0"/>
              <a:t> </a:t>
            </a:r>
            <a:r>
              <a:rPr sz="1400" dirty="0" err="1"/>
              <a:t>số</a:t>
            </a:r>
            <a:r>
              <a:rPr sz="1400" dirty="0"/>
              <a:t> </a:t>
            </a:r>
            <a:r>
              <a:rPr sz="1400" dirty="0" err="1"/>
              <a:t>liệu</a:t>
            </a:r>
            <a:r>
              <a:rPr sz="1400" dirty="0"/>
              <a:t> </a:t>
            </a:r>
            <a:r>
              <a:rPr sz="1400" dirty="0" err="1"/>
              <a:t>liên</a:t>
            </a:r>
            <a:r>
              <a:rPr sz="1400" dirty="0"/>
              <a:t> </a:t>
            </a:r>
            <a:r>
              <a:rPr sz="1400" dirty="0" err="1"/>
              <a:t>quan</a:t>
            </a:r>
            <a:r>
              <a:rPr sz="1400" dirty="0"/>
              <a:t> </a:t>
            </a:r>
            <a:r>
              <a:rPr sz="1400" dirty="0" err="1"/>
              <a:t>đến</a:t>
            </a:r>
            <a:r>
              <a:rPr sz="1400" dirty="0"/>
              <a:t> </a:t>
            </a:r>
            <a:r>
              <a:rPr sz="1400" dirty="0" err="1"/>
              <a:t>các</a:t>
            </a:r>
            <a:r>
              <a:rPr sz="1400" dirty="0"/>
              <a:t> </a:t>
            </a:r>
            <a:r>
              <a:rPr sz="1400" dirty="0" err="1"/>
              <a:t>môn</a:t>
            </a:r>
            <a:r>
              <a:rPr sz="1400" dirty="0"/>
              <a:t> </a:t>
            </a:r>
            <a:r>
              <a:rPr sz="1400" dirty="0" err="1"/>
              <a:t>thể</a:t>
            </a:r>
            <a:r>
              <a:rPr sz="1400" dirty="0"/>
              <a:t> </a:t>
            </a:r>
            <a:r>
              <a:rPr sz="1400" dirty="0" err="1"/>
              <a:t>thao</a:t>
            </a:r>
            <a:r>
              <a:rPr sz="1400" dirty="0"/>
              <a:t>.</a:t>
            </a:r>
          </a:p>
          <a:p>
            <a:r>
              <a:rPr sz="1400" dirty="0"/>
              <a:t>- </a:t>
            </a:r>
            <a:r>
              <a:rPr sz="1400" dirty="0" err="1"/>
              <a:t>Ví</a:t>
            </a:r>
            <a:r>
              <a:rPr sz="1400" dirty="0"/>
              <a:t> </a:t>
            </a:r>
            <a:r>
              <a:rPr sz="1400" dirty="0" err="1"/>
              <a:t>dụ</a:t>
            </a:r>
            <a:r>
              <a:rPr sz="1400" dirty="0"/>
              <a:t>: </a:t>
            </a:r>
            <a:r>
              <a:rPr sz="1400" dirty="0" err="1"/>
              <a:t>độ</a:t>
            </a:r>
            <a:r>
              <a:rPr sz="1400" dirty="0"/>
              <a:t> </a:t>
            </a:r>
            <a:r>
              <a:rPr sz="1400" dirty="0" err="1"/>
              <a:t>phổ</a:t>
            </a:r>
            <a:r>
              <a:rPr sz="1400" dirty="0"/>
              <a:t> </a:t>
            </a:r>
            <a:r>
              <a:rPr sz="1400" dirty="0" err="1"/>
              <a:t>biến</a:t>
            </a:r>
            <a:r>
              <a:rPr sz="1400" dirty="0"/>
              <a:t>, </a:t>
            </a:r>
            <a:r>
              <a:rPr sz="1400" dirty="0" err="1"/>
              <a:t>số</a:t>
            </a:r>
            <a:r>
              <a:rPr sz="1400" dirty="0"/>
              <a:t> </a:t>
            </a:r>
            <a:r>
              <a:rPr sz="1400" dirty="0" err="1"/>
              <a:t>giải</a:t>
            </a:r>
            <a:r>
              <a:rPr sz="1400" dirty="0"/>
              <a:t> </a:t>
            </a:r>
            <a:r>
              <a:rPr sz="1400" dirty="0" err="1"/>
              <a:t>đấu</a:t>
            </a:r>
            <a:r>
              <a:rPr sz="1400" dirty="0"/>
              <a:t> </a:t>
            </a:r>
            <a:r>
              <a:rPr sz="1400" dirty="0" err="1"/>
              <a:t>quốc</a:t>
            </a:r>
            <a:r>
              <a:rPr sz="1400" dirty="0"/>
              <a:t> </a:t>
            </a:r>
            <a:r>
              <a:rPr sz="1400" dirty="0" err="1"/>
              <a:t>tế</a:t>
            </a:r>
            <a:r>
              <a:rPr sz="1400" dirty="0"/>
              <a:t>, </a:t>
            </a:r>
            <a:r>
              <a:rPr sz="1400" dirty="0" err="1"/>
              <a:t>ứng</a:t>
            </a:r>
            <a:r>
              <a:rPr sz="1400" dirty="0"/>
              <a:t> </a:t>
            </a:r>
            <a:r>
              <a:rPr sz="1400" dirty="0" err="1"/>
              <a:t>dụng</a:t>
            </a:r>
            <a:r>
              <a:rPr sz="1400" dirty="0"/>
              <a:t>/</a:t>
            </a:r>
            <a:r>
              <a:rPr sz="1400" dirty="0" err="1"/>
              <a:t>ngành</a:t>
            </a:r>
            <a:r>
              <a:rPr sz="1400" dirty="0"/>
              <a:t> </a:t>
            </a:r>
            <a:r>
              <a:rPr sz="1400" dirty="0" err="1"/>
              <a:t>nghề</a:t>
            </a:r>
            <a:r>
              <a:rPr sz="1400" dirty="0"/>
              <a:t>.</a:t>
            </a:r>
          </a:p>
        </p:txBody>
      </p:sp>
      <p:pic>
        <p:nvPicPr>
          <p:cNvPr id="4" name="Picture 3" descr="bieu_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181137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So </a:t>
            </a:r>
            <a:r>
              <a:rPr dirty="0" err="1"/>
              <a:t>sánh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.</a:t>
            </a:r>
          </a:p>
          <a:p>
            <a:r>
              <a:rPr dirty="0" err="1" smtClean="0"/>
              <a:t>Bóng</a:t>
            </a:r>
            <a:r>
              <a:rPr dirty="0" smtClean="0"/>
              <a:t> </a:t>
            </a: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.</a:t>
            </a:r>
          </a:p>
          <a:p>
            <a:r>
              <a:rPr dirty="0" smtClean="0"/>
              <a:t>Xu </a:t>
            </a:r>
            <a:r>
              <a:rPr dirty="0" err="1"/>
              <a:t>hướng</a:t>
            </a:r>
            <a:r>
              <a:rPr dirty="0"/>
              <a:t>: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đội</a:t>
            </a:r>
            <a:r>
              <a:rPr dirty="0"/>
              <a:t> (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rổ</a:t>
            </a:r>
            <a:r>
              <a:rPr dirty="0"/>
              <a:t>)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chiếm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2025.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Kiến nghị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Khuyến</a:t>
            </a:r>
            <a:r>
              <a:rPr dirty="0" smtClean="0"/>
              <a:t> </a:t>
            </a:r>
            <a:r>
              <a:rPr dirty="0" err="1"/>
              <a:t>nghị</a:t>
            </a:r>
            <a:r>
              <a:rPr dirty="0"/>
              <a:t> </a:t>
            </a:r>
            <a:r>
              <a:rPr dirty="0" err="1"/>
              <a:t>lựa</a:t>
            </a:r>
            <a:r>
              <a:rPr dirty="0"/>
              <a:t> </a:t>
            </a:r>
            <a:r>
              <a:rPr dirty="0" err="1"/>
              <a:t>chọn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phù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viên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tập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chuyên</a:t>
            </a:r>
            <a:r>
              <a:rPr dirty="0"/>
              <a:t> </a:t>
            </a:r>
            <a:r>
              <a:rPr dirty="0" err="1"/>
              <a:t>nghiệp</a:t>
            </a:r>
            <a:r>
              <a:rPr dirty="0"/>
              <a:t>.</a:t>
            </a:r>
          </a:p>
          <a:p>
            <a:r>
              <a:rPr smtClean="0"/>
              <a:t>Định</a:t>
            </a:r>
            <a:r>
              <a:rPr dirty="0" smtClean="0"/>
              <a:t> </a:t>
            </a:r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tổ</a:t>
            </a:r>
            <a:r>
              <a:rPr dirty="0"/>
              <a:t> </a:t>
            </a: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,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,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bộ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TỔNG KẾT KHẢO SÁT CÁC BỘ MÔN THỂ THAO NĂM 2025</vt:lpstr>
      <vt:lpstr>Mục tiêu khảo sát</vt:lpstr>
      <vt:lpstr>Phương pháp khảo sát</vt:lpstr>
      <vt:lpstr>Số liệu thống kê</vt:lpstr>
      <vt:lpstr>Kết quả phân tích</vt:lpstr>
      <vt:lpstr>Kiến nghị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KẾT KHẢO SÁT CÁC BỘ MÔN THỂ THAO NĂM 2025</dc:title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2025-10-02T08:31:17Z</dcterms:modified>
  <cp:category/>
</cp:coreProperties>
</file>