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9EA-1EF5-475A-8974-F191C174B9D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FC7D-2956-4310-B188-A1B58AEFE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5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9EA-1EF5-475A-8974-F191C174B9D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FC7D-2956-4310-B188-A1B58AEFE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9EA-1EF5-475A-8974-F191C174B9D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FC7D-2956-4310-B188-A1B58AEFE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7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9EA-1EF5-475A-8974-F191C174B9D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FC7D-2956-4310-B188-A1B58AEFE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4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9EA-1EF5-475A-8974-F191C174B9D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FC7D-2956-4310-B188-A1B58AEFE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0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9EA-1EF5-475A-8974-F191C174B9D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FC7D-2956-4310-B188-A1B58AEFE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8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9EA-1EF5-475A-8974-F191C174B9D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FC7D-2956-4310-B188-A1B58AEFE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2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9EA-1EF5-475A-8974-F191C174B9D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FC7D-2956-4310-B188-A1B58AEFE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7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9EA-1EF5-475A-8974-F191C174B9D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FC7D-2956-4310-B188-A1B58AEFE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0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9EA-1EF5-475A-8974-F191C174B9D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FC7D-2956-4310-B188-A1B58AEFE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4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9EA-1EF5-475A-8974-F191C174B9D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FC7D-2956-4310-B188-A1B58AEFE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9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C29EA-1EF5-475A-8974-F191C174B9D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2FC7D-2956-4310-B188-A1B58AEFE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oincard.herokuap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inmarketcap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oincard.herokuap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COINCARD WEBSITE</a:t>
            </a:r>
            <a:br>
              <a:rPr lang="en-US" dirty="0" smtClean="0"/>
            </a:br>
            <a:r>
              <a:rPr lang="en-US" dirty="0" smtClean="0"/>
              <a:t>C4E17 – Hackathon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33558"/>
            <a:ext cx="9144000" cy="1655762"/>
          </a:xfrm>
        </p:spPr>
        <p:txBody>
          <a:bodyPr/>
          <a:lstStyle/>
          <a:p>
            <a:r>
              <a:rPr lang="en-US" dirty="0" smtClean="0"/>
              <a:t>Website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endParaRPr lang="en-US" dirty="0" smtClean="0"/>
          </a:p>
          <a:p>
            <a:r>
              <a:rPr lang="en-US" dirty="0" smtClean="0"/>
              <a:t>Team: </a:t>
            </a:r>
            <a:r>
              <a:rPr lang="en-US" dirty="0" err="1" smtClean="0"/>
              <a:t>coincard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0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Đường</a:t>
            </a:r>
            <a:r>
              <a:rPr lang="en-US" b="1" dirty="0" smtClean="0"/>
              <a:t> </a:t>
            </a:r>
            <a:r>
              <a:rPr lang="en-US" b="1" dirty="0" err="1" smtClean="0"/>
              <a:t>dẫn</a:t>
            </a:r>
            <a:r>
              <a:rPr lang="en-US" b="1" dirty="0" smtClean="0"/>
              <a:t> </a:t>
            </a:r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cập</a:t>
            </a:r>
            <a:r>
              <a:rPr lang="en-US" b="1" dirty="0" smtClean="0"/>
              <a:t>: </a:t>
            </a:r>
            <a:r>
              <a:rPr lang="en-US" dirty="0" smtClean="0">
                <a:hlinkClick r:id="rId2"/>
              </a:rPr>
              <a:t>http://coincard.herokuapp.com/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tiêu</a:t>
            </a:r>
            <a:r>
              <a:rPr lang="en-US" b="1" dirty="0" smtClean="0"/>
              <a:t>:  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r>
              <a:rPr lang="en-US" dirty="0" smtClean="0"/>
              <a:t> </a:t>
            </a:r>
            <a:r>
              <a:rPr lang="en-US" dirty="0" err="1" smtClean="0"/>
              <a:t>tiềm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/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: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, </a:t>
            </a:r>
            <a:r>
              <a:rPr lang="en-US" dirty="0" err="1" smtClean="0"/>
              <a:t>dẫn</a:t>
            </a:r>
            <a:r>
              <a:rPr lang="en-US" dirty="0" smtClean="0"/>
              <a:t> sang </a:t>
            </a:r>
            <a:r>
              <a:rPr lang="en-US" dirty="0" err="1" smtClean="0"/>
              <a:t>sàn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, forum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(releasing soon)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0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ý </a:t>
            </a:r>
            <a:r>
              <a:rPr lang="en-US" dirty="0" err="1" smtClean="0"/>
              <a:t>tưởng</a:t>
            </a:r>
            <a:r>
              <a:rPr lang="en-US" dirty="0" smtClean="0"/>
              <a:t>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sôi</a:t>
            </a:r>
            <a:r>
              <a:rPr lang="en-US" dirty="0" smtClean="0"/>
              <a:t> </a:t>
            </a:r>
            <a:r>
              <a:rPr lang="en-US" dirty="0" err="1" smtClean="0"/>
              <a:t>nổi</a:t>
            </a:r>
            <a:r>
              <a:rPr lang="en-US" dirty="0" smtClean="0"/>
              <a:t>,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website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ở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, do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tiềm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r>
              <a:rPr lang="en-US" dirty="0" smtClean="0"/>
              <a:t>COINCARD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website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,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  <a:p>
            <a:r>
              <a:rPr lang="en-US" dirty="0" smtClean="0"/>
              <a:t>COINCARD deploy data </a:t>
            </a:r>
            <a:r>
              <a:rPr lang="en-US" dirty="0" err="1" smtClean="0"/>
              <a:t>thô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sàn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https://coinmarketcap.com/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 smtClean="0"/>
          </a:p>
          <a:p>
            <a:r>
              <a:rPr lang="en-US" dirty="0" smtClean="0"/>
              <a:t>Website COINCARD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4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link: </a:t>
            </a:r>
            <a:r>
              <a:rPr lang="en-US" dirty="0" smtClean="0">
                <a:hlinkClick r:id="rId2"/>
              </a:rPr>
              <a:t>http://coincard.herokuapp.com/</a:t>
            </a:r>
            <a:r>
              <a:rPr lang="en-US" dirty="0" smtClean="0"/>
              <a:t>  </a:t>
            </a:r>
          </a:p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 smtClean="0"/>
          </a:p>
          <a:p>
            <a:r>
              <a:rPr lang="en-US" dirty="0" smtClean="0"/>
              <a:t>COINCARD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10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endParaRPr lang="en-US" dirty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- Market cap: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Price:</a:t>
            </a:r>
          </a:p>
          <a:p>
            <a:pPr marL="0" indent="0">
              <a:buNone/>
            </a:pPr>
            <a:r>
              <a:rPr lang="en-US" dirty="0" smtClean="0"/>
              <a:t>	- Volume in 24h: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Circulating Supply: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Change in 24h: </a:t>
            </a:r>
          </a:p>
        </p:txBody>
      </p:sp>
    </p:spTree>
    <p:extLst>
      <p:ext uri="{BB962C8B-B14F-4D97-AF65-F5344CB8AC3E}">
        <p14:creationId xmlns:p14="http://schemas.microsoft.com/office/powerpoint/2010/main" val="30398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COINCARD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3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+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1: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24h</a:t>
            </a:r>
          </a:p>
          <a:p>
            <a:pPr marL="0" indent="0">
              <a:buNone/>
            </a:pPr>
            <a:r>
              <a:rPr lang="en-US" dirty="0" smtClean="0"/>
              <a:t>	+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2: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dao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(active volume index - AVI)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 smtClean="0"/>
              <a:t>Công</a:t>
            </a:r>
            <a:r>
              <a:rPr lang="en-US" i="1" dirty="0" smtClean="0"/>
              <a:t> </a:t>
            </a:r>
            <a:r>
              <a:rPr lang="en-US" i="1" dirty="0" err="1" smtClean="0"/>
              <a:t>thức</a:t>
            </a:r>
            <a:r>
              <a:rPr lang="en-US" i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2 = Volume(in 24h) / Market Cap</a:t>
            </a:r>
          </a:p>
          <a:p>
            <a:pPr marL="0" indent="0">
              <a:buNone/>
            </a:pPr>
            <a:r>
              <a:rPr lang="en-US" dirty="0" smtClean="0"/>
              <a:t>	+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3: </a:t>
            </a:r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dao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 smtClean="0"/>
              <a:t>Công</a:t>
            </a:r>
            <a:r>
              <a:rPr lang="en-US" i="1" dirty="0" smtClean="0"/>
              <a:t> </a:t>
            </a:r>
            <a:r>
              <a:rPr lang="en-US" i="1" dirty="0" err="1" smtClean="0"/>
              <a:t>thức</a:t>
            </a:r>
            <a:r>
              <a:rPr lang="en-US" i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3 = (Volume (in 24h) / Price) / Circulating Supply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8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Màn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tư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theo</a:t>
            </a:r>
            <a:r>
              <a:rPr lang="en-US" b="1" dirty="0" smtClean="0"/>
              <a:t> </a:t>
            </a:r>
            <a:r>
              <a:rPr lang="en-US" b="1" dirty="0" err="1" smtClean="0"/>
              <a:t>chỉ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: </a:t>
            </a:r>
            <a:r>
              <a:rPr lang="en-US" dirty="0" smtClean="0"/>
              <a:t>3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đương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3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r>
              <a:rPr lang="en-US" b="1" dirty="0" err="1" smtClean="0"/>
              <a:t>Màn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tư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theo</a:t>
            </a:r>
            <a:r>
              <a:rPr lang="en-US" b="1" dirty="0" smtClean="0"/>
              <a:t> </a:t>
            </a:r>
            <a:r>
              <a:rPr lang="en-US" b="1" dirty="0" err="1" smtClean="0"/>
              <a:t>đồng</a:t>
            </a:r>
            <a:r>
              <a:rPr lang="en-US" b="1" dirty="0" smtClean="0"/>
              <a:t> </a:t>
            </a:r>
            <a:r>
              <a:rPr lang="en-US" b="1" dirty="0" err="1" smtClean="0"/>
              <a:t>tiền</a:t>
            </a:r>
            <a:r>
              <a:rPr lang="en-US" b="1" dirty="0" smtClean="0"/>
              <a:t>: </a:t>
            </a:r>
            <a:r>
              <a:rPr lang="en-US" dirty="0" smtClean="0"/>
              <a:t>2/3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/</a:t>
            </a:r>
            <a:r>
              <a:rPr lang="en-US" dirty="0" err="1" smtClean="0"/>
              <a:t>bán</a:t>
            </a:r>
            <a:endParaRPr lang="en-US" dirty="0" smtClean="0"/>
          </a:p>
          <a:p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sàn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endParaRPr lang="en-US" dirty="0" smtClean="0"/>
          </a:p>
          <a:p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endParaRPr lang="en-US" dirty="0" smtClean="0"/>
          </a:p>
          <a:p>
            <a:r>
              <a:rPr lang="en-US" dirty="0" smtClean="0"/>
              <a:t>Forum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(releasing soon)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8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C4E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Back-end: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smtClean="0"/>
              <a:t>Database layout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Crawl data </a:t>
            </a:r>
            <a:r>
              <a:rPr lang="en-US" dirty="0" err="1" smtClean="0"/>
              <a:t>từ</a:t>
            </a:r>
            <a:r>
              <a:rPr lang="en-US" dirty="0" smtClean="0"/>
              <a:t> website </a:t>
            </a:r>
            <a:r>
              <a:rPr lang="en-US" dirty="0" err="1" smtClean="0"/>
              <a:t>khác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function, list, dictionary, loops…</a:t>
            </a:r>
          </a:p>
          <a:p>
            <a:r>
              <a:rPr lang="en-US" dirty="0" smtClean="0"/>
              <a:t>Front-end: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Design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CSS </a:t>
            </a:r>
            <a:r>
              <a:rPr lang="en-US" dirty="0" err="1" smtClean="0"/>
              <a:t>và</a:t>
            </a:r>
            <a:r>
              <a:rPr lang="en-US" dirty="0" smtClean="0"/>
              <a:t> CSS </a:t>
            </a:r>
            <a:r>
              <a:rPr lang="en-US" dirty="0" err="1" smtClean="0"/>
              <a:t>Boostrap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8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50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346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COINCARD WEBSITE C4E17 – Hackathon project</vt:lpstr>
      <vt:lpstr>Giới thiệu sản phẩm website</vt:lpstr>
      <vt:lpstr>Cơ sở phát triển ý tưởng website</vt:lpstr>
      <vt:lpstr>Sử dụng website</vt:lpstr>
      <vt:lpstr>Sử dụng website</vt:lpstr>
      <vt:lpstr>Sử dụng website</vt:lpstr>
      <vt:lpstr>Kiến thức áp dụng tại khóa học C4E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Ha Ngan-CPM</dc:creator>
  <cp:lastModifiedBy>Nguyen Ha Ngan-CPM</cp:lastModifiedBy>
  <cp:revision>17</cp:revision>
  <dcterms:created xsi:type="dcterms:W3CDTF">2018-06-18T01:52:36Z</dcterms:created>
  <dcterms:modified xsi:type="dcterms:W3CDTF">2018-06-18T02:41:00Z</dcterms:modified>
</cp:coreProperties>
</file>