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18288000" cy="10287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wze8ma2oIZ+l4GleHGUYFrEyz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ctrTitle"/>
          </p:nvPr>
        </p:nvSpPr>
        <p:spPr>
          <a:xfrm>
            <a:off x="886460" y="656081"/>
            <a:ext cx="990028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17544287" y="9351684"/>
            <a:ext cx="216534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886460" y="656081"/>
            <a:ext cx="155327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1915414" y="2148662"/>
            <a:ext cx="12199619" cy="5906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7544287" y="9351684"/>
            <a:ext cx="216534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191" y="9922763"/>
            <a:ext cx="16543019" cy="6857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8"/>
          <p:cNvSpPr/>
          <p:nvPr/>
        </p:nvSpPr>
        <p:spPr>
          <a:xfrm>
            <a:off x="7373111" y="9717023"/>
            <a:ext cx="4555490" cy="407034"/>
          </a:xfrm>
          <a:custGeom>
            <a:rect b="b" l="l" r="r" t="t"/>
            <a:pathLst>
              <a:path extrusionOk="0" h="407034" w="4555490">
                <a:moveTo>
                  <a:pt x="4555236" y="0"/>
                </a:moveTo>
                <a:lnTo>
                  <a:pt x="0" y="0"/>
                </a:lnTo>
                <a:lnTo>
                  <a:pt x="0" y="406907"/>
                </a:lnTo>
                <a:lnTo>
                  <a:pt x="4555236" y="406907"/>
                </a:lnTo>
                <a:lnTo>
                  <a:pt x="45552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18"/>
          <p:cNvSpPr/>
          <p:nvPr/>
        </p:nvSpPr>
        <p:spPr>
          <a:xfrm>
            <a:off x="14950809" y="3658112"/>
            <a:ext cx="883285" cy="1708785"/>
          </a:xfrm>
          <a:custGeom>
            <a:rect b="b" l="l" r="r" t="t"/>
            <a:pathLst>
              <a:path extrusionOk="0" h="1708785" w="883284">
                <a:moveTo>
                  <a:pt x="7664" y="0"/>
                </a:moveTo>
                <a:lnTo>
                  <a:pt x="0" y="7441"/>
                </a:lnTo>
                <a:lnTo>
                  <a:pt x="0" y="26165"/>
                </a:lnTo>
                <a:lnTo>
                  <a:pt x="7542" y="33726"/>
                </a:lnTo>
                <a:lnTo>
                  <a:pt x="65818" y="35122"/>
                </a:lnTo>
                <a:lnTo>
                  <a:pt x="113872" y="39256"/>
                </a:lnTo>
                <a:lnTo>
                  <a:pt x="161114" y="46051"/>
                </a:lnTo>
                <a:lnTo>
                  <a:pt x="207466" y="55430"/>
                </a:lnTo>
                <a:lnTo>
                  <a:pt x="252849" y="67315"/>
                </a:lnTo>
                <a:lnTo>
                  <a:pt x="297185" y="81629"/>
                </a:lnTo>
                <a:lnTo>
                  <a:pt x="340394" y="98294"/>
                </a:lnTo>
                <a:lnTo>
                  <a:pt x="382400" y="117232"/>
                </a:lnTo>
                <a:lnTo>
                  <a:pt x="423122" y="138367"/>
                </a:lnTo>
                <a:lnTo>
                  <a:pt x="462482" y="161621"/>
                </a:lnTo>
                <a:lnTo>
                  <a:pt x="500402" y="186915"/>
                </a:lnTo>
                <a:lnTo>
                  <a:pt x="536804" y="214173"/>
                </a:lnTo>
                <a:lnTo>
                  <a:pt x="571608" y="243317"/>
                </a:lnTo>
                <a:lnTo>
                  <a:pt x="604736" y="274269"/>
                </a:lnTo>
                <a:lnTo>
                  <a:pt x="636109" y="306953"/>
                </a:lnTo>
                <a:lnTo>
                  <a:pt x="665649" y="341290"/>
                </a:lnTo>
                <a:lnTo>
                  <a:pt x="693278" y="377202"/>
                </a:lnTo>
                <a:lnTo>
                  <a:pt x="718916" y="414614"/>
                </a:lnTo>
                <a:lnTo>
                  <a:pt x="742486" y="453446"/>
                </a:lnTo>
                <a:lnTo>
                  <a:pt x="763908" y="493621"/>
                </a:lnTo>
                <a:lnTo>
                  <a:pt x="783104" y="535062"/>
                </a:lnTo>
                <a:lnTo>
                  <a:pt x="799996" y="577692"/>
                </a:lnTo>
                <a:lnTo>
                  <a:pt x="814504" y="621432"/>
                </a:lnTo>
                <a:lnTo>
                  <a:pt x="826551" y="666206"/>
                </a:lnTo>
                <a:lnTo>
                  <a:pt x="836057" y="711935"/>
                </a:lnTo>
                <a:lnTo>
                  <a:pt x="842945" y="758543"/>
                </a:lnTo>
                <a:lnTo>
                  <a:pt x="847135" y="805951"/>
                </a:lnTo>
                <a:lnTo>
                  <a:pt x="848549" y="854083"/>
                </a:lnTo>
                <a:lnTo>
                  <a:pt x="847135" y="902217"/>
                </a:lnTo>
                <a:lnTo>
                  <a:pt x="842945" y="949627"/>
                </a:lnTo>
                <a:lnTo>
                  <a:pt x="836057" y="996237"/>
                </a:lnTo>
                <a:lnTo>
                  <a:pt x="826551" y="1041969"/>
                </a:lnTo>
                <a:lnTo>
                  <a:pt x="814504" y="1086744"/>
                </a:lnTo>
                <a:lnTo>
                  <a:pt x="799996" y="1130486"/>
                </a:lnTo>
                <a:lnTo>
                  <a:pt x="783104" y="1173118"/>
                </a:lnTo>
                <a:lnTo>
                  <a:pt x="763908" y="1214561"/>
                </a:lnTo>
                <a:lnTo>
                  <a:pt x="742486" y="1254738"/>
                </a:lnTo>
                <a:lnTo>
                  <a:pt x="718917" y="1293571"/>
                </a:lnTo>
                <a:lnTo>
                  <a:pt x="693278" y="1330984"/>
                </a:lnTo>
                <a:lnTo>
                  <a:pt x="665650" y="1366898"/>
                </a:lnTo>
                <a:lnTo>
                  <a:pt x="636109" y="1401236"/>
                </a:lnTo>
                <a:lnTo>
                  <a:pt x="604736" y="1433920"/>
                </a:lnTo>
                <a:lnTo>
                  <a:pt x="571608" y="1464873"/>
                </a:lnTo>
                <a:lnTo>
                  <a:pt x="536804" y="1494018"/>
                </a:lnTo>
                <a:lnTo>
                  <a:pt x="500403" y="1521277"/>
                </a:lnTo>
                <a:lnTo>
                  <a:pt x="462483" y="1546572"/>
                </a:lnTo>
                <a:lnTo>
                  <a:pt x="423122" y="1569826"/>
                </a:lnTo>
                <a:lnTo>
                  <a:pt x="382400" y="1590961"/>
                </a:lnTo>
                <a:lnTo>
                  <a:pt x="340395" y="1609900"/>
                </a:lnTo>
                <a:lnTo>
                  <a:pt x="297185" y="1626565"/>
                </a:lnTo>
                <a:lnTo>
                  <a:pt x="252850" y="1640880"/>
                </a:lnTo>
                <a:lnTo>
                  <a:pt x="207467" y="1652765"/>
                </a:lnTo>
                <a:lnTo>
                  <a:pt x="161115" y="1662144"/>
                </a:lnTo>
                <a:lnTo>
                  <a:pt x="113873" y="1668939"/>
                </a:lnTo>
                <a:lnTo>
                  <a:pt x="65819" y="1673073"/>
                </a:lnTo>
                <a:lnTo>
                  <a:pt x="7664" y="1674469"/>
                </a:lnTo>
                <a:lnTo>
                  <a:pt x="0" y="1681958"/>
                </a:lnTo>
                <a:lnTo>
                  <a:pt x="0" y="1700682"/>
                </a:lnTo>
                <a:lnTo>
                  <a:pt x="7543" y="1708172"/>
                </a:lnTo>
                <a:lnTo>
                  <a:pt x="17032" y="1708460"/>
                </a:lnTo>
                <a:lnTo>
                  <a:pt x="66086" y="1707105"/>
                </a:lnTo>
                <a:lnTo>
                  <a:pt x="114433" y="1703088"/>
                </a:lnTo>
                <a:lnTo>
                  <a:pt x="161997" y="1696483"/>
                </a:lnTo>
                <a:lnTo>
                  <a:pt x="208706" y="1687361"/>
                </a:lnTo>
                <a:lnTo>
                  <a:pt x="254486" y="1675796"/>
                </a:lnTo>
                <a:lnTo>
                  <a:pt x="299262" y="1661860"/>
                </a:lnTo>
                <a:lnTo>
                  <a:pt x="342962" y="1645626"/>
                </a:lnTo>
                <a:lnTo>
                  <a:pt x="385512" y="1627166"/>
                </a:lnTo>
                <a:lnTo>
                  <a:pt x="426838" y="1606554"/>
                </a:lnTo>
                <a:lnTo>
                  <a:pt x="466867" y="1583862"/>
                </a:lnTo>
                <a:lnTo>
                  <a:pt x="505524" y="1559163"/>
                </a:lnTo>
                <a:lnTo>
                  <a:pt x="542736" y="1532529"/>
                </a:lnTo>
                <a:lnTo>
                  <a:pt x="612530" y="1473749"/>
                </a:lnTo>
                <a:lnTo>
                  <a:pt x="675661" y="1408102"/>
                </a:lnTo>
                <a:lnTo>
                  <a:pt x="731537" y="1336172"/>
                </a:lnTo>
                <a:lnTo>
                  <a:pt x="756571" y="1298031"/>
                </a:lnTo>
                <a:lnTo>
                  <a:pt x="779571" y="1258538"/>
                </a:lnTo>
                <a:lnTo>
                  <a:pt x="800462" y="1217765"/>
                </a:lnTo>
                <a:lnTo>
                  <a:pt x="819171" y="1175784"/>
                </a:lnTo>
                <a:lnTo>
                  <a:pt x="835625" y="1132669"/>
                </a:lnTo>
                <a:lnTo>
                  <a:pt x="849750" y="1088491"/>
                </a:lnTo>
                <a:lnTo>
                  <a:pt x="861472" y="1043324"/>
                </a:lnTo>
                <a:lnTo>
                  <a:pt x="870717" y="997240"/>
                </a:lnTo>
                <a:lnTo>
                  <a:pt x="877412" y="950312"/>
                </a:lnTo>
                <a:lnTo>
                  <a:pt x="881483" y="902613"/>
                </a:lnTo>
                <a:lnTo>
                  <a:pt x="882856" y="854215"/>
                </a:lnTo>
                <a:lnTo>
                  <a:pt x="881483" y="805818"/>
                </a:lnTo>
                <a:lnTo>
                  <a:pt x="877412" y="758120"/>
                </a:lnTo>
                <a:lnTo>
                  <a:pt x="870717" y="711193"/>
                </a:lnTo>
                <a:lnTo>
                  <a:pt x="861472" y="665111"/>
                </a:lnTo>
                <a:lnTo>
                  <a:pt x="849750" y="619945"/>
                </a:lnTo>
                <a:lnTo>
                  <a:pt x="835625" y="575769"/>
                </a:lnTo>
                <a:lnTo>
                  <a:pt x="819171" y="532654"/>
                </a:lnTo>
                <a:lnTo>
                  <a:pt x="800462" y="490675"/>
                </a:lnTo>
                <a:lnTo>
                  <a:pt x="779570" y="449903"/>
                </a:lnTo>
                <a:lnTo>
                  <a:pt x="756571" y="410411"/>
                </a:lnTo>
                <a:lnTo>
                  <a:pt x="731537" y="372273"/>
                </a:lnTo>
                <a:lnTo>
                  <a:pt x="704542" y="335560"/>
                </a:lnTo>
                <a:lnTo>
                  <a:pt x="644965" y="266701"/>
                </a:lnTo>
                <a:lnTo>
                  <a:pt x="578429" y="204417"/>
                </a:lnTo>
                <a:lnTo>
                  <a:pt x="505523" y="149290"/>
                </a:lnTo>
                <a:lnTo>
                  <a:pt x="466866" y="124592"/>
                </a:lnTo>
                <a:lnTo>
                  <a:pt x="426838" y="101900"/>
                </a:lnTo>
                <a:lnTo>
                  <a:pt x="385512" y="81289"/>
                </a:lnTo>
                <a:lnTo>
                  <a:pt x="342962" y="62831"/>
                </a:lnTo>
                <a:lnTo>
                  <a:pt x="299262" y="46597"/>
                </a:lnTo>
                <a:lnTo>
                  <a:pt x="254485" y="32662"/>
                </a:lnTo>
                <a:lnTo>
                  <a:pt x="208705" y="21097"/>
                </a:lnTo>
                <a:lnTo>
                  <a:pt x="161996" y="11976"/>
                </a:lnTo>
                <a:lnTo>
                  <a:pt x="114432" y="5371"/>
                </a:lnTo>
                <a:lnTo>
                  <a:pt x="66086" y="1354"/>
                </a:lnTo>
                <a:lnTo>
                  <a:pt x="7664" y="0"/>
                </a:lnTo>
                <a:close/>
              </a:path>
            </a:pathLst>
          </a:custGeom>
          <a:solidFill>
            <a:srgbClr val="0057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18"/>
          <p:cNvSpPr/>
          <p:nvPr/>
        </p:nvSpPr>
        <p:spPr>
          <a:xfrm>
            <a:off x="8534364" y="3657752"/>
            <a:ext cx="883285" cy="1708785"/>
          </a:xfrm>
          <a:custGeom>
            <a:rect b="b" l="l" r="r" t="t"/>
            <a:pathLst>
              <a:path extrusionOk="0" h="1708785" w="883284">
                <a:moveTo>
                  <a:pt x="875337" y="0"/>
                </a:moveTo>
                <a:lnTo>
                  <a:pt x="816794" y="1355"/>
                </a:lnTo>
                <a:lnTo>
                  <a:pt x="768447" y="5373"/>
                </a:lnTo>
                <a:lnTo>
                  <a:pt x="720882" y="11980"/>
                </a:lnTo>
                <a:lnTo>
                  <a:pt x="674173" y="21103"/>
                </a:lnTo>
                <a:lnTo>
                  <a:pt x="628393" y="32671"/>
                </a:lnTo>
                <a:lnTo>
                  <a:pt x="583615" y="46610"/>
                </a:lnTo>
                <a:lnTo>
                  <a:pt x="539914" y="62848"/>
                </a:lnTo>
                <a:lnTo>
                  <a:pt x="497363" y="81311"/>
                </a:lnTo>
                <a:lnTo>
                  <a:pt x="456036" y="101926"/>
                </a:lnTo>
                <a:lnTo>
                  <a:pt x="416007" y="124623"/>
                </a:lnTo>
                <a:lnTo>
                  <a:pt x="377348" y="149326"/>
                </a:lnTo>
                <a:lnTo>
                  <a:pt x="340135" y="175964"/>
                </a:lnTo>
                <a:lnTo>
                  <a:pt x="270338" y="234752"/>
                </a:lnTo>
                <a:lnTo>
                  <a:pt x="207205" y="300406"/>
                </a:lnTo>
                <a:lnTo>
                  <a:pt x="151326" y="372342"/>
                </a:lnTo>
                <a:lnTo>
                  <a:pt x="126291" y="410485"/>
                </a:lnTo>
                <a:lnTo>
                  <a:pt x="103291" y="449980"/>
                </a:lnTo>
                <a:lnTo>
                  <a:pt x="82398" y="490754"/>
                </a:lnTo>
                <a:lnTo>
                  <a:pt x="63688" y="532736"/>
                </a:lnTo>
                <a:lnTo>
                  <a:pt x="47233" y="575851"/>
                </a:lnTo>
                <a:lnTo>
                  <a:pt x="33108" y="620028"/>
                </a:lnTo>
                <a:lnTo>
                  <a:pt x="21385" y="665194"/>
                </a:lnTo>
                <a:lnTo>
                  <a:pt x="12140" y="711275"/>
                </a:lnTo>
                <a:lnTo>
                  <a:pt x="5444" y="758200"/>
                </a:lnTo>
                <a:lnTo>
                  <a:pt x="1373" y="805894"/>
                </a:lnTo>
                <a:lnTo>
                  <a:pt x="0" y="854287"/>
                </a:lnTo>
                <a:lnTo>
                  <a:pt x="1373" y="902683"/>
                </a:lnTo>
                <a:lnTo>
                  <a:pt x="5444" y="950382"/>
                </a:lnTo>
                <a:lnTo>
                  <a:pt x="12140" y="997309"/>
                </a:lnTo>
                <a:lnTo>
                  <a:pt x="21385" y="1043392"/>
                </a:lnTo>
                <a:lnTo>
                  <a:pt x="33108" y="1088559"/>
                </a:lnTo>
                <a:lnTo>
                  <a:pt x="47233" y="1132736"/>
                </a:lnTo>
                <a:lnTo>
                  <a:pt x="63688" y="1175851"/>
                </a:lnTo>
                <a:lnTo>
                  <a:pt x="82399" y="1217832"/>
                </a:lnTo>
                <a:lnTo>
                  <a:pt x="103291" y="1258605"/>
                </a:lnTo>
                <a:lnTo>
                  <a:pt x="126292" y="1298098"/>
                </a:lnTo>
                <a:lnTo>
                  <a:pt x="151327" y="1336238"/>
                </a:lnTo>
                <a:lnTo>
                  <a:pt x="178323" y="1372953"/>
                </a:lnTo>
                <a:lnTo>
                  <a:pt x="237902" y="1441815"/>
                </a:lnTo>
                <a:lnTo>
                  <a:pt x="304441" y="1504101"/>
                </a:lnTo>
                <a:lnTo>
                  <a:pt x="377349" y="1559232"/>
                </a:lnTo>
                <a:lnTo>
                  <a:pt x="416007" y="1583931"/>
                </a:lnTo>
                <a:lnTo>
                  <a:pt x="456037" y="1606624"/>
                </a:lnTo>
                <a:lnTo>
                  <a:pt x="497364" y="1627236"/>
                </a:lnTo>
                <a:lnTo>
                  <a:pt x="539915" y="1645696"/>
                </a:lnTo>
                <a:lnTo>
                  <a:pt x="583616" y="1661931"/>
                </a:lnTo>
                <a:lnTo>
                  <a:pt x="628393" y="1675867"/>
                </a:lnTo>
                <a:lnTo>
                  <a:pt x="674174" y="1687432"/>
                </a:lnTo>
                <a:lnTo>
                  <a:pt x="720883" y="1696554"/>
                </a:lnTo>
                <a:lnTo>
                  <a:pt x="768448" y="1703160"/>
                </a:lnTo>
                <a:lnTo>
                  <a:pt x="816794" y="1707177"/>
                </a:lnTo>
                <a:lnTo>
                  <a:pt x="865849" y="1708243"/>
                </a:lnTo>
                <a:lnTo>
                  <a:pt x="875192" y="1708243"/>
                </a:lnTo>
                <a:lnTo>
                  <a:pt x="882929" y="1700754"/>
                </a:lnTo>
                <a:lnTo>
                  <a:pt x="882929" y="1682030"/>
                </a:lnTo>
                <a:lnTo>
                  <a:pt x="875338" y="1674541"/>
                </a:lnTo>
                <a:lnTo>
                  <a:pt x="817059" y="1673145"/>
                </a:lnTo>
                <a:lnTo>
                  <a:pt x="769003" y="1669011"/>
                </a:lnTo>
                <a:lnTo>
                  <a:pt x="721759" y="1662216"/>
                </a:lnTo>
                <a:lnTo>
                  <a:pt x="675405" y="1652837"/>
                </a:lnTo>
                <a:lnTo>
                  <a:pt x="630020" y="1640951"/>
                </a:lnTo>
                <a:lnTo>
                  <a:pt x="585683" y="1626637"/>
                </a:lnTo>
                <a:lnTo>
                  <a:pt x="542472" y="1609972"/>
                </a:lnTo>
                <a:lnTo>
                  <a:pt x="500465" y="1591033"/>
                </a:lnTo>
                <a:lnTo>
                  <a:pt x="459742" y="1569897"/>
                </a:lnTo>
                <a:lnTo>
                  <a:pt x="420380" y="1546643"/>
                </a:lnTo>
                <a:lnTo>
                  <a:pt x="382459" y="1521348"/>
                </a:lnTo>
                <a:lnTo>
                  <a:pt x="346057" y="1494089"/>
                </a:lnTo>
                <a:lnTo>
                  <a:pt x="311252" y="1464944"/>
                </a:lnTo>
                <a:lnTo>
                  <a:pt x="278123" y="1433990"/>
                </a:lnTo>
                <a:lnTo>
                  <a:pt x="246749" y="1401306"/>
                </a:lnTo>
                <a:lnTo>
                  <a:pt x="217208" y="1366967"/>
                </a:lnTo>
                <a:lnTo>
                  <a:pt x="189579" y="1331053"/>
                </a:lnTo>
                <a:lnTo>
                  <a:pt x="163941" y="1293640"/>
                </a:lnTo>
                <a:lnTo>
                  <a:pt x="140371" y="1254806"/>
                </a:lnTo>
                <a:lnTo>
                  <a:pt x="118948" y="1214628"/>
                </a:lnTo>
                <a:lnTo>
                  <a:pt x="99752" y="1173185"/>
                </a:lnTo>
                <a:lnTo>
                  <a:pt x="82860" y="1130553"/>
                </a:lnTo>
                <a:lnTo>
                  <a:pt x="68352" y="1086809"/>
                </a:lnTo>
                <a:lnTo>
                  <a:pt x="56305" y="1042033"/>
                </a:lnTo>
                <a:lnTo>
                  <a:pt x="46799" y="996300"/>
                </a:lnTo>
                <a:lnTo>
                  <a:pt x="39911" y="949690"/>
                </a:lnTo>
                <a:lnTo>
                  <a:pt x="35721" y="902278"/>
                </a:lnTo>
                <a:lnTo>
                  <a:pt x="34306" y="854143"/>
                </a:lnTo>
                <a:lnTo>
                  <a:pt x="35721" y="806005"/>
                </a:lnTo>
                <a:lnTo>
                  <a:pt x="39911" y="758591"/>
                </a:lnTo>
                <a:lnTo>
                  <a:pt x="46798" y="711978"/>
                </a:lnTo>
                <a:lnTo>
                  <a:pt x="56305" y="666244"/>
                </a:lnTo>
                <a:lnTo>
                  <a:pt x="68352" y="621465"/>
                </a:lnTo>
                <a:lnTo>
                  <a:pt x="82860" y="577721"/>
                </a:lnTo>
                <a:lnTo>
                  <a:pt x="99752" y="535088"/>
                </a:lnTo>
                <a:lnTo>
                  <a:pt x="118948" y="493643"/>
                </a:lnTo>
                <a:lnTo>
                  <a:pt x="140370" y="453464"/>
                </a:lnTo>
                <a:lnTo>
                  <a:pt x="163940" y="414629"/>
                </a:lnTo>
                <a:lnTo>
                  <a:pt x="189579" y="377216"/>
                </a:lnTo>
                <a:lnTo>
                  <a:pt x="217208" y="341301"/>
                </a:lnTo>
                <a:lnTo>
                  <a:pt x="246749" y="306962"/>
                </a:lnTo>
                <a:lnTo>
                  <a:pt x="278123" y="274277"/>
                </a:lnTo>
                <a:lnTo>
                  <a:pt x="311251" y="243323"/>
                </a:lnTo>
                <a:lnTo>
                  <a:pt x="346056" y="214178"/>
                </a:lnTo>
                <a:lnTo>
                  <a:pt x="382458" y="186919"/>
                </a:lnTo>
                <a:lnTo>
                  <a:pt x="420379" y="161623"/>
                </a:lnTo>
                <a:lnTo>
                  <a:pt x="459741" y="138369"/>
                </a:lnTo>
                <a:lnTo>
                  <a:pt x="500464" y="117234"/>
                </a:lnTo>
                <a:lnTo>
                  <a:pt x="542471" y="98295"/>
                </a:lnTo>
                <a:lnTo>
                  <a:pt x="585682" y="81629"/>
                </a:lnTo>
                <a:lnTo>
                  <a:pt x="630020" y="67315"/>
                </a:lnTo>
                <a:lnTo>
                  <a:pt x="675404" y="55430"/>
                </a:lnTo>
                <a:lnTo>
                  <a:pt x="721758" y="46051"/>
                </a:lnTo>
                <a:lnTo>
                  <a:pt x="769003" y="39256"/>
                </a:lnTo>
                <a:lnTo>
                  <a:pt x="817059" y="35122"/>
                </a:lnTo>
                <a:lnTo>
                  <a:pt x="875191" y="33726"/>
                </a:lnTo>
                <a:lnTo>
                  <a:pt x="882929" y="26285"/>
                </a:lnTo>
                <a:lnTo>
                  <a:pt x="882929" y="7561"/>
                </a:lnTo>
                <a:lnTo>
                  <a:pt x="875337" y="0"/>
                </a:lnTo>
                <a:close/>
              </a:path>
            </a:pathLst>
          </a:custGeom>
          <a:solidFill>
            <a:srgbClr val="0057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18"/>
          <p:cNvSpPr/>
          <p:nvPr/>
        </p:nvSpPr>
        <p:spPr>
          <a:xfrm>
            <a:off x="14950809" y="6596365"/>
            <a:ext cx="883285" cy="1710055"/>
          </a:xfrm>
          <a:custGeom>
            <a:rect b="b" l="l" r="r" t="t"/>
            <a:pathLst>
              <a:path extrusionOk="0" h="1710054" w="883284">
                <a:moveTo>
                  <a:pt x="7664" y="0"/>
                </a:moveTo>
                <a:lnTo>
                  <a:pt x="0" y="7448"/>
                </a:lnTo>
                <a:lnTo>
                  <a:pt x="0" y="26188"/>
                </a:lnTo>
                <a:lnTo>
                  <a:pt x="7542" y="33757"/>
                </a:lnTo>
                <a:lnTo>
                  <a:pt x="65818" y="35153"/>
                </a:lnTo>
                <a:lnTo>
                  <a:pt x="113872" y="39291"/>
                </a:lnTo>
                <a:lnTo>
                  <a:pt x="161114" y="46092"/>
                </a:lnTo>
                <a:lnTo>
                  <a:pt x="207466" y="55480"/>
                </a:lnTo>
                <a:lnTo>
                  <a:pt x="252849" y="67376"/>
                </a:lnTo>
                <a:lnTo>
                  <a:pt x="297185" y="81702"/>
                </a:lnTo>
                <a:lnTo>
                  <a:pt x="340394" y="98382"/>
                </a:lnTo>
                <a:lnTo>
                  <a:pt x="382400" y="117338"/>
                </a:lnTo>
                <a:lnTo>
                  <a:pt x="423122" y="138492"/>
                </a:lnTo>
                <a:lnTo>
                  <a:pt x="462482" y="161766"/>
                </a:lnTo>
                <a:lnTo>
                  <a:pt x="500402" y="187083"/>
                </a:lnTo>
                <a:lnTo>
                  <a:pt x="536804" y="214365"/>
                </a:lnTo>
                <a:lnTo>
                  <a:pt x="571608" y="243536"/>
                </a:lnTo>
                <a:lnTo>
                  <a:pt x="604736" y="274516"/>
                </a:lnTo>
                <a:lnTo>
                  <a:pt x="636109" y="307229"/>
                </a:lnTo>
                <a:lnTo>
                  <a:pt x="665649" y="341596"/>
                </a:lnTo>
                <a:lnTo>
                  <a:pt x="693278" y="377542"/>
                </a:lnTo>
                <a:lnTo>
                  <a:pt x="718916" y="414986"/>
                </a:lnTo>
                <a:lnTo>
                  <a:pt x="742486" y="453853"/>
                </a:lnTo>
                <a:lnTo>
                  <a:pt x="763908" y="494065"/>
                </a:lnTo>
                <a:lnTo>
                  <a:pt x="783104" y="535544"/>
                </a:lnTo>
                <a:lnTo>
                  <a:pt x="799996" y="578211"/>
                </a:lnTo>
                <a:lnTo>
                  <a:pt x="814504" y="621991"/>
                </a:lnTo>
                <a:lnTo>
                  <a:pt x="826551" y="666805"/>
                </a:lnTo>
                <a:lnTo>
                  <a:pt x="836057" y="712576"/>
                </a:lnTo>
                <a:lnTo>
                  <a:pt x="842945" y="759225"/>
                </a:lnTo>
                <a:lnTo>
                  <a:pt x="847135" y="806676"/>
                </a:lnTo>
                <a:lnTo>
                  <a:pt x="848549" y="854851"/>
                </a:lnTo>
                <a:lnTo>
                  <a:pt x="847135" y="903028"/>
                </a:lnTo>
                <a:lnTo>
                  <a:pt x="842945" y="950481"/>
                </a:lnTo>
                <a:lnTo>
                  <a:pt x="836057" y="997133"/>
                </a:lnTo>
                <a:lnTo>
                  <a:pt x="826551" y="1042906"/>
                </a:lnTo>
                <a:lnTo>
                  <a:pt x="814504" y="1087722"/>
                </a:lnTo>
                <a:lnTo>
                  <a:pt x="799996" y="1131503"/>
                </a:lnTo>
                <a:lnTo>
                  <a:pt x="783104" y="1174173"/>
                </a:lnTo>
                <a:lnTo>
                  <a:pt x="763908" y="1215653"/>
                </a:lnTo>
                <a:lnTo>
                  <a:pt x="742486" y="1255866"/>
                </a:lnTo>
                <a:lnTo>
                  <a:pt x="718917" y="1294735"/>
                </a:lnTo>
                <a:lnTo>
                  <a:pt x="693278" y="1332181"/>
                </a:lnTo>
                <a:lnTo>
                  <a:pt x="665650" y="1368127"/>
                </a:lnTo>
                <a:lnTo>
                  <a:pt x="636109" y="1402496"/>
                </a:lnTo>
                <a:lnTo>
                  <a:pt x="604736" y="1435210"/>
                </a:lnTo>
                <a:lnTo>
                  <a:pt x="571608" y="1466191"/>
                </a:lnTo>
                <a:lnTo>
                  <a:pt x="536804" y="1495362"/>
                </a:lnTo>
                <a:lnTo>
                  <a:pt x="500403" y="1522645"/>
                </a:lnTo>
                <a:lnTo>
                  <a:pt x="462483" y="1547963"/>
                </a:lnTo>
                <a:lnTo>
                  <a:pt x="423122" y="1571238"/>
                </a:lnTo>
                <a:lnTo>
                  <a:pt x="382400" y="1592392"/>
                </a:lnTo>
                <a:lnTo>
                  <a:pt x="340395" y="1611348"/>
                </a:lnTo>
                <a:lnTo>
                  <a:pt x="297185" y="1628028"/>
                </a:lnTo>
                <a:lnTo>
                  <a:pt x="252850" y="1642355"/>
                </a:lnTo>
                <a:lnTo>
                  <a:pt x="207467" y="1654252"/>
                </a:lnTo>
                <a:lnTo>
                  <a:pt x="161115" y="1663639"/>
                </a:lnTo>
                <a:lnTo>
                  <a:pt x="113873" y="1670441"/>
                </a:lnTo>
                <a:lnTo>
                  <a:pt x="65819" y="1674578"/>
                </a:lnTo>
                <a:lnTo>
                  <a:pt x="7664" y="1675975"/>
                </a:lnTo>
                <a:lnTo>
                  <a:pt x="0" y="1683471"/>
                </a:lnTo>
                <a:lnTo>
                  <a:pt x="0" y="1702212"/>
                </a:lnTo>
                <a:lnTo>
                  <a:pt x="7543" y="1709708"/>
                </a:lnTo>
                <a:lnTo>
                  <a:pt x="17032" y="1709996"/>
                </a:lnTo>
                <a:lnTo>
                  <a:pt x="66086" y="1708640"/>
                </a:lnTo>
                <a:lnTo>
                  <a:pt x="114433" y="1704620"/>
                </a:lnTo>
                <a:lnTo>
                  <a:pt x="161997" y="1698009"/>
                </a:lnTo>
                <a:lnTo>
                  <a:pt x="208706" y="1688879"/>
                </a:lnTo>
                <a:lnTo>
                  <a:pt x="254486" y="1677303"/>
                </a:lnTo>
                <a:lnTo>
                  <a:pt x="299262" y="1663355"/>
                </a:lnTo>
                <a:lnTo>
                  <a:pt x="342962" y="1647106"/>
                </a:lnTo>
                <a:lnTo>
                  <a:pt x="385512" y="1628630"/>
                </a:lnTo>
                <a:lnTo>
                  <a:pt x="426838" y="1607999"/>
                </a:lnTo>
                <a:lnTo>
                  <a:pt x="466867" y="1585287"/>
                </a:lnTo>
                <a:lnTo>
                  <a:pt x="505524" y="1560565"/>
                </a:lnTo>
                <a:lnTo>
                  <a:pt x="542736" y="1533908"/>
                </a:lnTo>
                <a:lnTo>
                  <a:pt x="612530" y="1475074"/>
                </a:lnTo>
                <a:lnTo>
                  <a:pt x="675661" y="1409369"/>
                </a:lnTo>
                <a:lnTo>
                  <a:pt x="731537" y="1337373"/>
                </a:lnTo>
                <a:lnTo>
                  <a:pt x="756571" y="1299199"/>
                </a:lnTo>
                <a:lnTo>
                  <a:pt x="779571" y="1259670"/>
                </a:lnTo>
                <a:lnTo>
                  <a:pt x="800462" y="1218860"/>
                </a:lnTo>
                <a:lnTo>
                  <a:pt x="819171" y="1176842"/>
                </a:lnTo>
                <a:lnTo>
                  <a:pt x="835625" y="1133687"/>
                </a:lnTo>
                <a:lnTo>
                  <a:pt x="849750" y="1089470"/>
                </a:lnTo>
                <a:lnTo>
                  <a:pt x="861472" y="1044262"/>
                </a:lnTo>
                <a:lnTo>
                  <a:pt x="870717" y="998137"/>
                </a:lnTo>
                <a:lnTo>
                  <a:pt x="877412" y="951167"/>
                </a:lnTo>
                <a:lnTo>
                  <a:pt x="881483" y="903424"/>
                </a:lnTo>
                <a:lnTo>
                  <a:pt x="882856" y="854983"/>
                </a:lnTo>
                <a:lnTo>
                  <a:pt x="881483" y="806543"/>
                </a:lnTo>
                <a:lnTo>
                  <a:pt x="877412" y="758802"/>
                </a:lnTo>
                <a:lnTo>
                  <a:pt x="870717" y="711833"/>
                </a:lnTo>
                <a:lnTo>
                  <a:pt x="861472" y="665709"/>
                </a:lnTo>
                <a:lnTo>
                  <a:pt x="849750" y="620503"/>
                </a:lnTo>
                <a:lnTo>
                  <a:pt x="835625" y="576287"/>
                </a:lnTo>
                <a:lnTo>
                  <a:pt x="819171" y="533133"/>
                </a:lnTo>
                <a:lnTo>
                  <a:pt x="800462" y="491116"/>
                </a:lnTo>
                <a:lnTo>
                  <a:pt x="779570" y="450308"/>
                </a:lnTo>
                <a:lnTo>
                  <a:pt x="756571" y="410781"/>
                </a:lnTo>
                <a:lnTo>
                  <a:pt x="731537" y="372607"/>
                </a:lnTo>
                <a:lnTo>
                  <a:pt x="704542" y="335861"/>
                </a:lnTo>
                <a:lnTo>
                  <a:pt x="644965" y="266941"/>
                </a:lnTo>
                <a:lnTo>
                  <a:pt x="578429" y="204601"/>
                </a:lnTo>
                <a:lnTo>
                  <a:pt x="505523" y="149424"/>
                </a:lnTo>
                <a:lnTo>
                  <a:pt x="466866" y="124704"/>
                </a:lnTo>
                <a:lnTo>
                  <a:pt x="426838" y="101992"/>
                </a:lnTo>
                <a:lnTo>
                  <a:pt x="385512" y="81362"/>
                </a:lnTo>
                <a:lnTo>
                  <a:pt x="342962" y="62887"/>
                </a:lnTo>
                <a:lnTo>
                  <a:pt x="299262" y="46639"/>
                </a:lnTo>
                <a:lnTo>
                  <a:pt x="254485" y="32691"/>
                </a:lnTo>
                <a:lnTo>
                  <a:pt x="208705" y="21116"/>
                </a:lnTo>
                <a:lnTo>
                  <a:pt x="161996" y="11987"/>
                </a:lnTo>
                <a:lnTo>
                  <a:pt x="114432" y="5376"/>
                </a:lnTo>
                <a:lnTo>
                  <a:pt x="66086" y="1356"/>
                </a:lnTo>
                <a:lnTo>
                  <a:pt x="7664" y="0"/>
                </a:lnTo>
                <a:close/>
              </a:path>
            </a:pathLst>
          </a:custGeom>
          <a:solidFill>
            <a:srgbClr val="0057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18"/>
          <p:cNvSpPr/>
          <p:nvPr/>
        </p:nvSpPr>
        <p:spPr>
          <a:xfrm>
            <a:off x="8534364" y="6596005"/>
            <a:ext cx="883285" cy="1710055"/>
          </a:xfrm>
          <a:custGeom>
            <a:rect b="b" l="l" r="r" t="t"/>
            <a:pathLst>
              <a:path extrusionOk="0" h="1710054" w="883284">
                <a:moveTo>
                  <a:pt x="875337" y="0"/>
                </a:moveTo>
                <a:lnTo>
                  <a:pt x="816794" y="1356"/>
                </a:lnTo>
                <a:lnTo>
                  <a:pt x="768447" y="5377"/>
                </a:lnTo>
                <a:lnTo>
                  <a:pt x="720882" y="11990"/>
                </a:lnTo>
                <a:lnTo>
                  <a:pt x="674173" y="21122"/>
                </a:lnTo>
                <a:lnTo>
                  <a:pt x="628393" y="32701"/>
                </a:lnTo>
                <a:lnTo>
                  <a:pt x="583615" y="46652"/>
                </a:lnTo>
                <a:lnTo>
                  <a:pt x="539914" y="62904"/>
                </a:lnTo>
                <a:lnTo>
                  <a:pt x="497363" y="81384"/>
                </a:lnTo>
                <a:lnTo>
                  <a:pt x="456036" y="102018"/>
                </a:lnTo>
                <a:lnTo>
                  <a:pt x="416007" y="124735"/>
                </a:lnTo>
                <a:lnTo>
                  <a:pt x="377348" y="149460"/>
                </a:lnTo>
                <a:lnTo>
                  <a:pt x="340135" y="176122"/>
                </a:lnTo>
                <a:lnTo>
                  <a:pt x="270338" y="234963"/>
                </a:lnTo>
                <a:lnTo>
                  <a:pt x="207205" y="300676"/>
                </a:lnTo>
                <a:lnTo>
                  <a:pt x="151326" y="372677"/>
                </a:lnTo>
                <a:lnTo>
                  <a:pt x="126291" y="410854"/>
                </a:lnTo>
                <a:lnTo>
                  <a:pt x="103291" y="450385"/>
                </a:lnTo>
                <a:lnTo>
                  <a:pt x="82398" y="491196"/>
                </a:lnTo>
                <a:lnTo>
                  <a:pt x="63688" y="533215"/>
                </a:lnTo>
                <a:lnTo>
                  <a:pt x="47233" y="576369"/>
                </a:lnTo>
                <a:lnTo>
                  <a:pt x="33108" y="620586"/>
                </a:lnTo>
                <a:lnTo>
                  <a:pt x="21385" y="665792"/>
                </a:lnTo>
                <a:lnTo>
                  <a:pt x="12140" y="711915"/>
                </a:lnTo>
                <a:lnTo>
                  <a:pt x="5444" y="758882"/>
                </a:lnTo>
                <a:lnTo>
                  <a:pt x="1373" y="806619"/>
                </a:lnTo>
                <a:lnTo>
                  <a:pt x="0" y="855055"/>
                </a:lnTo>
                <a:lnTo>
                  <a:pt x="1373" y="903495"/>
                </a:lnTo>
                <a:lnTo>
                  <a:pt x="5444" y="951236"/>
                </a:lnTo>
                <a:lnTo>
                  <a:pt x="12140" y="998206"/>
                </a:lnTo>
                <a:lnTo>
                  <a:pt x="21385" y="1044330"/>
                </a:lnTo>
                <a:lnTo>
                  <a:pt x="33108" y="1089538"/>
                </a:lnTo>
                <a:lnTo>
                  <a:pt x="47233" y="1133755"/>
                </a:lnTo>
                <a:lnTo>
                  <a:pt x="63688" y="1176909"/>
                </a:lnTo>
                <a:lnTo>
                  <a:pt x="82399" y="1218927"/>
                </a:lnTo>
                <a:lnTo>
                  <a:pt x="103291" y="1259737"/>
                </a:lnTo>
                <a:lnTo>
                  <a:pt x="126292" y="1299266"/>
                </a:lnTo>
                <a:lnTo>
                  <a:pt x="151327" y="1337440"/>
                </a:lnTo>
                <a:lnTo>
                  <a:pt x="178323" y="1374188"/>
                </a:lnTo>
                <a:lnTo>
                  <a:pt x="237902" y="1443111"/>
                </a:lnTo>
                <a:lnTo>
                  <a:pt x="304441" y="1505454"/>
                </a:lnTo>
                <a:lnTo>
                  <a:pt x="377349" y="1560634"/>
                </a:lnTo>
                <a:lnTo>
                  <a:pt x="416007" y="1585356"/>
                </a:lnTo>
                <a:lnTo>
                  <a:pt x="456037" y="1608069"/>
                </a:lnTo>
                <a:lnTo>
                  <a:pt x="497364" y="1628700"/>
                </a:lnTo>
                <a:lnTo>
                  <a:pt x="539915" y="1647176"/>
                </a:lnTo>
                <a:lnTo>
                  <a:pt x="583616" y="1663425"/>
                </a:lnTo>
                <a:lnTo>
                  <a:pt x="628393" y="1677374"/>
                </a:lnTo>
                <a:lnTo>
                  <a:pt x="674174" y="1688950"/>
                </a:lnTo>
                <a:lnTo>
                  <a:pt x="720883" y="1698080"/>
                </a:lnTo>
                <a:lnTo>
                  <a:pt x="768448" y="1704692"/>
                </a:lnTo>
                <a:lnTo>
                  <a:pt x="816794" y="1708712"/>
                </a:lnTo>
                <a:lnTo>
                  <a:pt x="865849" y="1709780"/>
                </a:lnTo>
                <a:lnTo>
                  <a:pt x="875192" y="1709780"/>
                </a:lnTo>
                <a:lnTo>
                  <a:pt x="882929" y="1702284"/>
                </a:lnTo>
                <a:lnTo>
                  <a:pt x="882929" y="1683543"/>
                </a:lnTo>
                <a:lnTo>
                  <a:pt x="875338" y="1676047"/>
                </a:lnTo>
                <a:lnTo>
                  <a:pt x="817059" y="1674651"/>
                </a:lnTo>
                <a:lnTo>
                  <a:pt x="769003" y="1670513"/>
                </a:lnTo>
                <a:lnTo>
                  <a:pt x="721759" y="1663711"/>
                </a:lnTo>
                <a:lnTo>
                  <a:pt x="675405" y="1654324"/>
                </a:lnTo>
                <a:lnTo>
                  <a:pt x="630020" y="1642427"/>
                </a:lnTo>
                <a:lnTo>
                  <a:pt x="585683" y="1628100"/>
                </a:lnTo>
                <a:lnTo>
                  <a:pt x="542472" y="1611420"/>
                </a:lnTo>
                <a:lnTo>
                  <a:pt x="500465" y="1592464"/>
                </a:lnTo>
                <a:lnTo>
                  <a:pt x="459742" y="1571309"/>
                </a:lnTo>
                <a:lnTo>
                  <a:pt x="420380" y="1548034"/>
                </a:lnTo>
                <a:lnTo>
                  <a:pt x="382459" y="1522716"/>
                </a:lnTo>
                <a:lnTo>
                  <a:pt x="346057" y="1495433"/>
                </a:lnTo>
                <a:lnTo>
                  <a:pt x="311252" y="1466262"/>
                </a:lnTo>
                <a:lnTo>
                  <a:pt x="278123" y="1435280"/>
                </a:lnTo>
                <a:lnTo>
                  <a:pt x="246749" y="1402566"/>
                </a:lnTo>
                <a:lnTo>
                  <a:pt x="217208" y="1368197"/>
                </a:lnTo>
                <a:lnTo>
                  <a:pt x="189579" y="1332250"/>
                </a:lnTo>
                <a:lnTo>
                  <a:pt x="163941" y="1294804"/>
                </a:lnTo>
                <a:lnTo>
                  <a:pt x="140371" y="1255935"/>
                </a:lnTo>
                <a:lnTo>
                  <a:pt x="118948" y="1215721"/>
                </a:lnTo>
                <a:lnTo>
                  <a:pt x="99752" y="1174240"/>
                </a:lnTo>
                <a:lnTo>
                  <a:pt x="82860" y="1131570"/>
                </a:lnTo>
                <a:lnTo>
                  <a:pt x="68352" y="1087787"/>
                </a:lnTo>
                <a:lnTo>
                  <a:pt x="56305" y="1042970"/>
                </a:lnTo>
                <a:lnTo>
                  <a:pt x="46799" y="997197"/>
                </a:lnTo>
                <a:lnTo>
                  <a:pt x="39911" y="950544"/>
                </a:lnTo>
                <a:lnTo>
                  <a:pt x="35721" y="903089"/>
                </a:lnTo>
                <a:lnTo>
                  <a:pt x="34306" y="854911"/>
                </a:lnTo>
                <a:lnTo>
                  <a:pt x="35721" y="806730"/>
                </a:lnTo>
                <a:lnTo>
                  <a:pt x="39911" y="759273"/>
                </a:lnTo>
                <a:lnTo>
                  <a:pt x="46798" y="712618"/>
                </a:lnTo>
                <a:lnTo>
                  <a:pt x="56305" y="666843"/>
                </a:lnTo>
                <a:lnTo>
                  <a:pt x="68352" y="622024"/>
                </a:lnTo>
                <a:lnTo>
                  <a:pt x="82860" y="578241"/>
                </a:lnTo>
                <a:lnTo>
                  <a:pt x="99752" y="535569"/>
                </a:lnTo>
                <a:lnTo>
                  <a:pt x="118948" y="494087"/>
                </a:lnTo>
                <a:lnTo>
                  <a:pt x="140370" y="453872"/>
                </a:lnTo>
                <a:lnTo>
                  <a:pt x="163940" y="415002"/>
                </a:lnTo>
                <a:lnTo>
                  <a:pt x="189579" y="377555"/>
                </a:lnTo>
                <a:lnTo>
                  <a:pt x="217208" y="341608"/>
                </a:lnTo>
                <a:lnTo>
                  <a:pt x="246749" y="307238"/>
                </a:lnTo>
                <a:lnTo>
                  <a:pt x="278123" y="274523"/>
                </a:lnTo>
                <a:lnTo>
                  <a:pt x="311251" y="243542"/>
                </a:lnTo>
                <a:lnTo>
                  <a:pt x="346056" y="214370"/>
                </a:lnTo>
                <a:lnTo>
                  <a:pt x="382458" y="187087"/>
                </a:lnTo>
                <a:lnTo>
                  <a:pt x="420379" y="161769"/>
                </a:lnTo>
                <a:lnTo>
                  <a:pt x="459741" y="138494"/>
                </a:lnTo>
                <a:lnTo>
                  <a:pt x="500464" y="117339"/>
                </a:lnTo>
                <a:lnTo>
                  <a:pt x="542471" y="98383"/>
                </a:lnTo>
                <a:lnTo>
                  <a:pt x="585682" y="81703"/>
                </a:lnTo>
                <a:lnTo>
                  <a:pt x="630020" y="67376"/>
                </a:lnTo>
                <a:lnTo>
                  <a:pt x="675404" y="55480"/>
                </a:lnTo>
                <a:lnTo>
                  <a:pt x="721758" y="46092"/>
                </a:lnTo>
                <a:lnTo>
                  <a:pt x="769003" y="39291"/>
                </a:lnTo>
                <a:lnTo>
                  <a:pt x="817059" y="35153"/>
                </a:lnTo>
                <a:lnTo>
                  <a:pt x="875191" y="33757"/>
                </a:lnTo>
                <a:lnTo>
                  <a:pt x="882929" y="26309"/>
                </a:lnTo>
                <a:lnTo>
                  <a:pt x="882929" y="7568"/>
                </a:lnTo>
                <a:lnTo>
                  <a:pt x="875337" y="0"/>
                </a:lnTo>
                <a:close/>
              </a:path>
            </a:pathLst>
          </a:custGeom>
          <a:solidFill>
            <a:srgbClr val="0057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18"/>
          <p:cNvSpPr/>
          <p:nvPr/>
        </p:nvSpPr>
        <p:spPr>
          <a:xfrm>
            <a:off x="7902712" y="4383904"/>
            <a:ext cx="290195" cy="254635"/>
          </a:xfrm>
          <a:custGeom>
            <a:rect b="b" l="l" r="r" t="t"/>
            <a:pathLst>
              <a:path extrusionOk="0" h="254635" w="290195">
                <a:moveTo>
                  <a:pt x="33509" y="0"/>
                </a:moveTo>
                <a:lnTo>
                  <a:pt x="25657" y="1029"/>
                </a:lnTo>
                <a:lnTo>
                  <a:pt x="18735" y="4899"/>
                </a:lnTo>
                <a:lnTo>
                  <a:pt x="13642" y="11340"/>
                </a:lnTo>
                <a:lnTo>
                  <a:pt x="11534" y="19209"/>
                </a:lnTo>
                <a:lnTo>
                  <a:pt x="12600" y="27015"/>
                </a:lnTo>
                <a:lnTo>
                  <a:pt x="16536" y="33869"/>
                </a:lnTo>
                <a:lnTo>
                  <a:pt x="23033" y="38880"/>
                </a:lnTo>
                <a:lnTo>
                  <a:pt x="217905" y="134995"/>
                </a:lnTo>
                <a:lnTo>
                  <a:pt x="13115" y="214919"/>
                </a:lnTo>
                <a:lnTo>
                  <a:pt x="6211" y="219349"/>
                </a:lnTo>
                <a:lnTo>
                  <a:pt x="1721" y="225829"/>
                </a:lnTo>
                <a:lnTo>
                  <a:pt x="0" y="233504"/>
                </a:lnTo>
                <a:lnTo>
                  <a:pt x="1404" y="241520"/>
                </a:lnTo>
                <a:lnTo>
                  <a:pt x="4675" y="249619"/>
                </a:lnTo>
                <a:lnTo>
                  <a:pt x="12377" y="254550"/>
                </a:lnTo>
                <a:lnTo>
                  <a:pt x="20606" y="254550"/>
                </a:lnTo>
                <a:lnTo>
                  <a:pt x="23139" y="254550"/>
                </a:lnTo>
                <a:lnTo>
                  <a:pt x="25776" y="254108"/>
                </a:lnTo>
                <a:lnTo>
                  <a:pt x="283953" y="153304"/>
                </a:lnTo>
                <a:lnTo>
                  <a:pt x="289017" y="146183"/>
                </a:lnTo>
                <a:lnTo>
                  <a:pt x="289756" y="129988"/>
                </a:lnTo>
                <a:lnTo>
                  <a:pt x="285219" y="122445"/>
                </a:lnTo>
                <a:lnTo>
                  <a:pt x="41391" y="2079"/>
                </a:lnTo>
                <a:lnTo>
                  <a:pt x="33509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18"/>
          <p:cNvSpPr/>
          <p:nvPr/>
        </p:nvSpPr>
        <p:spPr>
          <a:xfrm>
            <a:off x="6307223" y="4500975"/>
            <a:ext cx="210820" cy="41275"/>
          </a:xfrm>
          <a:custGeom>
            <a:rect b="b" l="l" r="r" t="t"/>
            <a:pathLst>
              <a:path extrusionOk="0" h="41275" w="210820">
                <a:moveTo>
                  <a:pt x="2057" y="0"/>
                </a:moveTo>
                <a:lnTo>
                  <a:pt x="0" y="39008"/>
                </a:lnTo>
                <a:lnTo>
                  <a:pt x="210799" y="41041"/>
                </a:lnTo>
                <a:lnTo>
                  <a:pt x="210799" y="2053"/>
                </a:lnTo>
                <a:lnTo>
                  <a:pt x="2057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18"/>
          <p:cNvSpPr/>
          <p:nvPr/>
        </p:nvSpPr>
        <p:spPr>
          <a:xfrm>
            <a:off x="6620956" y="4500975"/>
            <a:ext cx="210820" cy="41275"/>
          </a:xfrm>
          <a:custGeom>
            <a:rect b="b" l="l" r="r" t="t"/>
            <a:pathLst>
              <a:path extrusionOk="0" h="41275" w="210820">
                <a:moveTo>
                  <a:pt x="2067" y="0"/>
                </a:moveTo>
                <a:lnTo>
                  <a:pt x="0" y="39008"/>
                </a:lnTo>
                <a:lnTo>
                  <a:pt x="210803" y="41041"/>
                </a:lnTo>
                <a:lnTo>
                  <a:pt x="210803" y="2053"/>
                </a:lnTo>
                <a:lnTo>
                  <a:pt x="2067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18"/>
          <p:cNvSpPr/>
          <p:nvPr/>
        </p:nvSpPr>
        <p:spPr>
          <a:xfrm>
            <a:off x="6934703" y="4500976"/>
            <a:ext cx="211454" cy="41275"/>
          </a:xfrm>
          <a:custGeom>
            <a:rect b="b" l="l" r="r" t="t"/>
            <a:pathLst>
              <a:path extrusionOk="0" h="41275" w="211454">
                <a:moveTo>
                  <a:pt x="2057" y="0"/>
                </a:moveTo>
                <a:lnTo>
                  <a:pt x="0" y="39008"/>
                </a:lnTo>
                <a:lnTo>
                  <a:pt x="210835" y="41041"/>
                </a:lnTo>
                <a:lnTo>
                  <a:pt x="210835" y="2053"/>
                </a:lnTo>
                <a:lnTo>
                  <a:pt x="2057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18"/>
          <p:cNvSpPr/>
          <p:nvPr/>
        </p:nvSpPr>
        <p:spPr>
          <a:xfrm>
            <a:off x="7248440" y="4500976"/>
            <a:ext cx="211454" cy="41275"/>
          </a:xfrm>
          <a:custGeom>
            <a:rect b="b" l="l" r="r" t="t"/>
            <a:pathLst>
              <a:path extrusionOk="0" h="41275" w="211454">
                <a:moveTo>
                  <a:pt x="2110" y="0"/>
                </a:moveTo>
                <a:lnTo>
                  <a:pt x="0" y="38606"/>
                </a:lnTo>
                <a:lnTo>
                  <a:pt x="210856" y="40654"/>
                </a:lnTo>
                <a:lnTo>
                  <a:pt x="210856" y="2053"/>
                </a:lnTo>
                <a:lnTo>
                  <a:pt x="2110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18"/>
          <p:cNvSpPr/>
          <p:nvPr/>
        </p:nvSpPr>
        <p:spPr>
          <a:xfrm>
            <a:off x="7562588" y="4500986"/>
            <a:ext cx="210820" cy="41275"/>
          </a:xfrm>
          <a:custGeom>
            <a:rect b="b" l="l" r="r" t="t"/>
            <a:pathLst>
              <a:path extrusionOk="0" h="41275" w="210820">
                <a:moveTo>
                  <a:pt x="2110" y="0"/>
                </a:moveTo>
                <a:lnTo>
                  <a:pt x="0" y="38997"/>
                </a:lnTo>
                <a:lnTo>
                  <a:pt x="210487" y="41036"/>
                </a:lnTo>
                <a:lnTo>
                  <a:pt x="210487" y="2042"/>
                </a:lnTo>
                <a:lnTo>
                  <a:pt x="2110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18"/>
          <p:cNvSpPr/>
          <p:nvPr/>
        </p:nvSpPr>
        <p:spPr>
          <a:xfrm>
            <a:off x="7876368" y="4500986"/>
            <a:ext cx="210820" cy="41275"/>
          </a:xfrm>
          <a:custGeom>
            <a:rect b="b" l="l" r="r" t="t"/>
            <a:pathLst>
              <a:path extrusionOk="0" h="41275" w="210820">
                <a:moveTo>
                  <a:pt x="2004" y="0"/>
                </a:moveTo>
                <a:lnTo>
                  <a:pt x="0" y="38993"/>
                </a:lnTo>
                <a:lnTo>
                  <a:pt x="210803" y="41031"/>
                </a:lnTo>
                <a:lnTo>
                  <a:pt x="210803" y="2042"/>
                </a:lnTo>
                <a:lnTo>
                  <a:pt x="2004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886460" y="656081"/>
            <a:ext cx="155327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17544287" y="9351684"/>
            <a:ext cx="216534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86460" y="656081"/>
            <a:ext cx="155327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17544287" y="9351684"/>
            <a:ext cx="216534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17544287" y="9351684"/>
            <a:ext cx="216534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191" y="9922763"/>
            <a:ext cx="16543019" cy="685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/>
          <p:nvPr/>
        </p:nvSpPr>
        <p:spPr>
          <a:xfrm>
            <a:off x="7373111" y="9717023"/>
            <a:ext cx="4555490" cy="407034"/>
          </a:xfrm>
          <a:custGeom>
            <a:rect b="b" l="l" r="r" t="t"/>
            <a:pathLst>
              <a:path extrusionOk="0" h="407034" w="4555490">
                <a:moveTo>
                  <a:pt x="4555236" y="0"/>
                </a:moveTo>
                <a:lnTo>
                  <a:pt x="0" y="0"/>
                </a:lnTo>
                <a:lnTo>
                  <a:pt x="0" y="406907"/>
                </a:lnTo>
                <a:lnTo>
                  <a:pt x="4555236" y="406907"/>
                </a:lnTo>
                <a:lnTo>
                  <a:pt x="45552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5"/>
          <p:cNvSpPr txBox="1"/>
          <p:nvPr>
            <p:ph type="title"/>
          </p:nvPr>
        </p:nvSpPr>
        <p:spPr>
          <a:xfrm>
            <a:off x="886460" y="656081"/>
            <a:ext cx="155327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5"/>
          <p:cNvSpPr txBox="1"/>
          <p:nvPr>
            <p:ph idx="1" type="body"/>
          </p:nvPr>
        </p:nvSpPr>
        <p:spPr>
          <a:xfrm>
            <a:off x="1915414" y="2148662"/>
            <a:ext cx="12199619" cy="5906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17544287" y="9351684"/>
            <a:ext cx="216534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16111"/>
              </a:lnSpc>
              <a:spcBef>
                <a:spcPts val="0"/>
              </a:spcBef>
              <a:buNone/>
              <a:defRPr b="0" i="0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" TargetMode="External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9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ootstrap.pypa.io/get-pip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59" name="Google Shape;5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" name="Google Shape;61;p1"/>
          <p:cNvSpPr txBox="1"/>
          <p:nvPr/>
        </p:nvSpPr>
        <p:spPr>
          <a:xfrm>
            <a:off x="2562225" y="3160216"/>
            <a:ext cx="131643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5575">
            <a:spAutoFit/>
          </a:bodyPr>
          <a:lstStyle/>
          <a:p>
            <a:pPr indent="-4968875" lvl="0" marL="4980940" marR="508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8100">
                <a:solidFill>
                  <a:srgbClr val="0A779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Giới thiệu nền tảng Colab</a:t>
            </a:r>
            <a:endParaRPr sz="8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6285738" y="6433184"/>
            <a:ext cx="6058662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>
                <a:solidFill>
                  <a:srgbClr val="F685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Trình bày: Nguyễn Sơn Tùng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7541366" y="9359595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/>
          <p:nvPr/>
        </p:nvSpPr>
        <p:spPr>
          <a:xfrm>
            <a:off x="7691691" y="4403483"/>
            <a:ext cx="1663064" cy="445134"/>
          </a:xfrm>
          <a:custGeom>
            <a:rect b="b" l="l" r="r" t="t"/>
            <a:pathLst>
              <a:path extrusionOk="0" h="445135" w="1663065">
                <a:moveTo>
                  <a:pt x="1662798" y="190500"/>
                </a:moveTo>
                <a:lnTo>
                  <a:pt x="1661528" y="184150"/>
                </a:lnTo>
                <a:lnTo>
                  <a:pt x="1661274" y="182880"/>
                </a:lnTo>
                <a:lnTo>
                  <a:pt x="1657426" y="173990"/>
                </a:lnTo>
                <a:lnTo>
                  <a:pt x="1652854" y="168910"/>
                </a:lnTo>
                <a:lnTo>
                  <a:pt x="1647291" y="163830"/>
                </a:lnTo>
                <a:lnTo>
                  <a:pt x="1641233" y="160020"/>
                </a:lnTo>
                <a:lnTo>
                  <a:pt x="1635201" y="154940"/>
                </a:lnTo>
                <a:lnTo>
                  <a:pt x="1633258" y="153670"/>
                </a:lnTo>
                <a:lnTo>
                  <a:pt x="1631302" y="152400"/>
                </a:lnTo>
                <a:lnTo>
                  <a:pt x="1630337" y="152641"/>
                </a:lnTo>
                <a:lnTo>
                  <a:pt x="1630006" y="152412"/>
                </a:lnTo>
                <a:lnTo>
                  <a:pt x="1625473" y="153530"/>
                </a:lnTo>
                <a:lnTo>
                  <a:pt x="1620888" y="152400"/>
                </a:lnTo>
                <a:lnTo>
                  <a:pt x="1618297" y="151130"/>
                </a:lnTo>
                <a:lnTo>
                  <a:pt x="1615694" y="148590"/>
                </a:lnTo>
                <a:lnTo>
                  <a:pt x="1613331" y="147853"/>
                </a:lnTo>
                <a:lnTo>
                  <a:pt x="1612976" y="147332"/>
                </a:lnTo>
                <a:lnTo>
                  <a:pt x="1611718" y="147332"/>
                </a:lnTo>
                <a:lnTo>
                  <a:pt x="1574088" y="137160"/>
                </a:lnTo>
                <a:lnTo>
                  <a:pt x="1538008" y="121920"/>
                </a:lnTo>
                <a:lnTo>
                  <a:pt x="1531264" y="119037"/>
                </a:lnTo>
                <a:lnTo>
                  <a:pt x="1524863" y="115582"/>
                </a:lnTo>
                <a:lnTo>
                  <a:pt x="1519250" y="113258"/>
                </a:lnTo>
                <a:lnTo>
                  <a:pt x="1513890" y="110490"/>
                </a:lnTo>
                <a:lnTo>
                  <a:pt x="1502892" y="105410"/>
                </a:lnTo>
                <a:lnTo>
                  <a:pt x="1469440" y="93980"/>
                </a:lnTo>
                <a:lnTo>
                  <a:pt x="1461427" y="91440"/>
                </a:lnTo>
                <a:lnTo>
                  <a:pt x="1453159" y="88900"/>
                </a:lnTo>
                <a:lnTo>
                  <a:pt x="1436801" y="83820"/>
                </a:lnTo>
                <a:lnTo>
                  <a:pt x="1383360" y="63500"/>
                </a:lnTo>
                <a:lnTo>
                  <a:pt x="1372539" y="58420"/>
                </a:lnTo>
                <a:lnTo>
                  <a:pt x="1350505" y="50800"/>
                </a:lnTo>
                <a:lnTo>
                  <a:pt x="1339024" y="46990"/>
                </a:lnTo>
                <a:lnTo>
                  <a:pt x="1331099" y="44462"/>
                </a:lnTo>
                <a:lnTo>
                  <a:pt x="1323301" y="43192"/>
                </a:lnTo>
                <a:lnTo>
                  <a:pt x="1316799" y="39370"/>
                </a:lnTo>
                <a:lnTo>
                  <a:pt x="1280261" y="22860"/>
                </a:lnTo>
                <a:lnTo>
                  <a:pt x="1273187" y="19050"/>
                </a:lnTo>
                <a:lnTo>
                  <a:pt x="1265732" y="15240"/>
                </a:lnTo>
                <a:lnTo>
                  <a:pt x="1258023" y="12700"/>
                </a:lnTo>
                <a:lnTo>
                  <a:pt x="1250226" y="8890"/>
                </a:lnTo>
                <a:lnTo>
                  <a:pt x="1244168" y="6350"/>
                </a:lnTo>
                <a:lnTo>
                  <a:pt x="1237856" y="2540"/>
                </a:lnTo>
                <a:lnTo>
                  <a:pt x="1231519" y="0"/>
                </a:lnTo>
                <a:lnTo>
                  <a:pt x="1225397" y="0"/>
                </a:lnTo>
                <a:lnTo>
                  <a:pt x="1224102" y="12"/>
                </a:lnTo>
                <a:lnTo>
                  <a:pt x="1213929" y="3822"/>
                </a:lnTo>
                <a:lnTo>
                  <a:pt x="1205217" y="8902"/>
                </a:lnTo>
                <a:lnTo>
                  <a:pt x="1198435" y="16522"/>
                </a:lnTo>
                <a:lnTo>
                  <a:pt x="1194066" y="25412"/>
                </a:lnTo>
                <a:lnTo>
                  <a:pt x="1194066" y="26682"/>
                </a:lnTo>
                <a:lnTo>
                  <a:pt x="1195374" y="29222"/>
                </a:lnTo>
                <a:lnTo>
                  <a:pt x="1196670" y="30492"/>
                </a:lnTo>
                <a:lnTo>
                  <a:pt x="1196670" y="34074"/>
                </a:lnTo>
                <a:lnTo>
                  <a:pt x="1190167" y="33020"/>
                </a:lnTo>
                <a:lnTo>
                  <a:pt x="1190320" y="33426"/>
                </a:lnTo>
                <a:lnTo>
                  <a:pt x="1187564" y="33032"/>
                </a:lnTo>
                <a:lnTo>
                  <a:pt x="1190167" y="39382"/>
                </a:lnTo>
                <a:lnTo>
                  <a:pt x="1191463" y="44462"/>
                </a:lnTo>
                <a:lnTo>
                  <a:pt x="1191463" y="48272"/>
                </a:lnTo>
                <a:lnTo>
                  <a:pt x="1195374" y="52082"/>
                </a:lnTo>
                <a:lnTo>
                  <a:pt x="1195374" y="55892"/>
                </a:lnTo>
                <a:lnTo>
                  <a:pt x="1198727" y="63512"/>
                </a:lnTo>
                <a:lnTo>
                  <a:pt x="1199019" y="63868"/>
                </a:lnTo>
                <a:lnTo>
                  <a:pt x="1199299" y="64770"/>
                </a:lnTo>
                <a:lnTo>
                  <a:pt x="1202524" y="67894"/>
                </a:lnTo>
                <a:lnTo>
                  <a:pt x="1204252" y="69862"/>
                </a:lnTo>
                <a:lnTo>
                  <a:pt x="1211211" y="73672"/>
                </a:lnTo>
                <a:lnTo>
                  <a:pt x="1218895" y="77482"/>
                </a:lnTo>
                <a:lnTo>
                  <a:pt x="1238377" y="81292"/>
                </a:lnTo>
                <a:lnTo>
                  <a:pt x="1245019" y="83832"/>
                </a:lnTo>
                <a:lnTo>
                  <a:pt x="1247521" y="84328"/>
                </a:lnTo>
                <a:lnTo>
                  <a:pt x="1259332" y="88900"/>
                </a:lnTo>
                <a:lnTo>
                  <a:pt x="1263167" y="89662"/>
                </a:lnTo>
                <a:lnTo>
                  <a:pt x="1264539" y="90182"/>
                </a:lnTo>
                <a:lnTo>
                  <a:pt x="1267244" y="91452"/>
                </a:lnTo>
                <a:lnTo>
                  <a:pt x="1269847" y="90182"/>
                </a:lnTo>
                <a:lnTo>
                  <a:pt x="1272451" y="90182"/>
                </a:lnTo>
                <a:lnTo>
                  <a:pt x="1278953" y="92722"/>
                </a:lnTo>
                <a:lnTo>
                  <a:pt x="1284160" y="95262"/>
                </a:lnTo>
                <a:lnTo>
                  <a:pt x="1290662" y="97802"/>
                </a:lnTo>
                <a:lnTo>
                  <a:pt x="1325905" y="113042"/>
                </a:lnTo>
                <a:lnTo>
                  <a:pt x="1335722" y="116852"/>
                </a:lnTo>
                <a:lnTo>
                  <a:pt x="1355280" y="121932"/>
                </a:lnTo>
                <a:lnTo>
                  <a:pt x="1365034" y="125742"/>
                </a:lnTo>
                <a:lnTo>
                  <a:pt x="1405585" y="140982"/>
                </a:lnTo>
                <a:lnTo>
                  <a:pt x="1423466" y="148602"/>
                </a:lnTo>
                <a:lnTo>
                  <a:pt x="1431569" y="151142"/>
                </a:lnTo>
                <a:lnTo>
                  <a:pt x="1439392" y="152412"/>
                </a:lnTo>
                <a:lnTo>
                  <a:pt x="1438109" y="153670"/>
                </a:lnTo>
                <a:lnTo>
                  <a:pt x="1438109" y="154940"/>
                </a:lnTo>
                <a:lnTo>
                  <a:pt x="1430350" y="154940"/>
                </a:lnTo>
                <a:lnTo>
                  <a:pt x="1415783" y="153682"/>
                </a:lnTo>
                <a:lnTo>
                  <a:pt x="1408188" y="152412"/>
                </a:lnTo>
                <a:lnTo>
                  <a:pt x="1390548" y="151142"/>
                </a:lnTo>
                <a:lnTo>
                  <a:pt x="1372908" y="148602"/>
                </a:lnTo>
                <a:lnTo>
                  <a:pt x="1337716" y="146062"/>
                </a:lnTo>
                <a:lnTo>
                  <a:pt x="1254125" y="140982"/>
                </a:lnTo>
                <a:lnTo>
                  <a:pt x="1199388" y="135902"/>
                </a:lnTo>
                <a:lnTo>
                  <a:pt x="1174838" y="134569"/>
                </a:lnTo>
                <a:lnTo>
                  <a:pt x="1152220" y="132080"/>
                </a:lnTo>
                <a:lnTo>
                  <a:pt x="1110945" y="130035"/>
                </a:lnTo>
                <a:lnTo>
                  <a:pt x="1106690" y="129552"/>
                </a:lnTo>
                <a:lnTo>
                  <a:pt x="1025766" y="125742"/>
                </a:lnTo>
                <a:lnTo>
                  <a:pt x="1024712" y="125742"/>
                </a:lnTo>
                <a:lnTo>
                  <a:pt x="1024458" y="125730"/>
                </a:lnTo>
                <a:lnTo>
                  <a:pt x="1014463" y="125730"/>
                </a:lnTo>
                <a:lnTo>
                  <a:pt x="1004227" y="124460"/>
                </a:lnTo>
                <a:lnTo>
                  <a:pt x="964361" y="124460"/>
                </a:lnTo>
                <a:lnTo>
                  <a:pt x="964209" y="124460"/>
                </a:lnTo>
                <a:lnTo>
                  <a:pt x="924191" y="123202"/>
                </a:lnTo>
                <a:lnTo>
                  <a:pt x="924013" y="123202"/>
                </a:lnTo>
                <a:lnTo>
                  <a:pt x="923620" y="123190"/>
                </a:lnTo>
                <a:lnTo>
                  <a:pt x="861326" y="123190"/>
                </a:lnTo>
                <a:lnTo>
                  <a:pt x="842403" y="123202"/>
                </a:lnTo>
                <a:lnTo>
                  <a:pt x="832269" y="124460"/>
                </a:lnTo>
                <a:lnTo>
                  <a:pt x="766064" y="124460"/>
                </a:lnTo>
                <a:lnTo>
                  <a:pt x="765911" y="124472"/>
                </a:lnTo>
                <a:lnTo>
                  <a:pt x="752487" y="124472"/>
                </a:lnTo>
                <a:lnTo>
                  <a:pt x="737349" y="125742"/>
                </a:lnTo>
                <a:lnTo>
                  <a:pt x="722223" y="125742"/>
                </a:lnTo>
                <a:lnTo>
                  <a:pt x="707097" y="127000"/>
                </a:lnTo>
                <a:lnTo>
                  <a:pt x="706031" y="127000"/>
                </a:lnTo>
                <a:lnTo>
                  <a:pt x="690410" y="128270"/>
                </a:lnTo>
                <a:lnTo>
                  <a:pt x="660146" y="129540"/>
                </a:lnTo>
                <a:lnTo>
                  <a:pt x="620547" y="129540"/>
                </a:lnTo>
                <a:lnTo>
                  <a:pt x="619239" y="129552"/>
                </a:lnTo>
                <a:lnTo>
                  <a:pt x="608571" y="130810"/>
                </a:lnTo>
                <a:lnTo>
                  <a:pt x="591185" y="130810"/>
                </a:lnTo>
                <a:lnTo>
                  <a:pt x="589876" y="130822"/>
                </a:lnTo>
                <a:lnTo>
                  <a:pt x="582091" y="133350"/>
                </a:lnTo>
                <a:lnTo>
                  <a:pt x="532447" y="133350"/>
                </a:lnTo>
                <a:lnTo>
                  <a:pt x="532269" y="133362"/>
                </a:lnTo>
                <a:lnTo>
                  <a:pt x="531152" y="133362"/>
                </a:lnTo>
                <a:lnTo>
                  <a:pt x="428053" y="140982"/>
                </a:lnTo>
                <a:lnTo>
                  <a:pt x="362813" y="144792"/>
                </a:lnTo>
                <a:lnTo>
                  <a:pt x="302768" y="149872"/>
                </a:lnTo>
                <a:lnTo>
                  <a:pt x="301967" y="150012"/>
                </a:lnTo>
                <a:lnTo>
                  <a:pt x="273570" y="152400"/>
                </a:lnTo>
                <a:lnTo>
                  <a:pt x="259461" y="154825"/>
                </a:lnTo>
                <a:lnTo>
                  <a:pt x="242735" y="156222"/>
                </a:lnTo>
                <a:lnTo>
                  <a:pt x="186956" y="163842"/>
                </a:lnTo>
                <a:lnTo>
                  <a:pt x="168351" y="165112"/>
                </a:lnTo>
                <a:lnTo>
                  <a:pt x="150939" y="167652"/>
                </a:lnTo>
                <a:lnTo>
                  <a:pt x="133769" y="168922"/>
                </a:lnTo>
                <a:lnTo>
                  <a:pt x="116598" y="171462"/>
                </a:lnTo>
                <a:lnTo>
                  <a:pt x="99187" y="172732"/>
                </a:lnTo>
                <a:lnTo>
                  <a:pt x="19570" y="187972"/>
                </a:lnTo>
                <a:lnTo>
                  <a:pt x="11811" y="189230"/>
                </a:lnTo>
                <a:lnTo>
                  <a:pt x="5219" y="189230"/>
                </a:lnTo>
                <a:lnTo>
                  <a:pt x="5067" y="190334"/>
                </a:lnTo>
                <a:lnTo>
                  <a:pt x="3911" y="190512"/>
                </a:lnTo>
                <a:lnTo>
                  <a:pt x="2616" y="199402"/>
                </a:lnTo>
                <a:lnTo>
                  <a:pt x="1308" y="207022"/>
                </a:lnTo>
                <a:lnTo>
                  <a:pt x="0" y="215912"/>
                </a:lnTo>
                <a:lnTo>
                  <a:pt x="5219" y="231152"/>
                </a:lnTo>
                <a:lnTo>
                  <a:pt x="10439" y="240042"/>
                </a:lnTo>
                <a:lnTo>
                  <a:pt x="16967" y="242582"/>
                </a:lnTo>
                <a:lnTo>
                  <a:pt x="24041" y="245122"/>
                </a:lnTo>
                <a:lnTo>
                  <a:pt x="25412" y="245122"/>
                </a:lnTo>
                <a:lnTo>
                  <a:pt x="32791" y="246380"/>
                </a:lnTo>
                <a:lnTo>
                  <a:pt x="40474" y="246380"/>
                </a:lnTo>
                <a:lnTo>
                  <a:pt x="48285" y="245110"/>
                </a:lnTo>
                <a:lnTo>
                  <a:pt x="91351" y="240030"/>
                </a:lnTo>
                <a:lnTo>
                  <a:pt x="105257" y="238760"/>
                </a:lnTo>
                <a:lnTo>
                  <a:pt x="133565" y="234950"/>
                </a:lnTo>
                <a:lnTo>
                  <a:pt x="147472" y="233680"/>
                </a:lnTo>
                <a:lnTo>
                  <a:pt x="207708" y="227330"/>
                </a:lnTo>
                <a:lnTo>
                  <a:pt x="232092" y="223520"/>
                </a:lnTo>
                <a:lnTo>
                  <a:pt x="244043" y="222250"/>
                </a:lnTo>
                <a:lnTo>
                  <a:pt x="253834" y="220980"/>
                </a:lnTo>
                <a:lnTo>
                  <a:pt x="273202" y="219722"/>
                </a:lnTo>
                <a:lnTo>
                  <a:pt x="281889" y="219722"/>
                </a:lnTo>
                <a:lnTo>
                  <a:pt x="283197" y="219710"/>
                </a:lnTo>
                <a:lnTo>
                  <a:pt x="333108" y="212090"/>
                </a:lnTo>
                <a:lnTo>
                  <a:pt x="349758" y="210820"/>
                </a:lnTo>
                <a:lnTo>
                  <a:pt x="366598" y="208280"/>
                </a:lnTo>
                <a:lnTo>
                  <a:pt x="390029" y="206451"/>
                </a:lnTo>
                <a:lnTo>
                  <a:pt x="416306" y="204482"/>
                </a:lnTo>
                <a:lnTo>
                  <a:pt x="417410" y="204304"/>
                </a:lnTo>
                <a:lnTo>
                  <a:pt x="496341" y="198120"/>
                </a:lnTo>
                <a:lnTo>
                  <a:pt x="529818" y="196862"/>
                </a:lnTo>
                <a:lnTo>
                  <a:pt x="548119" y="196862"/>
                </a:lnTo>
                <a:lnTo>
                  <a:pt x="549414" y="196850"/>
                </a:lnTo>
                <a:lnTo>
                  <a:pt x="589775" y="191782"/>
                </a:lnTo>
                <a:lnTo>
                  <a:pt x="596607" y="191782"/>
                </a:lnTo>
                <a:lnTo>
                  <a:pt x="613168" y="193052"/>
                </a:lnTo>
                <a:lnTo>
                  <a:pt x="621195" y="194322"/>
                </a:lnTo>
                <a:lnTo>
                  <a:pt x="621919" y="194221"/>
                </a:lnTo>
                <a:lnTo>
                  <a:pt x="622503" y="194310"/>
                </a:lnTo>
                <a:lnTo>
                  <a:pt x="632066" y="193040"/>
                </a:lnTo>
                <a:lnTo>
                  <a:pt x="650024" y="191782"/>
                </a:lnTo>
                <a:lnTo>
                  <a:pt x="700811" y="191782"/>
                </a:lnTo>
                <a:lnTo>
                  <a:pt x="701484" y="191706"/>
                </a:lnTo>
                <a:lnTo>
                  <a:pt x="702106" y="191770"/>
                </a:lnTo>
                <a:lnTo>
                  <a:pt x="712660" y="190500"/>
                </a:lnTo>
                <a:lnTo>
                  <a:pt x="722833" y="189230"/>
                </a:lnTo>
                <a:lnTo>
                  <a:pt x="742569" y="187960"/>
                </a:lnTo>
                <a:lnTo>
                  <a:pt x="752995" y="186702"/>
                </a:lnTo>
                <a:lnTo>
                  <a:pt x="771182" y="186702"/>
                </a:lnTo>
                <a:lnTo>
                  <a:pt x="771359" y="186690"/>
                </a:lnTo>
                <a:lnTo>
                  <a:pt x="783031" y="186690"/>
                </a:lnTo>
                <a:lnTo>
                  <a:pt x="790206" y="185432"/>
                </a:lnTo>
                <a:lnTo>
                  <a:pt x="797217" y="185432"/>
                </a:lnTo>
                <a:lnTo>
                  <a:pt x="804659" y="184162"/>
                </a:lnTo>
                <a:lnTo>
                  <a:pt x="838161" y="184162"/>
                </a:lnTo>
                <a:lnTo>
                  <a:pt x="846975" y="185432"/>
                </a:lnTo>
                <a:lnTo>
                  <a:pt x="866546" y="185432"/>
                </a:lnTo>
                <a:lnTo>
                  <a:pt x="905700" y="186702"/>
                </a:lnTo>
                <a:lnTo>
                  <a:pt x="925283" y="187972"/>
                </a:lnTo>
                <a:lnTo>
                  <a:pt x="942314" y="187972"/>
                </a:lnTo>
                <a:lnTo>
                  <a:pt x="950074" y="189230"/>
                </a:lnTo>
                <a:lnTo>
                  <a:pt x="956513" y="189230"/>
                </a:lnTo>
                <a:lnTo>
                  <a:pt x="966012" y="189242"/>
                </a:lnTo>
                <a:lnTo>
                  <a:pt x="974217" y="190500"/>
                </a:lnTo>
                <a:lnTo>
                  <a:pt x="980973" y="190500"/>
                </a:lnTo>
                <a:lnTo>
                  <a:pt x="989215" y="191782"/>
                </a:lnTo>
                <a:lnTo>
                  <a:pt x="1108062" y="191782"/>
                </a:lnTo>
                <a:lnTo>
                  <a:pt x="1115796" y="193040"/>
                </a:lnTo>
                <a:lnTo>
                  <a:pt x="1120927" y="193040"/>
                </a:lnTo>
                <a:lnTo>
                  <a:pt x="1128915" y="194322"/>
                </a:lnTo>
                <a:lnTo>
                  <a:pt x="1147140" y="196862"/>
                </a:lnTo>
                <a:lnTo>
                  <a:pt x="1156398" y="196862"/>
                </a:lnTo>
                <a:lnTo>
                  <a:pt x="1165453" y="198132"/>
                </a:lnTo>
                <a:lnTo>
                  <a:pt x="1198791" y="198132"/>
                </a:lnTo>
                <a:lnTo>
                  <a:pt x="1209789" y="199402"/>
                </a:lnTo>
                <a:lnTo>
                  <a:pt x="1265555" y="203212"/>
                </a:lnTo>
                <a:lnTo>
                  <a:pt x="1284160" y="205752"/>
                </a:lnTo>
                <a:lnTo>
                  <a:pt x="1285595" y="205752"/>
                </a:lnTo>
                <a:lnTo>
                  <a:pt x="1333474" y="210527"/>
                </a:lnTo>
                <a:lnTo>
                  <a:pt x="1335011" y="210832"/>
                </a:lnTo>
                <a:lnTo>
                  <a:pt x="1374254" y="215912"/>
                </a:lnTo>
                <a:lnTo>
                  <a:pt x="1385011" y="217182"/>
                </a:lnTo>
                <a:lnTo>
                  <a:pt x="1386433" y="217182"/>
                </a:lnTo>
                <a:lnTo>
                  <a:pt x="1418361" y="220954"/>
                </a:lnTo>
                <a:lnTo>
                  <a:pt x="1418590" y="220992"/>
                </a:lnTo>
                <a:lnTo>
                  <a:pt x="1438948" y="223532"/>
                </a:lnTo>
                <a:lnTo>
                  <a:pt x="1447126" y="224828"/>
                </a:lnTo>
                <a:lnTo>
                  <a:pt x="1460334" y="227330"/>
                </a:lnTo>
                <a:lnTo>
                  <a:pt x="1473492" y="228993"/>
                </a:lnTo>
                <a:lnTo>
                  <a:pt x="1479118" y="229882"/>
                </a:lnTo>
                <a:lnTo>
                  <a:pt x="1499476" y="233692"/>
                </a:lnTo>
                <a:lnTo>
                  <a:pt x="1500797" y="233692"/>
                </a:lnTo>
                <a:lnTo>
                  <a:pt x="1507274" y="236855"/>
                </a:lnTo>
                <a:lnTo>
                  <a:pt x="1507274" y="242582"/>
                </a:lnTo>
                <a:lnTo>
                  <a:pt x="1505978" y="248920"/>
                </a:lnTo>
                <a:lnTo>
                  <a:pt x="1503375" y="250202"/>
                </a:lnTo>
                <a:lnTo>
                  <a:pt x="1493202" y="257822"/>
                </a:lnTo>
                <a:lnTo>
                  <a:pt x="1482547" y="265442"/>
                </a:lnTo>
                <a:lnTo>
                  <a:pt x="1471866" y="271792"/>
                </a:lnTo>
                <a:lnTo>
                  <a:pt x="1461630" y="278142"/>
                </a:lnTo>
                <a:lnTo>
                  <a:pt x="1450682" y="285762"/>
                </a:lnTo>
                <a:lnTo>
                  <a:pt x="1428242" y="301002"/>
                </a:lnTo>
                <a:lnTo>
                  <a:pt x="1417294" y="308622"/>
                </a:lnTo>
                <a:lnTo>
                  <a:pt x="1396365" y="322592"/>
                </a:lnTo>
                <a:lnTo>
                  <a:pt x="1391234" y="325628"/>
                </a:lnTo>
                <a:lnTo>
                  <a:pt x="1386916" y="327660"/>
                </a:lnTo>
                <a:lnTo>
                  <a:pt x="1370507" y="337350"/>
                </a:lnTo>
                <a:lnTo>
                  <a:pt x="1364081" y="340372"/>
                </a:lnTo>
                <a:lnTo>
                  <a:pt x="1335862" y="356882"/>
                </a:lnTo>
                <a:lnTo>
                  <a:pt x="1328191" y="372122"/>
                </a:lnTo>
                <a:lnTo>
                  <a:pt x="1326883" y="389902"/>
                </a:lnTo>
                <a:lnTo>
                  <a:pt x="1328508" y="408952"/>
                </a:lnTo>
                <a:lnTo>
                  <a:pt x="1328508" y="414032"/>
                </a:lnTo>
                <a:lnTo>
                  <a:pt x="1327200" y="420382"/>
                </a:lnTo>
                <a:lnTo>
                  <a:pt x="1329804" y="424192"/>
                </a:lnTo>
                <a:lnTo>
                  <a:pt x="1333665" y="430542"/>
                </a:lnTo>
                <a:lnTo>
                  <a:pt x="1339126" y="435622"/>
                </a:lnTo>
                <a:lnTo>
                  <a:pt x="1340370" y="436346"/>
                </a:lnTo>
                <a:lnTo>
                  <a:pt x="1340954" y="436880"/>
                </a:lnTo>
                <a:lnTo>
                  <a:pt x="1347304" y="440690"/>
                </a:lnTo>
                <a:lnTo>
                  <a:pt x="1351864" y="441490"/>
                </a:lnTo>
                <a:lnTo>
                  <a:pt x="1353324" y="441972"/>
                </a:lnTo>
                <a:lnTo>
                  <a:pt x="1358531" y="443242"/>
                </a:lnTo>
                <a:lnTo>
                  <a:pt x="1365034" y="444512"/>
                </a:lnTo>
                <a:lnTo>
                  <a:pt x="1368958" y="442607"/>
                </a:lnTo>
                <a:lnTo>
                  <a:pt x="1376857" y="440690"/>
                </a:lnTo>
                <a:lnTo>
                  <a:pt x="1384655" y="433070"/>
                </a:lnTo>
                <a:lnTo>
                  <a:pt x="1395234" y="424180"/>
                </a:lnTo>
                <a:lnTo>
                  <a:pt x="1399844" y="419100"/>
                </a:lnTo>
                <a:lnTo>
                  <a:pt x="1402880" y="412750"/>
                </a:lnTo>
                <a:lnTo>
                  <a:pt x="1407414" y="401320"/>
                </a:lnTo>
                <a:lnTo>
                  <a:pt x="1414348" y="392430"/>
                </a:lnTo>
                <a:lnTo>
                  <a:pt x="1448777" y="367030"/>
                </a:lnTo>
                <a:lnTo>
                  <a:pt x="1466837" y="356870"/>
                </a:lnTo>
                <a:lnTo>
                  <a:pt x="1479384" y="347980"/>
                </a:lnTo>
                <a:lnTo>
                  <a:pt x="1503946" y="330200"/>
                </a:lnTo>
                <a:lnTo>
                  <a:pt x="1516494" y="322580"/>
                </a:lnTo>
                <a:lnTo>
                  <a:pt x="1525066" y="316230"/>
                </a:lnTo>
                <a:lnTo>
                  <a:pt x="1531658" y="311721"/>
                </a:lnTo>
                <a:lnTo>
                  <a:pt x="1532610" y="311162"/>
                </a:lnTo>
                <a:lnTo>
                  <a:pt x="1533906" y="310184"/>
                </a:lnTo>
                <a:lnTo>
                  <a:pt x="1541780" y="304800"/>
                </a:lnTo>
                <a:lnTo>
                  <a:pt x="1550428" y="298450"/>
                </a:lnTo>
                <a:lnTo>
                  <a:pt x="1560004" y="292100"/>
                </a:lnTo>
                <a:lnTo>
                  <a:pt x="1595069" y="267970"/>
                </a:lnTo>
                <a:lnTo>
                  <a:pt x="1606740" y="265442"/>
                </a:lnTo>
                <a:lnTo>
                  <a:pt x="1611655" y="263448"/>
                </a:lnTo>
                <a:lnTo>
                  <a:pt x="1614385" y="262890"/>
                </a:lnTo>
                <a:lnTo>
                  <a:pt x="1616913" y="261658"/>
                </a:lnTo>
                <a:lnTo>
                  <a:pt x="1620888" y="259080"/>
                </a:lnTo>
                <a:lnTo>
                  <a:pt x="1626095" y="256540"/>
                </a:lnTo>
                <a:lnTo>
                  <a:pt x="1627403" y="255270"/>
                </a:lnTo>
                <a:lnTo>
                  <a:pt x="1630006" y="254000"/>
                </a:lnTo>
                <a:lnTo>
                  <a:pt x="1636509" y="248920"/>
                </a:lnTo>
                <a:lnTo>
                  <a:pt x="1643011" y="245110"/>
                </a:lnTo>
                <a:lnTo>
                  <a:pt x="1648320" y="240030"/>
                </a:lnTo>
                <a:lnTo>
                  <a:pt x="1650923" y="237490"/>
                </a:lnTo>
                <a:lnTo>
                  <a:pt x="1645615" y="228600"/>
                </a:lnTo>
                <a:lnTo>
                  <a:pt x="1653400" y="229552"/>
                </a:lnTo>
                <a:lnTo>
                  <a:pt x="1654822" y="229882"/>
                </a:lnTo>
                <a:lnTo>
                  <a:pt x="1654975" y="229743"/>
                </a:lnTo>
                <a:lnTo>
                  <a:pt x="1656130" y="229870"/>
                </a:lnTo>
                <a:lnTo>
                  <a:pt x="1657426" y="228600"/>
                </a:lnTo>
                <a:lnTo>
                  <a:pt x="1657426" y="220980"/>
                </a:lnTo>
                <a:lnTo>
                  <a:pt x="1654822" y="213360"/>
                </a:lnTo>
                <a:lnTo>
                  <a:pt x="1657426" y="208280"/>
                </a:lnTo>
                <a:lnTo>
                  <a:pt x="1661642" y="199390"/>
                </a:lnTo>
                <a:lnTo>
                  <a:pt x="1662798" y="190500"/>
                </a:lnTo>
                <a:close/>
              </a:path>
            </a:pathLst>
          </a:custGeom>
          <a:solidFill>
            <a:srgbClr val="0057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" name="Google Shape;202;p10"/>
          <p:cNvSpPr/>
          <p:nvPr/>
        </p:nvSpPr>
        <p:spPr>
          <a:xfrm>
            <a:off x="7691691" y="7545971"/>
            <a:ext cx="1663064" cy="445134"/>
          </a:xfrm>
          <a:custGeom>
            <a:rect b="b" l="l" r="r" t="t"/>
            <a:pathLst>
              <a:path extrusionOk="0" h="445134" w="1663065">
                <a:moveTo>
                  <a:pt x="1662798" y="190500"/>
                </a:moveTo>
                <a:lnTo>
                  <a:pt x="1661528" y="184150"/>
                </a:lnTo>
                <a:lnTo>
                  <a:pt x="1661274" y="182880"/>
                </a:lnTo>
                <a:lnTo>
                  <a:pt x="1657426" y="173990"/>
                </a:lnTo>
                <a:lnTo>
                  <a:pt x="1652854" y="168910"/>
                </a:lnTo>
                <a:lnTo>
                  <a:pt x="1647291" y="163830"/>
                </a:lnTo>
                <a:lnTo>
                  <a:pt x="1641233" y="160020"/>
                </a:lnTo>
                <a:lnTo>
                  <a:pt x="1635201" y="154940"/>
                </a:lnTo>
                <a:lnTo>
                  <a:pt x="1633258" y="153670"/>
                </a:lnTo>
                <a:lnTo>
                  <a:pt x="1631302" y="152400"/>
                </a:lnTo>
                <a:lnTo>
                  <a:pt x="1630337" y="152641"/>
                </a:lnTo>
                <a:lnTo>
                  <a:pt x="1630006" y="152412"/>
                </a:lnTo>
                <a:lnTo>
                  <a:pt x="1625473" y="153530"/>
                </a:lnTo>
                <a:lnTo>
                  <a:pt x="1620888" y="152400"/>
                </a:lnTo>
                <a:lnTo>
                  <a:pt x="1618297" y="151130"/>
                </a:lnTo>
                <a:lnTo>
                  <a:pt x="1615694" y="148590"/>
                </a:lnTo>
                <a:lnTo>
                  <a:pt x="1613331" y="147853"/>
                </a:lnTo>
                <a:lnTo>
                  <a:pt x="1612976" y="147332"/>
                </a:lnTo>
                <a:lnTo>
                  <a:pt x="1611718" y="147332"/>
                </a:lnTo>
                <a:lnTo>
                  <a:pt x="1574088" y="137160"/>
                </a:lnTo>
                <a:lnTo>
                  <a:pt x="1538008" y="121920"/>
                </a:lnTo>
                <a:lnTo>
                  <a:pt x="1531264" y="119037"/>
                </a:lnTo>
                <a:lnTo>
                  <a:pt x="1524863" y="115582"/>
                </a:lnTo>
                <a:lnTo>
                  <a:pt x="1519250" y="113258"/>
                </a:lnTo>
                <a:lnTo>
                  <a:pt x="1513890" y="110490"/>
                </a:lnTo>
                <a:lnTo>
                  <a:pt x="1502892" y="105410"/>
                </a:lnTo>
                <a:lnTo>
                  <a:pt x="1469440" y="93980"/>
                </a:lnTo>
                <a:lnTo>
                  <a:pt x="1461427" y="91440"/>
                </a:lnTo>
                <a:lnTo>
                  <a:pt x="1453159" y="88900"/>
                </a:lnTo>
                <a:lnTo>
                  <a:pt x="1436801" y="83820"/>
                </a:lnTo>
                <a:lnTo>
                  <a:pt x="1383360" y="63500"/>
                </a:lnTo>
                <a:lnTo>
                  <a:pt x="1372539" y="58420"/>
                </a:lnTo>
                <a:lnTo>
                  <a:pt x="1350505" y="50800"/>
                </a:lnTo>
                <a:lnTo>
                  <a:pt x="1339024" y="46990"/>
                </a:lnTo>
                <a:lnTo>
                  <a:pt x="1331099" y="44462"/>
                </a:lnTo>
                <a:lnTo>
                  <a:pt x="1323301" y="43192"/>
                </a:lnTo>
                <a:lnTo>
                  <a:pt x="1316799" y="39370"/>
                </a:lnTo>
                <a:lnTo>
                  <a:pt x="1280261" y="22860"/>
                </a:lnTo>
                <a:lnTo>
                  <a:pt x="1273187" y="19050"/>
                </a:lnTo>
                <a:lnTo>
                  <a:pt x="1265732" y="15240"/>
                </a:lnTo>
                <a:lnTo>
                  <a:pt x="1258023" y="12700"/>
                </a:lnTo>
                <a:lnTo>
                  <a:pt x="1250226" y="8890"/>
                </a:lnTo>
                <a:lnTo>
                  <a:pt x="1244168" y="6350"/>
                </a:lnTo>
                <a:lnTo>
                  <a:pt x="1237856" y="2540"/>
                </a:lnTo>
                <a:lnTo>
                  <a:pt x="1231519" y="0"/>
                </a:lnTo>
                <a:lnTo>
                  <a:pt x="1225397" y="0"/>
                </a:lnTo>
                <a:lnTo>
                  <a:pt x="1224102" y="12"/>
                </a:lnTo>
                <a:lnTo>
                  <a:pt x="1213929" y="3822"/>
                </a:lnTo>
                <a:lnTo>
                  <a:pt x="1205217" y="8902"/>
                </a:lnTo>
                <a:lnTo>
                  <a:pt x="1198435" y="16522"/>
                </a:lnTo>
                <a:lnTo>
                  <a:pt x="1194066" y="25412"/>
                </a:lnTo>
                <a:lnTo>
                  <a:pt x="1194066" y="26682"/>
                </a:lnTo>
                <a:lnTo>
                  <a:pt x="1195374" y="29222"/>
                </a:lnTo>
                <a:lnTo>
                  <a:pt x="1196670" y="30492"/>
                </a:lnTo>
                <a:lnTo>
                  <a:pt x="1196670" y="34074"/>
                </a:lnTo>
                <a:lnTo>
                  <a:pt x="1190167" y="33020"/>
                </a:lnTo>
                <a:lnTo>
                  <a:pt x="1190320" y="33426"/>
                </a:lnTo>
                <a:lnTo>
                  <a:pt x="1187564" y="33032"/>
                </a:lnTo>
                <a:lnTo>
                  <a:pt x="1190167" y="39382"/>
                </a:lnTo>
                <a:lnTo>
                  <a:pt x="1191463" y="44462"/>
                </a:lnTo>
                <a:lnTo>
                  <a:pt x="1191463" y="48272"/>
                </a:lnTo>
                <a:lnTo>
                  <a:pt x="1195374" y="52082"/>
                </a:lnTo>
                <a:lnTo>
                  <a:pt x="1195374" y="55892"/>
                </a:lnTo>
                <a:lnTo>
                  <a:pt x="1198727" y="63512"/>
                </a:lnTo>
                <a:lnTo>
                  <a:pt x="1199019" y="63868"/>
                </a:lnTo>
                <a:lnTo>
                  <a:pt x="1199299" y="64770"/>
                </a:lnTo>
                <a:lnTo>
                  <a:pt x="1202524" y="67894"/>
                </a:lnTo>
                <a:lnTo>
                  <a:pt x="1204252" y="69862"/>
                </a:lnTo>
                <a:lnTo>
                  <a:pt x="1211211" y="73672"/>
                </a:lnTo>
                <a:lnTo>
                  <a:pt x="1218895" y="77482"/>
                </a:lnTo>
                <a:lnTo>
                  <a:pt x="1238377" y="81292"/>
                </a:lnTo>
                <a:lnTo>
                  <a:pt x="1245019" y="83832"/>
                </a:lnTo>
                <a:lnTo>
                  <a:pt x="1247521" y="84328"/>
                </a:lnTo>
                <a:lnTo>
                  <a:pt x="1259332" y="88900"/>
                </a:lnTo>
                <a:lnTo>
                  <a:pt x="1263167" y="89662"/>
                </a:lnTo>
                <a:lnTo>
                  <a:pt x="1264539" y="90182"/>
                </a:lnTo>
                <a:lnTo>
                  <a:pt x="1267244" y="91452"/>
                </a:lnTo>
                <a:lnTo>
                  <a:pt x="1269847" y="90182"/>
                </a:lnTo>
                <a:lnTo>
                  <a:pt x="1272451" y="90182"/>
                </a:lnTo>
                <a:lnTo>
                  <a:pt x="1278953" y="92722"/>
                </a:lnTo>
                <a:lnTo>
                  <a:pt x="1284160" y="95262"/>
                </a:lnTo>
                <a:lnTo>
                  <a:pt x="1290662" y="97802"/>
                </a:lnTo>
                <a:lnTo>
                  <a:pt x="1325905" y="113042"/>
                </a:lnTo>
                <a:lnTo>
                  <a:pt x="1335722" y="116852"/>
                </a:lnTo>
                <a:lnTo>
                  <a:pt x="1355280" y="121932"/>
                </a:lnTo>
                <a:lnTo>
                  <a:pt x="1365034" y="125742"/>
                </a:lnTo>
                <a:lnTo>
                  <a:pt x="1405585" y="140982"/>
                </a:lnTo>
                <a:lnTo>
                  <a:pt x="1423466" y="148602"/>
                </a:lnTo>
                <a:lnTo>
                  <a:pt x="1431569" y="151142"/>
                </a:lnTo>
                <a:lnTo>
                  <a:pt x="1439392" y="152412"/>
                </a:lnTo>
                <a:lnTo>
                  <a:pt x="1438109" y="153670"/>
                </a:lnTo>
                <a:lnTo>
                  <a:pt x="1438109" y="154940"/>
                </a:lnTo>
                <a:lnTo>
                  <a:pt x="1430350" y="154940"/>
                </a:lnTo>
                <a:lnTo>
                  <a:pt x="1415783" y="153682"/>
                </a:lnTo>
                <a:lnTo>
                  <a:pt x="1408188" y="152412"/>
                </a:lnTo>
                <a:lnTo>
                  <a:pt x="1390548" y="151142"/>
                </a:lnTo>
                <a:lnTo>
                  <a:pt x="1372908" y="148602"/>
                </a:lnTo>
                <a:lnTo>
                  <a:pt x="1337716" y="146062"/>
                </a:lnTo>
                <a:lnTo>
                  <a:pt x="1254125" y="140982"/>
                </a:lnTo>
                <a:lnTo>
                  <a:pt x="1199388" y="135902"/>
                </a:lnTo>
                <a:lnTo>
                  <a:pt x="1174838" y="134569"/>
                </a:lnTo>
                <a:lnTo>
                  <a:pt x="1152220" y="132080"/>
                </a:lnTo>
                <a:lnTo>
                  <a:pt x="1110945" y="130035"/>
                </a:lnTo>
                <a:lnTo>
                  <a:pt x="1106690" y="129552"/>
                </a:lnTo>
                <a:lnTo>
                  <a:pt x="1025766" y="125742"/>
                </a:lnTo>
                <a:lnTo>
                  <a:pt x="1024712" y="125742"/>
                </a:lnTo>
                <a:lnTo>
                  <a:pt x="1024458" y="125730"/>
                </a:lnTo>
                <a:lnTo>
                  <a:pt x="1014463" y="125730"/>
                </a:lnTo>
                <a:lnTo>
                  <a:pt x="1004227" y="124460"/>
                </a:lnTo>
                <a:lnTo>
                  <a:pt x="964361" y="124460"/>
                </a:lnTo>
                <a:lnTo>
                  <a:pt x="964209" y="124460"/>
                </a:lnTo>
                <a:lnTo>
                  <a:pt x="924191" y="123202"/>
                </a:lnTo>
                <a:lnTo>
                  <a:pt x="924013" y="123202"/>
                </a:lnTo>
                <a:lnTo>
                  <a:pt x="923620" y="123190"/>
                </a:lnTo>
                <a:lnTo>
                  <a:pt x="861326" y="123190"/>
                </a:lnTo>
                <a:lnTo>
                  <a:pt x="842403" y="123202"/>
                </a:lnTo>
                <a:lnTo>
                  <a:pt x="832269" y="124460"/>
                </a:lnTo>
                <a:lnTo>
                  <a:pt x="766064" y="124460"/>
                </a:lnTo>
                <a:lnTo>
                  <a:pt x="765911" y="124472"/>
                </a:lnTo>
                <a:lnTo>
                  <a:pt x="752487" y="124472"/>
                </a:lnTo>
                <a:lnTo>
                  <a:pt x="737349" y="125742"/>
                </a:lnTo>
                <a:lnTo>
                  <a:pt x="722223" y="125742"/>
                </a:lnTo>
                <a:lnTo>
                  <a:pt x="707097" y="127000"/>
                </a:lnTo>
                <a:lnTo>
                  <a:pt x="706031" y="127000"/>
                </a:lnTo>
                <a:lnTo>
                  <a:pt x="690410" y="128270"/>
                </a:lnTo>
                <a:lnTo>
                  <a:pt x="660146" y="129540"/>
                </a:lnTo>
                <a:lnTo>
                  <a:pt x="620547" y="129540"/>
                </a:lnTo>
                <a:lnTo>
                  <a:pt x="619239" y="129552"/>
                </a:lnTo>
                <a:lnTo>
                  <a:pt x="608571" y="130810"/>
                </a:lnTo>
                <a:lnTo>
                  <a:pt x="591185" y="130810"/>
                </a:lnTo>
                <a:lnTo>
                  <a:pt x="589876" y="130822"/>
                </a:lnTo>
                <a:lnTo>
                  <a:pt x="582091" y="133350"/>
                </a:lnTo>
                <a:lnTo>
                  <a:pt x="532447" y="133350"/>
                </a:lnTo>
                <a:lnTo>
                  <a:pt x="532269" y="133362"/>
                </a:lnTo>
                <a:lnTo>
                  <a:pt x="531152" y="133362"/>
                </a:lnTo>
                <a:lnTo>
                  <a:pt x="428053" y="140982"/>
                </a:lnTo>
                <a:lnTo>
                  <a:pt x="362813" y="144792"/>
                </a:lnTo>
                <a:lnTo>
                  <a:pt x="302768" y="149872"/>
                </a:lnTo>
                <a:lnTo>
                  <a:pt x="301967" y="150012"/>
                </a:lnTo>
                <a:lnTo>
                  <a:pt x="273570" y="152400"/>
                </a:lnTo>
                <a:lnTo>
                  <a:pt x="259461" y="154825"/>
                </a:lnTo>
                <a:lnTo>
                  <a:pt x="242735" y="156222"/>
                </a:lnTo>
                <a:lnTo>
                  <a:pt x="186956" y="163842"/>
                </a:lnTo>
                <a:lnTo>
                  <a:pt x="168351" y="165112"/>
                </a:lnTo>
                <a:lnTo>
                  <a:pt x="150939" y="167652"/>
                </a:lnTo>
                <a:lnTo>
                  <a:pt x="133769" y="168922"/>
                </a:lnTo>
                <a:lnTo>
                  <a:pt x="116598" y="171462"/>
                </a:lnTo>
                <a:lnTo>
                  <a:pt x="99187" y="172732"/>
                </a:lnTo>
                <a:lnTo>
                  <a:pt x="19570" y="187972"/>
                </a:lnTo>
                <a:lnTo>
                  <a:pt x="11811" y="189230"/>
                </a:lnTo>
                <a:lnTo>
                  <a:pt x="5219" y="189230"/>
                </a:lnTo>
                <a:lnTo>
                  <a:pt x="5067" y="190334"/>
                </a:lnTo>
                <a:lnTo>
                  <a:pt x="3911" y="190512"/>
                </a:lnTo>
                <a:lnTo>
                  <a:pt x="2616" y="199402"/>
                </a:lnTo>
                <a:lnTo>
                  <a:pt x="1308" y="207022"/>
                </a:lnTo>
                <a:lnTo>
                  <a:pt x="0" y="215912"/>
                </a:lnTo>
                <a:lnTo>
                  <a:pt x="5219" y="231152"/>
                </a:lnTo>
                <a:lnTo>
                  <a:pt x="10439" y="240042"/>
                </a:lnTo>
                <a:lnTo>
                  <a:pt x="16967" y="242582"/>
                </a:lnTo>
                <a:lnTo>
                  <a:pt x="24041" y="245122"/>
                </a:lnTo>
                <a:lnTo>
                  <a:pt x="25412" y="245122"/>
                </a:lnTo>
                <a:lnTo>
                  <a:pt x="32791" y="246380"/>
                </a:lnTo>
                <a:lnTo>
                  <a:pt x="40474" y="246380"/>
                </a:lnTo>
                <a:lnTo>
                  <a:pt x="48285" y="245110"/>
                </a:lnTo>
                <a:lnTo>
                  <a:pt x="91351" y="240030"/>
                </a:lnTo>
                <a:lnTo>
                  <a:pt x="105257" y="238760"/>
                </a:lnTo>
                <a:lnTo>
                  <a:pt x="133565" y="234950"/>
                </a:lnTo>
                <a:lnTo>
                  <a:pt x="147472" y="233680"/>
                </a:lnTo>
                <a:lnTo>
                  <a:pt x="207708" y="227330"/>
                </a:lnTo>
                <a:lnTo>
                  <a:pt x="232092" y="223520"/>
                </a:lnTo>
                <a:lnTo>
                  <a:pt x="244043" y="222250"/>
                </a:lnTo>
                <a:lnTo>
                  <a:pt x="253834" y="220980"/>
                </a:lnTo>
                <a:lnTo>
                  <a:pt x="273202" y="219722"/>
                </a:lnTo>
                <a:lnTo>
                  <a:pt x="281889" y="219722"/>
                </a:lnTo>
                <a:lnTo>
                  <a:pt x="283197" y="219710"/>
                </a:lnTo>
                <a:lnTo>
                  <a:pt x="333108" y="212090"/>
                </a:lnTo>
                <a:lnTo>
                  <a:pt x="349758" y="210820"/>
                </a:lnTo>
                <a:lnTo>
                  <a:pt x="366598" y="208280"/>
                </a:lnTo>
                <a:lnTo>
                  <a:pt x="390029" y="206451"/>
                </a:lnTo>
                <a:lnTo>
                  <a:pt x="416306" y="204482"/>
                </a:lnTo>
                <a:lnTo>
                  <a:pt x="417410" y="204304"/>
                </a:lnTo>
                <a:lnTo>
                  <a:pt x="496341" y="198120"/>
                </a:lnTo>
                <a:lnTo>
                  <a:pt x="529818" y="196862"/>
                </a:lnTo>
                <a:lnTo>
                  <a:pt x="548119" y="196862"/>
                </a:lnTo>
                <a:lnTo>
                  <a:pt x="549414" y="196850"/>
                </a:lnTo>
                <a:lnTo>
                  <a:pt x="589775" y="191782"/>
                </a:lnTo>
                <a:lnTo>
                  <a:pt x="596607" y="191782"/>
                </a:lnTo>
                <a:lnTo>
                  <a:pt x="613168" y="193052"/>
                </a:lnTo>
                <a:lnTo>
                  <a:pt x="621195" y="194322"/>
                </a:lnTo>
                <a:lnTo>
                  <a:pt x="621919" y="194221"/>
                </a:lnTo>
                <a:lnTo>
                  <a:pt x="622503" y="194310"/>
                </a:lnTo>
                <a:lnTo>
                  <a:pt x="632066" y="193040"/>
                </a:lnTo>
                <a:lnTo>
                  <a:pt x="650024" y="191782"/>
                </a:lnTo>
                <a:lnTo>
                  <a:pt x="700811" y="191782"/>
                </a:lnTo>
                <a:lnTo>
                  <a:pt x="701484" y="191706"/>
                </a:lnTo>
                <a:lnTo>
                  <a:pt x="702106" y="191770"/>
                </a:lnTo>
                <a:lnTo>
                  <a:pt x="712660" y="190500"/>
                </a:lnTo>
                <a:lnTo>
                  <a:pt x="722833" y="189230"/>
                </a:lnTo>
                <a:lnTo>
                  <a:pt x="742569" y="187960"/>
                </a:lnTo>
                <a:lnTo>
                  <a:pt x="752995" y="186702"/>
                </a:lnTo>
                <a:lnTo>
                  <a:pt x="771182" y="186702"/>
                </a:lnTo>
                <a:lnTo>
                  <a:pt x="771359" y="186690"/>
                </a:lnTo>
                <a:lnTo>
                  <a:pt x="783031" y="186690"/>
                </a:lnTo>
                <a:lnTo>
                  <a:pt x="790206" y="185432"/>
                </a:lnTo>
                <a:lnTo>
                  <a:pt x="797217" y="185432"/>
                </a:lnTo>
                <a:lnTo>
                  <a:pt x="804659" y="184162"/>
                </a:lnTo>
                <a:lnTo>
                  <a:pt x="838161" y="184162"/>
                </a:lnTo>
                <a:lnTo>
                  <a:pt x="846975" y="185432"/>
                </a:lnTo>
                <a:lnTo>
                  <a:pt x="866546" y="185432"/>
                </a:lnTo>
                <a:lnTo>
                  <a:pt x="905700" y="186702"/>
                </a:lnTo>
                <a:lnTo>
                  <a:pt x="925283" y="187972"/>
                </a:lnTo>
                <a:lnTo>
                  <a:pt x="942314" y="187972"/>
                </a:lnTo>
                <a:lnTo>
                  <a:pt x="950074" y="189230"/>
                </a:lnTo>
                <a:lnTo>
                  <a:pt x="956513" y="189230"/>
                </a:lnTo>
                <a:lnTo>
                  <a:pt x="966012" y="189242"/>
                </a:lnTo>
                <a:lnTo>
                  <a:pt x="974217" y="190500"/>
                </a:lnTo>
                <a:lnTo>
                  <a:pt x="980973" y="190500"/>
                </a:lnTo>
                <a:lnTo>
                  <a:pt x="989215" y="191782"/>
                </a:lnTo>
                <a:lnTo>
                  <a:pt x="1108062" y="191782"/>
                </a:lnTo>
                <a:lnTo>
                  <a:pt x="1115796" y="193040"/>
                </a:lnTo>
                <a:lnTo>
                  <a:pt x="1120927" y="193040"/>
                </a:lnTo>
                <a:lnTo>
                  <a:pt x="1128915" y="194322"/>
                </a:lnTo>
                <a:lnTo>
                  <a:pt x="1147140" y="196862"/>
                </a:lnTo>
                <a:lnTo>
                  <a:pt x="1156398" y="196862"/>
                </a:lnTo>
                <a:lnTo>
                  <a:pt x="1165453" y="198132"/>
                </a:lnTo>
                <a:lnTo>
                  <a:pt x="1198791" y="198132"/>
                </a:lnTo>
                <a:lnTo>
                  <a:pt x="1209789" y="199402"/>
                </a:lnTo>
                <a:lnTo>
                  <a:pt x="1265555" y="203212"/>
                </a:lnTo>
                <a:lnTo>
                  <a:pt x="1284160" y="205752"/>
                </a:lnTo>
                <a:lnTo>
                  <a:pt x="1285595" y="205752"/>
                </a:lnTo>
                <a:lnTo>
                  <a:pt x="1333474" y="210527"/>
                </a:lnTo>
                <a:lnTo>
                  <a:pt x="1335011" y="210832"/>
                </a:lnTo>
                <a:lnTo>
                  <a:pt x="1374254" y="215912"/>
                </a:lnTo>
                <a:lnTo>
                  <a:pt x="1385011" y="217182"/>
                </a:lnTo>
                <a:lnTo>
                  <a:pt x="1386433" y="217182"/>
                </a:lnTo>
                <a:lnTo>
                  <a:pt x="1418361" y="220954"/>
                </a:lnTo>
                <a:lnTo>
                  <a:pt x="1418590" y="220992"/>
                </a:lnTo>
                <a:lnTo>
                  <a:pt x="1438948" y="223532"/>
                </a:lnTo>
                <a:lnTo>
                  <a:pt x="1447126" y="224828"/>
                </a:lnTo>
                <a:lnTo>
                  <a:pt x="1460334" y="227330"/>
                </a:lnTo>
                <a:lnTo>
                  <a:pt x="1473492" y="228993"/>
                </a:lnTo>
                <a:lnTo>
                  <a:pt x="1479118" y="229882"/>
                </a:lnTo>
                <a:lnTo>
                  <a:pt x="1499476" y="233692"/>
                </a:lnTo>
                <a:lnTo>
                  <a:pt x="1500797" y="233692"/>
                </a:lnTo>
                <a:lnTo>
                  <a:pt x="1507274" y="236855"/>
                </a:lnTo>
                <a:lnTo>
                  <a:pt x="1507274" y="242582"/>
                </a:lnTo>
                <a:lnTo>
                  <a:pt x="1505978" y="248920"/>
                </a:lnTo>
                <a:lnTo>
                  <a:pt x="1503375" y="250202"/>
                </a:lnTo>
                <a:lnTo>
                  <a:pt x="1493202" y="257822"/>
                </a:lnTo>
                <a:lnTo>
                  <a:pt x="1482547" y="265442"/>
                </a:lnTo>
                <a:lnTo>
                  <a:pt x="1471866" y="271792"/>
                </a:lnTo>
                <a:lnTo>
                  <a:pt x="1461630" y="278142"/>
                </a:lnTo>
                <a:lnTo>
                  <a:pt x="1450682" y="285762"/>
                </a:lnTo>
                <a:lnTo>
                  <a:pt x="1428242" y="301002"/>
                </a:lnTo>
                <a:lnTo>
                  <a:pt x="1417294" y="308622"/>
                </a:lnTo>
                <a:lnTo>
                  <a:pt x="1396365" y="322592"/>
                </a:lnTo>
                <a:lnTo>
                  <a:pt x="1391234" y="325628"/>
                </a:lnTo>
                <a:lnTo>
                  <a:pt x="1386916" y="327660"/>
                </a:lnTo>
                <a:lnTo>
                  <a:pt x="1370507" y="337350"/>
                </a:lnTo>
                <a:lnTo>
                  <a:pt x="1364081" y="340372"/>
                </a:lnTo>
                <a:lnTo>
                  <a:pt x="1335862" y="356882"/>
                </a:lnTo>
                <a:lnTo>
                  <a:pt x="1328191" y="372122"/>
                </a:lnTo>
                <a:lnTo>
                  <a:pt x="1326883" y="389902"/>
                </a:lnTo>
                <a:lnTo>
                  <a:pt x="1328508" y="408952"/>
                </a:lnTo>
                <a:lnTo>
                  <a:pt x="1328508" y="414032"/>
                </a:lnTo>
                <a:lnTo>
                  <a:pt x="1327200" y="420382"/>
                </a:lnTo>
                <a:lnTo>
                  <a:pt x="1329804" y="424192"/>
                </a:lnTo>
                <a:lnTo>
                  <a:pt x="1333665" y="430542"/>
                </a:lnTo>
                <a:lnTo>
                  <a:pt x="1339126" y="435622"/>
                </a:lnTo>
                <a:lnTo>
                  <a:pt x="1340370" y="436346"/>
                </a:lnTo>
                <a:lnTo>
                  <a:pt x="1340954" y="436880"/>
                </a:lnTo>
                <a:lnTo>
                  <a:pt x="1347304" y="440690"/>
                </a:lnTo>
                <a:lnTo>
                  <a:pt x="1351864" y="441490"/>
                </a:lnTo>
                <a:lnTo>
                  <a:pt x="1353324" y="441972"/>
                </a:lnTo>
                <a:lnTo>
                  <a:pt x="1358531" y="443242"/>
                </a:lnTo>
                <a:lnTo>
                  <a:pt x="1365034" y="444512"/>
                </a:lnTo>
                <a:lnTo>
                  <a:pt x="1368958" y="442607"/>
                </a:lnTo>
                <a:lnTo>
                  <a:pt x="1376857" y="440690"/>
                </a:lnTo>
                <a:lnTo>
                  <a:pt x="1384655" y="433070"/>
                </a:lnTo>
                <a:lnTo>
                  <a:pt x="1395234" y="424180"/>
                </a:lnTo>
                <a:lnTo>
                  <a:pt x="1399844" y="419100"/>
                </a:lnTo>
                <a:lnTo>
                  <a:pt x="1402880" y="412750"/>
                </a:lnTo>
                <a:lnTo>
                  <a:pt x="1407414" y="401320"/>
                </a:lnTo>
                <a:lnTo>
                  <a:pt x="1414348" y="392430"/>
                </a:lnTo>
                <a:lnTo>
                  <a:pt x="1448777" y="367030"/>
                </a:lnTo>
                <a:lnTo>
                  <a:pt x="1466837" y="356870"/>
                </a:lnTo>
                <a:lnTo>
                  <a:pt x="1479384" y="347980"/>
                </a:lnTo>
                <a:lnTo>
                  <a:pt x="1503946" y="330200"/>
                </a:lnTo>
                <a:lnTo>
                  <a:pt x="1516494" y="322580"/>
                </a:lnTo>
                <a:lnTo>
                  <a:pt x="1525066" y="316230"/>
                </a:lnTo>
                <a:lnTo>
                  <a:pt x="1531658" y="311721"/>
                </a:lnTo>
                <a:lnTo>
                  <a:pt x="1532610" y="311162"/>
                </a:lnTo>
                <a:lnTo>
                  <a:pt x="1533906" y="310184"/>
                </a:lnTo>
                <a:lnTo>
                  <a:pt x="1541780" y="304800"/>
                </a:lnTo>
                <a:lnTo>
                  <a:pt x="1550428" y="298450"/>
                </a:lnTo>
                <a:lnTo>
                  <a:pt x="1560004" y="292100"/>
                </a:lnTo>
                <a:lnTo>
                  <a:pt x="1595069" y="267970"/>
                </a:lnTo>
                <a:lnTo>
                  <a:pt x="1606740" y="265442"/>
                </a:lnTo>
                <a:lnTo>
                  <a:pt x="1611655" y="263448"/>
                </a:lnTo>
                <a:lnTo>
                  <a:pt x="1614385" y="262890"/>
                </a:lnTo>
                <a:lnTo>
                  <a:pt x="1616913" y="261658"/>
                </a:lnTo>
                <a:lnTo>
                  <a:pt x="1620888" y="259080"/>
                </a:lnTo>
                <a:lnTo>
                  <a:pt x="1626095" y="256540"/>
                </a:lnTo>
                <a:lnTo>
                  <a:pt x="1627403" y="255270"/>
                </a:lnTo>
                <a:lnTo>
                  <a:pt x="1630006" y="254000"/>
                </a:lnTo>
                <a:lnTo>
                  <a:pt x="1636509" y="248920"/>
                </a:lnTo>
                <a:lnTo>
                  <a:pt x="1643011" y="245110"/>
                </a:lnTo>
                <a:lnTo>
                  <a:pt x="1648320" y="240030"/>
                </a:lnTo>
                <a:lnTo>
                  <a:pt x="1650923" y="237490"/>
                </a:lnTo>
                <a:lnTo>
                  <a:pt x="1645615" y="228600"/>
                </a:lnTo>
                <a:lnTo>
                  <a:pt x="1653400" y="229552"/>
                </a:lnTo>
                <a:lnTo>
                  <a:pt x="1654822" y="229882"/>
                </a:lnTo>
                <a:lnTo>
                  <a:pt x="1654975" y="229743"/>
                </a:lnTo>
                <a:lnTo>
                  <a:pt x="1656130" y="229870"/>
                </a:lnTo>
                <a:lnTo>
                  <a:pt x="1657426" y="228600"/>
                </a:lnTo>
                <a:lnTo>
                  <a:pt x="1657426" y="220980"/>
                </a:lnTo>
                <a:lnTo>
                  <a:pt x="1654822" y="213360"/>
                </a:lnTo>
                <a:lnTo>
                  <a:pt x="1657426" y="208280"/>
                </a:lnTo>
                <a:lnTo>
                  <a:pt x="1661642" y="199390"/>
                </a:lnTo>
                <a:lnTo>
                  <a:pt x="1662798" y="190500"/>
                </a:lnTo>
                <a:close/>
              </a:path>
            </a:pathLst>
          </a:custGeom>
          <a:solidFill>
            <a:srgbClr val="0057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455" y="4034801"/>
            <a:ext cx="5769840" cy="1174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7751" y="7117080"/>
            <a:ext cx="3355848" cy="1296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 txBox="1"/>
          <p:nvPr>
            <p:ph type="title"/>
          </p:nvPr>
        </p:nvSpPr>
        <p:spPr>
          <a:xfrm>
            <a:off x="886460" y="656081"/>
            <a:ext cx="155327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Các công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cụ lập </a:t>
            </a:r>
            <a:r>
              <a:rPr lang="vi-VN"/>
              <a:t>trình Python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17443195" y="9351684"/>
            <a:ext cx="278765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1915414" y="2148662"/>
            <a:ext cx="13168630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200">
                <a:latin typeface="Helvetica Neue"/>
                <a:ea typeface="Helvetica Neue"/>
                <a:cs typeface="Helvetica Neue"/>
                <a:sym typeface="Helvetica Neue"/>
              </a:rPr>
              <a:t>Một số nền tảng soạn thảo </a:t>
            </a:r>
            <a:r>
              <a:rPr lang="vi-VN" sz="4200">
                <a:latin typeface="Arial"/>
                <a:ea typeface="Arial"/>
                <a:cs typeface="Arial"/>
                <a:sym typeface="Arial"/>
              </a:rPr>
              <a:t>mã </a:t>
            </a:r>
            <a:r>
              <a:rPr lang="vi-VN" sz="4200">
                <a:latin typeface="Helvetica Neue"/>
                <a:ea typeface="Helvetica Neue"/>
                <a:cs typeface="Helvetica Neue"/>
                <a:sym typeface="Helvetica Neue"/>
              </a:rPr>
              <a:t>nguồn </a:t>
            </a:r>
            <a:r>
              <a:rPr lang="vi-VN" sz="4200"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vi-VN" sz="4200">
                <a:latin typeface="Helvetica Neue"/>
                <a:ea typeface="Helvetica Neue"/>
                <a:cs typeface="Helvetica Neue"/>
                <a:sym typeface="Helvetica Neue"/>
              </a:rPr>
              <a:t>trực tuyến</a:t>
            </a:r>
            <a:endParaRPr sz="4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9928097" y="4119498"/>
            <a:ext cx="6617970" cy="1036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-500379" lvl="0" marL="512444" marR="5080" rtl="0" algn="l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300">
                <a:latin typeface="Helvetica Neue"/>
                <a:ea typeface="Helvetica Neue"/>
                <a:cs typeface="Helvetica Neue"/>
                <a:sym typeface="Helvetica Neue"/>
              </a:rPr>
              <a:t>Đăng nhập tài khoản </a:t>
            </a:r>
            <a:r>
              <a:rPr b="1" lang="vi-VN" sz="3300">
                <a:latin typeface="Arial"/>
                <a:ea typeface="Arial"/>
                <a:cs typeface="Arial"/>
                <a:sym typeface="Arial"/>
              </a:rPr>
              <a:t>Google </a:t>
            </a:r>
            <a:r>
              <a:rPr lang="vi-VN" sz="3300">
                <a:latin typeface="Helvetica Neue"/>
                <a:ea typeface="Helvetica Neue"/>
                <a:cs typeface="Helvetica Neue"/>
                <a:sym typeface="Helvetica Neue"/>
              </a:rPr>
              <a:t>và sử dụng miễn phí trên trình duyệt</a:t>
            </a:r>
            <a:endParaRPr sz="3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9949433" y="7305878"/>
            <a:ext cx="6574155" cy="1036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-478790" lvl="0" marL="490855" marR="508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300">
                <a:latin typeface="Helvetica Neue"/>
                <a:ea typeface="Helvetica Neue"/>
                <a:cs typeface="Helvetica Neue"/>
                <a:sym typeface="Helvetica Neue"/>
              </a:rPr>
              <a:t>Đăng nhập tài khoản </a:t>
            </a:r>
            <a:r>
              <a:rPr b="1" lang="vi-VN" sz="3300">
                <a:latin typeface="Arial"/>
                <a:ea typeface="Arial"/>
                <a:cs typeface="Arial"/>
                <a:sym typeface="Arial"/>
              </a:rPr>
              <a:t>Kaggle </a:t>
            </a:r>
            <a:r>
              <a:rPr lang="vi-VN" sz="3300">
                <a:latin typeface="Helvetica Neue"/>
                <a:ea typeface="Helvetica Neue"/>
                <a:cs typeface="Helvetica Neue"/>
                <a:sym typeface="Helvetica Neue"/>
              </a:rPr>
              <a:t>và sử dụng miễn phí trên trình duyệt</a:t>
            </a:r>
            <a:endParaRPr sz="3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886460" y="656081"/>
            <a:ext cx="155327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Khởi tạo </a:t>
            </a:r>
            <a:r>
              <a:rPr lang="vi-VN"/>
              <a:t>project Python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với </a:t>
            </a:r>
            <a:r>
              <a:rPr lang="vi-VN"/>
              <a:t>Google Colab</a:t>
            </a:r>
            <a:endParaRPr/>
          </a:p>
        </p:txBody>
      </p:sp>
      <p:sp>
        <p:nvSpPr>
          <p:cNvPr id="215" name="Google Shape;215;p11"/>
          <p:cNvSpPr txBox="1"/>
          <p:nvPr/>
        </p:nvSpPr>
        <p:spPr>
          <a:xfrm>
            <a:off x="886443" y="2536191"/>
            <a:ext cx="138735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975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023"/>
              </a:buClr>
              <a:buSzPts val="3300"/>
              <a:buFont typeface="Helvetica Neue"/>
              <a:buChar char="•"/>
            </a:pPr>
            <a:r>
              <a:rPr b="1" lang="vi-VN" sz="330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Yêu cầu: </a:t>
            </a:r>
            <a:r>
              <a:rPr lang="vi-VN" sz="330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truy cập </a:t>
            </a:r>
            <a:r>
              <a:rPr lang="vi-VN" sz="3300" u="sng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Colab</a:t>
            </a:r>
            <a:r>
              <a:rPr lang="vi-VN" sz="33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-VN" sz="330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website và đăng nhập tài khoản </a:t>
            </a:r>
            <a:r>
              <a:rPr b="1" lang="vi-VN" sz="330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Google </a:t>
            </a:r>
            <a:r>
              <a:rPr lang="vi-VN" sz="330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cá nhân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1F2023"/>
              </a:buClr>
              <a:buSzPts val="3300"/>
              <a:buFont typeface="Helvetica Neue"/>
              <a:buChar char="•"/>
            </a:pPr>
            <a:r>
              <a:rPr b="1" lang="vi-VN" sz="330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Tạo notebook mới: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11"/>
          <p:cNvGrpSpPr/>
          <p:nvPr/>
        </p:nvGrpSpPr>
        <p:grpSpPr>
          <a:xfrm>
            <a:off x="4486655" y="3715511"/>
            <a:ext cx="9314688" cy="5786627"/>
            <a:chOff x="4486655" y="3715511"/>
            <a:chExt cx="9314688" cy="5786627"/>
          </a:xfrm>
        </p:grpSpPr>
        <p:pic>
          <p:nvPicPr>
            <p:cNvPr id="217" name="Google Shape;21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86655" y="3715511"/>
              <a:ext cx="9314688" cy="57866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11"/>
            <p:cNvSpPr/>
            <p:nvPr/>
          </p:nvSpPr>
          <p:spPr>
            <a:xfrm>
              <a:off x="4487417" y="8878061"/>
              <a:ext cx="1609725" cy="483234"/>
            </a:xfrm>
            <a:custGeom>
              <a:rect b="b" l="l" r="r" t="t"/>
              <a:pathLst>
                <a:path extrusionOk="0" h="483234" w="1609725">
                  <a:moveTo>
                    <a:pt x="0" y="483108"/>
                  </a:moveTo>
                  <a:lnTo>
                    <a:pt x="1609343" y="483108"/>
                  </a:lnTo>
                  <a:lnTo>
                    <a:pt x="1609343" y="0"/>
                  </a:lnTo>
                  <a:lnTo>
                    <a:pt x="0" y="0"/>
                  </a:lnTo>
                  <a:lnTo>
                    <a:pt x="0" y="483108"/>
                  </a:lnTo>
                  <a:close/>
                </a:path>
              </a:pathLst>
            </a:custGeom>
            <a:noFill/>
            <a:ln cap="flat" cmpd="sng" w="285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9" name="Google Shape;219;p11"/>
          <p:cNvSpPr txBox="1"/>
          <p:nvPr/>
        </p:nvSpPr>
        <p:spPr>
          <a:xfrm>
            <a:off x="977900" y="7618221"/>
            <a:ext cx="3567429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Tạo notebook mới tại đây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2820161" y="8114538"/>
            <a:ext cx="2438400" cy="764540"/>
          </a:xfrm>
          <a:custGeom>
            <a:rect b="b" l="l" r="r" t="t"/>
            <a:pathLst>
              <a:path extrusionOk="0" h="764540" w="2438400">
                <a:moveTo>
                  <a:pt x="0" y="0"/>
                </a:moveTo>
                <a:lnTo>
                  <a:pt x="2438400" y="764158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" name="Google Shape;221;p11"/>
          <p:cNvSpPr txBox="1"/>
          <p:nvPr/>
        </p:nvSpPr>
        <p:spPr>
          <a:xfrm>
            <a:off x="17443195" y="9351684"/>
            <a:ext cx="278765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886460" y="656081"/>
            <a:ext cx="155327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Khởi tạo </a:t>
            </a:r>
            <a:r>
              <a:rPr lang="vi-VN"/>
              <a:t>project Python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với </a:t>
            </a:r>
            <a:r>
              <a:rPr lang="vi-VN"/>
              <a:t>Google Colab</a:t>
            </a:r>
            <a:endParaRPr/>
          </a:p>
        </p:txBody>
      </p:sp>
      <p:pic>
        <p:nvPicPr>
          <p:cNvPr id="227" name="Google Shape;2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1595" y="3056341"/>
            <a:ext cx="14543532" cy="616995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2"/>
          <p:cNvSpPr txBox="1"/>
          <p:nvPr/>
        </p:nvSpPr>
        <p:spPr>
          <a:xfrm>
            <a:off x="886443" y="2528042"/>
            <a:ext cx="8613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023"/>
              </a:buClr>
              <a:buSzPts val="3300"/>
              <a:buFont typeface="Helvetica Neue"/>
              <a:buChar char="•"/>
            </a:pPr>
            <a:r>
              <a:rPr lang="vi-VN" sz="330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Giao diện chính của notebook trên Google Colab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8426577" y="6426453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10792206" y="4161282"/>
            <a:ext cx="1960245" cy="330835"/>
          </a:xfrm>
          <a:custGeom>
            <a:rect b="b" l="l" r="r" t="t"/>
            <a:pathLst>
              <a:path extrusionOk="0" h="330835" w="1960245">
                <a:moveTo>
                  <a:pt x="0" y="330708"/>
                </a:moveTo>
                <a:lnTo>
                  <a:pt x="1959863" y="330708"/>
                </a:lnTo>
                <a:lnTo>
                  <a:pt x="1959863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" name="Google Shape;231;p12"/>
          <p:cNvSpPr txBox="1"/>
          <p:nvPr/>
        </p:nvSpPr>
        <p:spPr>
          <a:xfrm>
            <a:off x="1023010" y="5907151"/>
            <a:ext cx="4075429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Nhập lệnh Python tại cell này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2538222" y="3993641"/>
            <a:ext cx="4799330" cy="1901825"/>
          </a:xfrm>
          <a:custGeom>
            <a:rect b="b" l="l" r="r" t="t"/>
            <a:pathLst>
              <a:path extrusionOk="0" h="1901825" w="4799330">
                <a:moveTo>
                  <a:pt x="544067" y="1901444"/>
                </a:moveTo>
                <a:lnTo>
                  <a:pt x="2400427" y="617220"/>
                </a:lnTo>
              </a:path>
              <a:path extrusionOk="0" h="1901825" w="4799330">
                <a:moveTo>
                  <a:pt x="0" y="617220"/>
                </a:moveTo>
                <a:lnTo>
                  <a:pt x="4799076" y="617220"/>
                </a:lnTo>
                <a:lnTo>
                  <a:pt x="4799076" y="0"/>
                </a:lnTo>
                <a:lnTo>
                  <a:pt x="0" y="0"/>
                </a:lnTo>
                <a:lnTo>
                  <a:pt x="0" y="617220"/>
                </a:ln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12"/>
          <p:cNvSpPr txBox="1"/>
          <p:nvPr/>
        </p:nvSpPr>
        <p:spPr>
          <a:xfrm>
            <a:off x="11710161" y="6886702"/>
            <a:ext cx="4684395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Nhấn để chọn runtime processor: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381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CPU/GPU/TPU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11772138" y="4491990"/>
            <a:ext cx="2280920" cy="2382520"/>
          </a:xfrm>
          <a:custGeom>
            <a:rect b="b" l="l" r="r" t="t"/>
            <a:pathLst>
              <a:path extrusionOk="0" h="2382520" w="2280919">
                <a:moveTo>
                  <a:pt x="0" y="0"/>
                </a:moveTo>
                <a:lnTo>
                  <a:pt x="2280792" y="2382520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" name="Google Shape;235;p12"/>
          <p:cNvSpPr txBox="1"/>
          <p:nvPr/>
        </p:nvSpPr>
        <p:spPr>
          <a:xfrm>
            <a:off x="17443195" y="9351684"/>
            <a:ext cx="278765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title"/>
          </p:nvPr>
        </p:nvSpPr>
        <p:spPr>
          <a:xfrm>
            <a:off x="886460" y="656081"/>
            <a:ext cx="155327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Khởi tạo </a:t>
            </a:r>
            <a:r>
              <a:rPr lang="vi-VN"/>
              <a:t>project Python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với </a:t>
            </a:r>
            <a:r>
              <a:rPr lang="vi-VN"/>
              <a:t>Google Colab</a:t>
            </a:r>
            <a:endParaRPr/>
          </a:p>
        </p:txBody>
      </p:sp>
      <p:sp>
        <p:nvSpPr>
          <p:cNvPr id="241" name="Google Shape;241;p13"/>
          <p:cNvSpPr txBox="1"/>
          <p:nvPr/>
        </p:nvSpPr>
        <p:spPr>
          <a:xfrm>
            <a:off x="755443" y="2544242"/>
            <a:ext cx="6627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023"/>
              </a:buClr>
              <a:buSzPts val="3300"/>
              <a:buFont typeface="Helvetica Neue"/>
              <a:buChar char="•"/>
            </a:pPr>
            <a:r>
              <a:rPr lang="vi-VN" sz="330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Sử dụng GPU/TPU trên Google Colab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8426577" y="6426453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13"/>
          <p:cNvGrpSpPr/>
          <p:nvPr/>
        </p:nvGrpSpPr>
        <p:grpSpPr>
          <a:xfrm>
            <a:off x="1179575" y="3553967"/>
            <a:ext cx="6774180" cy="5632704"/>
            <a:chOff x="1179575" y="3553967"/>
            <a:chExt cx="6774180" cy="5632704"/>
          </a:xfrm>
        </p:grpSpPr>
        <p:pic>
          <p:nvPicPr>
            <p:cNvPr id="244" name="Google Shape;24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79575" y="3553967"/>
              <a:ext cx="6774180" cy="56327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3"/>
            <p:cNvSpPr/>
            <p:nvPr/>
          </p:nvSpPr>
          <p:spPr>
            <a:xfrm>
              <a:off x="2954274" y="5863589"/>
              <a:ext cx="4823460" cy="3195955"/>
            </a:xfrm>
            <a:custGeom>
              <a:rect b="b" l="l" r="r" t="t"/>
              <a:pathLst>
                <a:path extrusionOk="0" h="3195954" w="4823459">
                  <a:moveTo>
                    <a:pt x="0" y="467867"/>
                  </a:moveTo>
                  <a:lnTo>
                    <a:pt x="1235964" y="467867"/>
                  </a:lnTo>
                  <a:lnTo>
                    <a:pt x="1235964" y="0"/>
                  </a:lnTo>
                  <a:lnTo>
                    <a:pt x="0" y="0"/>
                  </a:lnTo>
                  <a:lnTo>
                    <a:pt x="0" y="467867"/>
                  </a:lnTo>
                  <a:close/>
                </a:path>
                <a:path extrusionOk="0" h="3195954" w="4823459">
                  <a:moveTo>
                    <a:pt x="4210811" y="3195827"/>
                  </a:moveTo>
                  <a:lnTo>
                    <a:pt x="4823459" y="3195827"/>
                  </a:lnTo>
                  <a:lnTo>
                    <a:pt x="4823459" y="2796539"/>
                  </a:lnTo>
                  <a:lnTo>
                    <a:pt x="4210811" y="2796539"/>
                  </a:lnTo>
                  <a:lnTo>
                    <a:pt x="4210811" y="3195827"/>
                  </a:lnTo>
                  <a:close/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46" name="Google Shape;246;p13"/>
          <p:cNvGrpSpPr/>
          <p:nvPr/>
        </p:nvGrpSpPr>
        <p:grpSpPr>
          <a:xfrm>
            <a:off x="8650223" y="3179840"/>
            <a:ext cx="8307324" cy="5499339"/>
            <a:chOff x="8650223" y="3179840"/>
            <a:chExt cx="8307324" cy="5499339"/>
          </a:xfrm>
        </p:grpSpPr>
        <p:pic>
          <p:nvPicPr>
            <p:cNvPr id="247" name="Google Shape;247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50223" y="3179840"/>
              <a:ext cx="8307324" cy="5499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3"/>
            <p:cNvSpPr/>
            <p:nvPr/>
          </p:nvSpPr>
          <p:spPr>
            <a:xfrm>
              <a:off x="8971025" y="4223765"/>
              <a:ext cx="1941830" cy="509270"/>
            </a:xfrm>
            <a:custGeom>
              <a:rect b="b" l="l" r="r" t="t"/>
              <a:pathLst>
                <a:path extrusionOk="0" h="509270" w="1941829">
                  <a:moveTo>
                    <a:pt x="0" y="509015"/>
                  </a:moveTo>
                  <a:lnTo>
                    <a:pt x="1941576" y="509015"/>
                  </a:lnTo>
                  <a:lnTo>
                    <a:pt x="1941576" y="0"/>
                  </a:lnTo>
                  <a:lnTo>
                    <a:pt x="0" y="0"/>
                  </a:lnTo>
                  <a:lnTo>
                    <a:pt x="0" y="509015"/>
                  </a:lnTo>
                  <a:close/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9" name="Google Shape;249;p13"/>
          <p:cNvSpPr txBox="1"/>
          <p:nvPr/>
        </p:nvSpPr>
        <p:spPr>
          <a:xfrm>
            <a:off x="17443195" y="9351684"/>
            <a:ext cx="278765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title"/>
          </p:nvPr>
        </p:nvSpPr>
        <p:spPr>
          <a:xfrm>
            <a:off x="886460" y="656081"/>
            <a:ext cx="155328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Khởi tạo </a:t>
            </a:r>
            <a:r>
              <a:rPr lang="vi-VN"/>
              <a:t>project Python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với </a:t>
            </a:r>
            <a:r>
              <a:rPr lang="vi-VN"/>
              <a:t>Google Colab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"/>
          <p:cNvSpPr txBox="1"/>
          <p:nvPr/>
        </p:nvSpPr>
        <p:spPr>
          <a:xfrm>
            <a:off x="759593" y="2571042"/>
            <a:ext cx="78354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023"/>
              </a:buClr>
              <a:buSzPts val="3300"/>
              <a:buFont typeface="Helvetica Neue"/>
              <a:buChar char="•"/>
            </a:pPr>
            <a:r>
              <a:rPr lang="vi-VN" sz="330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Thực thi lệnh (command) trên Google Colab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8439277" y="6477253"/>
            <a:ext cx="1555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257;p14"/>
          <p:cNvGrpSpPr/>
          <p:nvPr/>
        </p:nvGrpSpPr>
        <p:grpSpPr>
          <a:xfrm>
            <a:off x="3744467" y="3666780"/>
            <a:ext cx="10870692" cy="4584155"/>
            <a:chOff x="3744467" y="3666780"/>
            <a:chExt cx="10870692" cy="4584155"/>
          </a:xfrm>
        </p:grpSpPr>
        <p:pic>
          <p:nvPicPr>
            <p:cNvPr id="258" name="Google Shape;25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44467" y="3666780"/>
              <a:ext cx="10870692" cy="4584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14"/>
            <p:cNvSpPr/>
            <p:nvPr/>
          </p:nvSpPr>
          <p:spPr>
            <a:xfrm>
              <a:off x="4382261" y="5031485"/>
              <a:ext cx="4963160" cy="2101850"/>
            </a:xfrm>
            <a:custGeom>
              <a:rect b="b" l="l" r="r" t="t"/>
              <a:pathLst>
                <a:path extrusionOk="0" h="2101850" w="4963159">
                  <a:moveTo>
                    <a:pt x="0" y="877824"/>
                  </a:moveTo>
                  <a:lnTo>
                    <a:pt x="2340864" y="877824"/>
                  </a:lnTo>
                  <a:lnTo>
                    <a:pt x="2340864" y="128015"/>
                  </a:lnTo>
                  <a:lnTo>
                    <a:pt x="0" y="128015"/>
                  </a:lnTo>
                  <a:lnTo>
                    <a:pt x="0" y="877824"/>
                  </a:lnTo>
                  <a:close/>
                </a:path>
                <a:path extrusionOk="0" h="2101850" w="4963159">
                  <a:moveTo>
                    <a:pt x="0" y="2101596"/>
                  </a:moveTo>
                  <a:lnTo>
                    <a:pt x="3290316" y="2101596"/>
                  </a:lnTo>
                  <a:lnTo>
                    <a:pt x="3290316" y="1351788"/>
                  </a:lnTo>
                  <a:lnTo>
                    <a:pt x="0" y="1351788"/>
                  </a:lnTo>
                  <a:lnTo>
                    <a:pt x="0" y="2101596"/>
                  </a:lnTo>
                  <a:close/>
                </a:path>
                <a:path extrusionOk="0" h="2101850" w="4963159">
                  <a:moveTo>
                    <a:pt x="4962779" y="0"/>
                  </a:moveTo>
                  <a:lnTo>
                    <a:pt x="2340864" y="502665"/>
                  </a:ln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0" name="Google Shape;260;p14"/>
          <p:cNvSpPr txBox="1"/>
          <p:nvPr/>
        </p:nvSpPr>
        <p:spPr>
          <a:xfrm>
            <a:off x="9423907" y="4789423"/>
            <a:ext cx="474281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Lệnh hệ thống (system command)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7672578" y="6758178"/>
            <a:ext cx="1672589" cy="442595"/>
          </a:xfrm>
          <a:custGeom>
            <a:rect b="b" l="l" r="r" t="t"/>
            <a:pathLst>
              <a:path extrusionOk="0" h="442595" w="1672590">
                <a:moveTo>
                  <a:pt x="1672336" y="442595"/>
                </a:move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14"/>
          <p:cNvSpPr txBox="1"/>
          <p:nvPr/>
        </p:nvSpPr>
        <p:spPr>
          <a:xfrm>
            <a:off x="9423907" y="6958660"/>
            <a:ext cx="4819650" cy="437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Lệnh thực thi mã (code command)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7443195" y="9351684"/>
            <a:ext cx="278765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886460" y="656081"/>
            <a:ext cx="155327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Nội </a:t>
            </a:r>
            <a:r>
              <a:rPr lang="vi-VN"/>
              <a:t>dung chính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1915414" y="2197940"/>
            <a:ext cx="15289530" cy="5818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8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200">
                <a:latin typeface="Arial"/>
                <a:ea typeface="Arial"/>
                <a:cs typeface="Arial"/>
                <a:sym typeface="Arial"/>
              </a:rPr>
              <a:t>Python là gì?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None/>
            </a:pPr>
            <a:r>
              <a:rPr lang="vi-VN" sz="4200">
                <a:latin typeface="Arial"/>
                <a:ea typeface="Arial"/>
                <a:cs typeface="Arial"/>
                <a:sym typeface="Arial"/>
              </a:rPr>
              <a:t>Cài </a:t>
            </a:r>
            <a:r>
              <a:rPr lang="vi-VN" sz="4200">
                <a:latin typeface="Helvetica Neue"/>
                <a:ea typeface="Helvetica Neue"/>
                <a:cs typeface="Helvetica Neue"/>
                <a:sym typeface="Helvetica Neue"/>
              </a:rPr>
              <a:t>đặt </a:t>
            </a:r>
            <a:r>
              <a:rPr lang="vi-VN" sz="4200">
                <a:latin typeface="Arial"/>
                <a:ea typeface="Arial"/>
                <a:cs typeface="Arial"/>
                <a:sym typeface="Arial"/>
              </a:rPr>
              <a:t>môi </a:t>
            </a:r>
            <a:r>
              <a:rPr lang="vi-VN" sz="4200">
                <a:latin typeface="Helvetica Neue"/>
                <a:ea typeface="Helvetica Neue"/>
                <a:cs typeface="Helvetica Neue"/>
                <a:sym typeface="Helvetica Neue"/>
              </a:rPr>
              <a:t>trường </a:t>
            </a:r>
            <a:r>
              <a:rPr lang="vi-VN" sz="4200">
                <a:latin typeface="Arial"/>
                <a:ea typeface="Arial"/>
                <a:cs typeface="Arial"/>
                <a:sym typeface="Arial"/>
              </a:rPr>
              <a:t>và các công </a:t>
            </a:r>
            <a:r>
              <a:rPr lang="vi-VN" sz="4200">
                <a:latin typeface="Helvetica Neue"/>
                <a:ea typeface="Helvetica Neue"/>
                <a:cs typeface="Helvetica Neue"/>
                <a:sym typeface="Helvetica Neue"/>
              </a:rPr>
              <a:t>cụ lập </a:t>
            </a:r>
            <a:r>
              <a:rPr lang="vi-VN" sz="4200">
                <a:latin typeface="Arial"/>
                <a:ea typeface="Arial"/>
                <a:cs typeface="Arial"/>
                <a:sym typeface="Arial"/>
              </a:rPr>
              <a:t>trình Python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50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vi-VN" sz="4200">
                <a:solidFill>
                  <a:srgbClr val="081C36"/>
                </a:solidFill>
                <a:latin typeface="Arial"/>
                <a:ea typeface="Arial"/>
                <a:cs typeface="Arial"/>
                <a:sym typeface="Arial"/>
              </a:rPr>
              <a:t>Các cú pháp </a:t>
            </a:r>
            <a:r>
              <a:rPr lang="vi-VN" sz="4200">
                <a:solidFill>
                  <a:srgbClr val="081C3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 bản, </a:t>
            </a:r>
            <a:r>
              <a:rPr lang="vi-VN" sz="4200">
                <a:solidFill>
                  <a:srgbClr val="081C36"/>
                </a:solidFill>
                <a:latin typeface="Arial"/>
                <a:ea typeface="Arial"/>
                <a:cs typeface="Arial"/>
                <a:sym typeface="Arial"/>
              </a:rPr>
              <a:t>khai báo </a:t>
            </a:r>
            <a:r>
              <a:rPr lang="vi-VN" sz="4200">
                <a:solidFill>
                  <a:srgbClr val="081C3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dữ liệu </a:t>
            </a:r>
            <a:r>
              <a:rPr lang="vi-VN" sz="4200">
                <a:solidFill>
                  <a:srgbClr val="081C36"/>
                </a:solidFill>
                <a:latin typeface="Arial"/>
                <a:ea typeface="Arial"/>
                <a:cs typeface="Arial"/>
                <a:sym typeface="Arial"/>
              </a:rPr>
              <a:t>và </a:t>
            </a:r>
            <a:r>
              <a:rPr lang="vi-VN" sz="4200">
                <a:solidFill>
                  <a:srgbClr val="081C3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kiểu dữ liệu của </a:t>
            </a:r>
            <a:r>
              <a:rPr lang="vi-VN" sz="4200">
                <a:solidFill>
                  <a:srgbClr val="081C36"/>
                </a:solidFill>
                <a:latin typeface="Arial"/>
                <a:ea typeface="Arial"/>
                <a:cs typeface="Arial"/>
                <a:sym typeface="Arial"/>
              </a:rPr>
              <a:t>Python Các </a:t>
            </a:r>
            <a:r>
              <a:rPr lang="vi-VN" sz="4200">
                <a:solidFill>
                  <a:srgbClr val="081C3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cấu </a:t>
            </a:r>
            <a:r>
              <a:rPr lang="vi-VN" sz="4200">
                <a:solidFill>
                  <a:srgbClr val="081C36"/>
                </a:solidFill>
                <a:latin typeface="Arial"/>
                <a:ea typeface="Arial"/>
                <a:cs typeface="Arial"/>
                <a:sym typeface="Arial"/>
              </a:rPr>
              <a:t>trúc </a:t>
            </a:r>
            <a:r>
              <a:rPr lang="vi-VN" sz="4200">
                <a:solidFill>
                  <a:srgbClr val="081C3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lệnh </a:t>
            </a:r>
            <a:r>
              <a:rPr lang="vi-VN" sz="4200">
                <a:solidFill>
                  <a:srgbClr val="081C36"/>
                </a:solidFill>
                <a:latin typeface="Arial"/>
                <a:ea typeface="Arial"/>
                <a:cs typeface="Arial"/>
                <a:sym typeface="Arial"/>
              </a:rPr>
              <a:t>phân nhánh và vòng </a:t>
            </a:r>
            <a:r>
              <a:rPr lang="vi-VN" sz="4200">
                <a:solidFill>
                  <a:srgbClr val="081C3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lặp</a:t>
            </a:r>
            <a:endParaRPr sz="4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6527800" rtl="0" algn="l">
              <a:lnSpc>
                <a:spcPct val="181166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lang="vi-VN" sz="4200">
                <a:solidFill>
                  <a:srgbClr val="081C3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Sử dụng </a:t>
            </a:r>
            <a:r>
              <a:rPr lang="vi-VN" sz="4200">
                <a:solidFill>
                  <a:srgbClr val="081C36"/>
                </a:solidFill>
                <a:latin typeface="Arial"/>
                <a:ea typeface="Arial"/>
                <a:cs typeface="Arial"/>
                <a:sym typeface="Arial"/>
              </a:rPr>
              <a:t>hàm (function) trong Python Các </a:t>
            </a:r>
            <a:r>
              <a:rPr lang="vi-VN" sz="4200">
                <a:solidFill>
                  <a:srgbClr val="081C3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cấu </a:t>
            </a:r>
            <a:r>
              <a:rPr lang="vi-VN" sz="4200">
                <a:solidFill>
                  <a:srgbClr val="081C36"/>
                </a:solidFill>
                <a:latin typeface="Arial"/>
                <a:ea typeface="Arial"/>
                <a:cs typeface="Arial"/>
                <a:sym typeface="Arial"/>
              </a:rPr>
              <a:t>trúc </a:t>
            </a:r>
            <a:r>
              <a:rPr lang="vi-VN" sz="4200">
                <a:solidFill>
                  <a:srgbClr val="081C3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dữ liệu của </a:t>
            </a:r>
            <a:r>
              <a:rPr lang="vi-VN" sz="4200">
                <a:solidFill>
                  <a:srgbClr val="081C36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17569687" y="9732974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2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72" name="Google Shape;7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2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9605771" y="8281416"/>
            <a:ext cx="1603375" cy="323215"/>
          </a:xfrm>
          <a:custGeom>
            <a:rect b="b" l="l" r="r" t="t"/>
            <a:pathLst>
              <a:path extrusionOk="0" h="323215" w="1603375">
                <a:moveTo>
                  <a:pt x="1371346" y="0"/>
                </a:moveTo>
                <a:lnTo>
                  <a:pt x="1357249" y="6984"/>
                </a:lnTo>
                <a:lnTo>
                  <a:pt x="1353057" y="14096"/>
                </a:lnTo>
                <a:lnTo>
                  <a:pt x="1353057" y="140715"/>
                </a:lnTo>
                <a:lnTo>
                  <a:pt x="0" y="140715"/>
                </a:lnTo>
                <a:lnTo>
                  <a:pt x="0" y="183006"/>
                </a:lnTo>
                <a:lnTo>
                  <a:pt x="1353057" y="183006"/>
                </a:lnTo>
                <a:lnTo>
                  <a:pt x="1353057" y="309752"/>
                </a:lnTo>
                <a:lnTo>
                  <a:pt x="1357249" y="316737"/>
                </a:lnTo>
                <a:lnTo>
                  <a:pt x="1364233" y="320293"/>
                </a:lnTo>
                <a:lnTo>
                  <a:pt x="1367154" y="321690"/>
                </a:lnTo>
                <a:lnTo>
                  <a:pt x="1370583" y="323087"/>
                </a:lnTo>
                <a:lnTo>
                  <a:pt x="1378330" y="323087"/>
                </a:lnTo>
                <a:lnTo>
                  <a:pt x="1382649" y="321690"/>
                </a:lnTo>
                <a:lnTo>
                  <a:pt x="1386204" y="319531"/>
                </a:lnTo>
                <a:lnTo>
                  <a:pt x="1470834" y="262508"/>
                </a:lnTo>
                <a:lnTo>
                  <a:pt x="1395349" y="262508"/>
                </a:lnTo>
                <a:lnTo>
                  <a:pt x="1395349" y="61975"/>
                </a:lnTo>
                <a:lnTo>
                  <a:pt x="1470834" y="61975"/>
                </a:lnTo>
                <a:lnTo>
                  <a:pt x="1386204" y="4952"/>
                </a:lnTo>
                <a:lnTo>
                  <a:pt x="1379854" y="761"/>
                </a:lnTo>
                <a:lnTo>
                  <a:pt x="1371346" y="0"/>
                </a:lnTo>
                <a:close/>
              </a:path>
              <a:path extrusionOk="0" h="323215" w="1603375">
                <a:moveTo>
                  <a:pt x="1470834" y="61975"/>
                </a:moveTo>
                <a:lnTo>
                  <a:pt x="1395349" y="61975"/>
                </a:lnTo>
                <a:lnTo>
                  <a:pt x="1544066" y="161924"/>
                </a:lnTo>
                <a:lnTo>
                  <a:pt x="1395349" y="262508"/>
                </a:lnTo>
                <a:lnTo>
                  <a:pt x="1470834" y="262508"/>
                </a:lnTo>
                <a:lnTo>
                  <a:pt x="1594103" y="179450"/>
                </a:lnTo>
                <a:lnTo>
                  <a:pt x="1599692" y="175259"/>
                </a:lnTo>
                <a:lnTo>
                  <a:pt x="1603248" y="168909"/>
                </a:lnTo>
                <a:lnTo>
                  <a:pt x="1603248" y="154812"/>
                </a:lnTo>
                <a:lnTo>
                  <a:pt x="1599692" y="148462"/>
                </a:lnTo>
                <a:lnTo>
                  <a:pt x="1594103" y="145033"/>
                </a:lnTo>
                <a:lnTo>
                  <a:pt x="1470834" y="61975"/>
                </a:lnTo>
                <a:close/>
              </a:path>
            </a:pathLst>
          </a:custGeom>
          <a:solidFill>
            <a:srgbClr val="181818">
              <a:alpha val="2431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3"/>
          <p:cNvSpPr/>
          <p:nvPr/>
        </p:nvSpPr>
        <p:spPr>
          <a:xfrm>
            <a:off x="9995916" y="4539996"/>
            <a:ext cx="2635250" cy="323215"/>
          </a:xfrm>
          <a:custGeom>
            <a:rect b="b" l="l" r="r" t="t"/>
            <a:pathLst>
              <a:path extrusionOk="0" h="323214" w="2635250">
                <a:moveTo>
                  <a:pt x="2402966" y="0"/>
                </a:moveTo>
                <a:lnTo>
                  <a:pt x="2395981" y="3555"/>
                </a:lnTo>
                <a:lnTo>
                  <a:pt x="2388869" y="6984"/>
                </a:lnTo>
                <a:lnTo>
                  <a:pt x="2384679" y="14096"/>
                </a:lnTo>
                <a:lnTo>
                  <a:pt x="2384679" y="140715"/>
                </a:lnTo>
                <a:lnTo>
                  <a:pt x="0" y="140715"/>
                </a:lnTo>
                <a:lnTo>
                  <a:pt x="0" y="183006"/>
                </a:lnTo>
                <a:lnTo>
                  <a:pt x="2384679" y="183006"/>
                </a:lnTo>
                <a:lnTo>
                  <a:pt x="2384679" y="309752"/>
                </a:lnTo>
                <a:lnTo>
                  <a:pt x="2388869" y="316738"/>
                </a:lnTo>
                <a:lnTo>
                  <a:pt x="2398776" y="321690"/>
                </a:lnTo>
                <a:lnTo>
                  <a:pt x="2402331" y="323088"/>
                </a:lnTo>
                <a:lnTo>
                  <a:pt x="2410079" y="323088"/>
                </a:lnTo>
                <a:lnTo>
                  <a:pt x="2414269" y="321690"/>
                </a:lnTo>
                <a:lnTo>
                  <a:pt x="2417826" y="319531"/>
                </a:lnTo>
                <a:lnTo>
                  <a:pt x="2502507" y="262508"/>
                </a:lnTo>
                <a:lnTo>
                  <a:pt x="2426969" y="262508"/>
                </a:lnTo>
                <a:lnTo>
                  <a:pt x="2426969" y="61975"/>
                </a:lnTo>
                <a:lnTo>
                  <a:pt x="2502507" y="61975"/>
                </a:lnTo>
                <a:lnTo>
                  <a:pt x="2417826" y="4952"/>
                </a:lnTo>
                <a:lnTo>
                  <a:pt x="2411476" y="762"/>
                </a:lnTo>
                <a:lnTo>
                  <a:pt x="2402966" y="0"/>
                </a:lnTo>
                <a:close/>
              </a:path>
              <a:path extrusionOk="0" h="323214" w="2635250">
                <a:moveTo>
                  <a:pt x="2502507" y="61975"/>
                </a:moveTo>
                <a:lnTo>
                  <a:pt x="2426969" y="61975"/>
                </a:lnTo>
                <a:lnTo>
                  <a:pt x="2575813" y="161925"/>
                </a:lnTo>
                <a:lnTo>
                  <a:pt x="2426969" y="262508"/>
                </a:lnTo>
                <a:lnTo>
                  <a:pt x="2502507" y="262508"/>
                </a:lnTo>
                <a:lnTo>
                  <a:pt x="2625852" y="179450"/>
                </a:lnTo>
                <a:lnTo>
                  <a:pt x="2631439" y="175259"/>
                </a:lnTo>
                <a:lnTo>
                  <a:pt x="2634995" y="168909"/>
                </a:lnTo>
                <a:lnTo>
                  <a:pt x="2634995" y="154812"/>
                </a:lnTo>
                <a:lnTo>
                  <a:pt x="2631439" y="148462"/>
                </a:lnTo>
                <a:lnTo>
                  <a:pt x="2625852" y="145033"/>
                </a:lnTo>
                <a:lnTo>
                  <a:pt x="2502507" y="61975"/>
                </a:lnTo>
                <a:close/>
              </a:path>
            </a:pathLst>
          </a:custGeom>
          <a:solidFill>
            <a:srgbClr val="181818">
              <a:alpha val="2431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3"/>
          <p:cNvSpPr/>
          <p:nvPr/>
        </p:nvSpPr>
        <p:spPr>
          <a:xfrm>
            <a:off x="9995916" y="6405371"/>
            <a:ext cx="2635250" cy="323215"/>
          </a:xfrm>
          <a:custGeom>
            <a:rect b="b" l="l" r="r" t="t"/>
            <a:pathLst>
              <a:path extrusionOk="0" h="323215" w="2635250">
                <a:moveTo>
                  <a:pt x="2402966" y="0"/>
                </a:moveTo>
                <a:lnTo>
                  <a:pt x="2395981" y="3555"/>
                </a:lnTo>
                <a:lnTo>
                  <a:pt x="2388869" y="6985"/>
                </a:lnTo>
                <a:lnTo>
                  <a:pt x="2384679" y="14097"/>
                </a:lnTo>
                <a:lnTo>
                  <a:pt x="2384679" y="140715"/>
                </a:lnTo>
                <a:lnTo>
                  <a:pt x="0" y="140715"/>
                </a:lnTo>
                <a:lnTo>
                  <a:pt x="0" y="183006"/>
                </a:lnTo>
                <a:lnTo>
                  <a:pt x="2384679" y="183006"/>
                </a:lnTo>
                <a:lnTo>
                  <a:pt x="2384679" y="309752"/>
                </a:lnTo>
                <a:lnTo>
                  <a:pt x="2388869" y="316738"/>
                </a:lnTo>
                <a:lnTo>
                  <a:pt x="2398776" y="321690"/>
                </a:lnTo>
                <a:lnTo>
                  <a:pt x="2402331" y="323088"/>
                </a:lnTo>
                <a:lnTo>
                  <a:pt x="2410079" y="323088"/>
                </a:lnTo>
                <a:lnTo>
                  <a:pt x="2414269" y="321690"/>
                </a:lnTo>
                <a:lnTo>
                  <a:pt x="2417826" y="319531"/>
                </a:lnTo>
                <a:lnTo>
                  <a:pt x="2502507" y="262508"/>
                </a:lnTo>
                <a:lnTo>
                  <a:pt x="2426969" y="262508"/>
                </a:lnTo>
                <a:lnTo>
                  <a:pt x="2426969" y="61975"/>
                </a:lnTo>
                <a:lnTo>
                  <a:pt x="2502507" y="61975"/>
                </a:lnTo>
                <a:lnTo>
                  <a:pt x="2417826" y="4952"/>
                </a:lnTo>
                <a:lnTo>
                  <a:pt x="2411476" y="762"/>
                </a:lnTo>
                <a:lnTo>
                  <a:pt x="2402966" y="0"/>
                </a:lnTo>
                <a:close/>
              </a:path>
              <a:path extrusionOk="0" h="323215" w="2635250">
                <a:moveTo>
                  <a:pt x="2502507" y="61975"/>
                </a:moveTo>
                <a:lnTo>
                  <a:pt x="2426969" y="61975"/>
                </a:lnTo>
                <a:lnTo>
                  <a:pt x="2575813" y="161925"/>
                </a:lnTo>
                <a:lnTo>
                  <a:pt x="2426969" y="262508"/>
                </a:lnTo>
                <a:lnTo>
                  <a:pt x="2502507" y="262508"/>
                </a:lnTo>
                <a:lnTo>
                  <a:pt x="2625852" y="179450"/>
                </a:lnTo>
                <a:lnTo>
                  <a:pt x="2631439" y="175260"/>
                </a:lnTo>
                <a:lnTo>
                  <a:pt x="2634995" y="168910"/>
                </a:lnTo>
                <a:lnTo>
                  <a:pt x="2634995" y="154812"/>
                </a:lnTo>
                <a:lnTo>
                  <a:pt x="2631439" y="148462"/>
                </a:lnTo>
                <a:lnTo>
                  <a:pt x="2625852" y="145033"/>
                </a:lnTo>
                <a:lnTo>
                  <a:pt x="2502507" y="61975"/>
                </a:lnTo>
                <a:close/>
              </a:path>
            </a:pathLst>
          </a:custGeom>
          <a:solidFill>
            <a:srgbClr val="181818">
              <a:alpha val="2431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3"/>
          <p:cNvSpPr/>
          <p:nvPr/>
        </p:nvSpPr>
        <p:spPr>
          <a:xfrm>
            <a:off x="8642604" y="2810255"/>
            <a:ext cx="40005" cy="5634355"/>
          </a:xfrm>
          <a:custGeom>
            <a:rect b="b" l="l" r="r" t="t"/>
            <a:pathLst>
              <a:path extrusionOk="0" h="5634355" w="40004">
                <a:moveTo>
                  <a:pt x="39624" y="0"/>
                </a:moveTo>
                <a:lnTo>
                  <a:pt x="0" y="0"/>
                </a:lnTo>
                <a:lnTo>
                  <a:pt x="0" y="5634228"/>
                </a:lnTo>
                <a:lnTo>
                  <a:pt x="39624" y="5634228"/>
                </a:lnTo>
                <a:lnTo>
                  <a:pt x="39624" y="0"/>
                </a:lnTo>
                <a:close/>
              </a:path>
            </a:pathLst>
          </a:custGeom>
          <a:solidFill>
            <a:srgbClr val="181818">
              <a:alpha val="2431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3"/>
          <p:cNvSpPr/>
          <p:nvPr/>
        </p:nvSpPr>
        <p:spPr>
          <a:xfrm>
            <a:off x="5657088" y="6406896"/>
            <a:ext cx="2635250" cy="323215"/>
          </a:xfrm>
          <a:custGeom>
            <a:rect b="b" l="l" r="r" t="t"/>
            <a:pathLst>
              <a:path extrusionOk="0" h="323215" w="2635250">
                <a:moveTo>
                  <a:pt x="232663" y="0"/>
                </a:moveTo>
                <a:lnTo>
                  <a:pt x="224916" y="0"/>
                </a:lnTo>
                <a:lnTo>
                  <a:pt x="220725" y="1396"/>
                </a:lnTo>
                <a:lnTo>
                  <a:pt x="217170" y="3555"/>
                </a:lnTo>
                <a:lnTo>
                  <a:pt x="9144" y="143637"/>
                </a:lnTo>
                <a:lnTo>
                  <a:pt x="3556" y="147827"/>
                </a:lnTo>
                <a:lnTo>
                  <a:pt x="0" y="154177"/>
                </a:lnTo>
                <a:lnTo>
                  <a:pt x="0" y="168275"/>
                </a:lnTo>
                <a:lnTo>
                  <a:pt x="3556" y="174625"/>
                </a:lnTo>
                <a:lnTo>
                  <a:pt x="9144" y="178053"/>
                </a:lnTo>
                <a:lnTo>
                  <a:pt x="217170" y="318134"/>
                </a:lnTo>
                <a:lnTo>
                  <a:pt x="223520" y="322325"/>
                </a:lnTo>
                <a:lnTo>
                  <a:pt x="232028" y="323088"/>
                </a:lnTo>
                <a:lnTo>
                  <a:pt x="239013" y="319531"/>
                </a:lnTo>
                <a:lnTo>
                  <a:pt x="246125" y="316102"/>
                </a:lnTo>
                <a:lnTo>
                  <a:pt x="250316" y="308990"/>
                </a:lnTo>
                <a:lnTo>
                  <a:pt x="250316" y="261112"/>
                </a:lnTo>
                <a:lnTo>
                  <a:pt x="208025" y="261112"/>
                </a:lnTo>
                <a:lnTo>
                  <a:pt x="59182" y="161162"/>
                </a:lnTo>
                <a:lnTo>
                  <a:pt x="208025" y="60578"/>
                </a:lnTo>
                <a:lnTo>
                  <a:pt x="250316" y="60578"/>
                </a:lnTo>
                <a:lnTo>
                  <a:pt x="250316" y="13334"/>
                </a:lnTo>
                <a:lnTo>
                  <a:pt x="246125" y="6350"/>
                </a:lnTo>
                <a:lnTo>
                  <a:pt x="236220" y="1396"/>
                </a:lnTo>
                <a:lnTo>
                  <a:pt x="232663" y="0"/>
                </a:lnTo>
                <a:close/>
              </a:path>
              <a:path extrusionOk="0" h="323215" w="2635250">
                <a:moveTo>
                  <a:pt x="250316" y="60578"/>
                </a:moveTo>
                <a:lnTo>
                  <a:pt x="208025" y="60578"/>
                </a:lnTo>
                <a:lnTo>
                  <a:pt x="208025" y="261112"/>
                </a:lnTo>
                <a:lnTo>
                  <a:pt x="250316" y="261112"/>
                </a:lnTo>
                <a:lnTo>
                  <a:pt x="250316" y="182371"/>
                </a:lnTo>
                <a:lnTo>
                  <a:pt x="2634995" y="182371"/>
                </a:lnTo>
                <a:lnTo>
                  <a:pt x="2634995" y="140080"/>
                </a:lnTo>
                <a:lnTo>
                  <a:pt x="250316" y="140080"/>
                </a:lnTo>
                <a:lnTo>
                  <a:pt x="250316" y="60578"/>
                </a:lnTo>
                <a:close/>
              </a:path>
            </a:pathLst>
          </a:custGeom>
          <a:solidFill>
            <a:srgbClr val="181818">
              <a:alpha val="2431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3"/>
          <p:cNvSpPr/>
          <p:nvPr/>
        </p:nvSpPr>
        <p:spPr>
          <a:xfrm>
            <a:off x="5657088" y="4541520"/>
            <a:ext cx="2635250" cy="323215"/>
          </a:xfrm>
          <a:custGeom>
            <a:rect b="b" l="l" r="r" t="t"/>
            <a:pathLst>
              <a:path extrusionOk="0" h="323214" w="2635250">
                <a:moveTo>
                  <a:pt x="232663" y="0"/>
                </a:moveTo>
                <a:lnTo>
                  <a:pt x="224916" y="0"/>
                </a:lnTo>
                <a:lnTo>
                  <a:pt x="220725" y="1396"/>
                </a:lnTo>
                <a:lnTo>
                  <a:pt x="217170" y="3555"/>
                </a:lnTo>
                <a:lnTo>
                  <a:pt x="9144" y="143637"/>
                </a:lnTo>
                <a:lnTo>
                  <a:pt x="3556" y="147827"/>
                </a:lnTo>
                <a:lnTo>
                  <a:pt x="0" y="154177"/>
                </a:lnTo>
                <a:lnTo>
                  <a:pt x="0" y="168275"/>
                </a:lnTo>
                <a:lnTo>
                  <a:pt x="3556" y="174625"/>
                </a:lnTo>
                <a:lnTo>
                  <a:pt x="9144" y="178053"/>
                </a:lnTo>
                <a:lnTo>
                  <a:pt x="217170" y="318134"/>
                </a:lnTo>
                <a:lnTo>
                  <a:pt x="223520" y="322325"/>
                </a:lnTo>
                <a:lnTo>
                  <a:pt x="232028" y="323088"/>
                </a:lnTo>
                <a:lnTo>
                  <a:pt x="239013" y="319531"/>
                </a:lnTo>
                <a:lnTo>
                  <a:pt x="246125" y="316102"/>
                </a:lnTo>
                <a:lnTo>
                  <a:pt x="250316" y="308990"/>
                </a:lnTo>
                <a:lnTo>
                  <a:pt x="250316" y="261112"/>
                </a:lnTo>
                <a:lnTo>
                  <a:pt x="208025" y="261112"/>
                </a:lnTo>
                <a:lnTo>
                  <a:pt x="59182" y="161162"/>
                </a:lnTo>
                <a:lnTo>
                  <a:pt x="208025" y="60578"/>
                </a:lnTo>
                <a:lnTo>
                  <a:pt x="250316" y="60578"/>
                </a:lnTo>
                <a:lnTo>
                  <a:pt x="250316" y="13334"/>
                </a:lnTo>
                <a:lnTo>
                  <a:pt x="246125" y="6350"/>
                </a:lnTo>
                <a:lnTo>
                  <a:pt x="236220" y="1396"/>
                </a:lnTo>
                <a:lnTo>
                  <a:pt x="232663" y="0"/>
                </a:lnTo>
                <a:close/>
              </a:path>
              <a:path extrusionOk="0" h="323214" w="2635250">
                <a:moveTo>
                  <a:pt x="250316" y="60578"/>
                </a:moveTo>
                <a:lnTo>
                  <a:pt x="208025" y="60578"/>
                </a:lnTo>
                <a:lnTo>
                  <a:pt x="208025" y="261112"/>
                </a:lnTo>
                <a:lnTo>
                  <a:pt x="250316" y="261112"/>
                </a:lnTo>
                <a:lnTo>
                  <a:pt x="250316" y="182371"/>
                </a:lnTo>
                <a:lnTo>
                  <a:pt x="2634995" y="182371"/>
                </a:lnTo>
                <a:lnTo>
                  <a:pt x="2634995" y="140080"/>
                </a:lnTo>
                <a:lnTo>
                  <a:pt x="250316" y="140080"/>
                </a:lnTo>
                <a:lnTo>
                  <a:pt x="250316" y="60578"/>
                </a:lnTo>
                <a:close/>
              </a:path>
            </a:pathLst>
          </a:custGeom>
          <a:solidFill>
            <a:srgbClr val="181818">
              <a:alpha val="2431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3"/>
          <p:cNvSpPr/>
          <p:nvPr/>
        </p:nvSpPr>
        <p:spPr>
          <a:xfrm>
            <a:off x="9605772" y="2647187"/>
            <a:ext cx="1603375" cy="5796280"/>
          </a:xfrm>
          <a:custGeom>
            <a:rect b="b" l="l" r="r" t="t"/>
            <a:pathLst>
              <a:path extrusionOk="0" h="5796280" w="1603375">
                <a:moveTo>
                  <a:pt x="1603248" y="154813"/>
                </a:moveTo>
                <a:lnTo>
                  <a:pt x="1599692" y="148463"/>
                </a:lnTo>
                <a:lnTo>
                  <a:pt x="1594104" y="145034"/>
                </a:lnTo>
                <a:lnTo>
                  <a:pt x="1544066" y="111328"/>
                </a:lnTo>
                <a:lnTo>
                  <a:pt x="1544066" y="161925"/>
                </a:lnTo>
                <a:lnTo>
                  <a:pt x="1395349" y="262509"/>
                </a:lnTo>
                <a:lnTo>
                  <a:pt x="1395349" y="61976"/>
                </a:lnTo>
                <a:lnTo>
                  <a:pt x="1544066" y="161925"/>
                </a:lnTo>
                <a:lnTo>
                  <a:pt x="1544066" y="111328"/>
                </a:lnTo>
                <a:lnTo>
                  <a:pt x="1470825" y="61976"/>
                </a:lnTo>
                <a:lnTo>
                  <a:pt x="1386205" y="4953"/>
                </a:lnTo>
                <a:lnTo>
                  <a:pt x="1379855" y="762"/>
                </a:lnTo>
                <a:lnTo>
                  <a:pt x="1371346" y="0"/>
                </a:lnTo>
                <a:lnTo>
                  <a:pt x="1357249" y="6985"/>
                </a:lnTo>
                <a:lnTo>
                  <a:pt x="1353058" y="14097"/>
                </a:lnTo>
                <a:lnTo>
                  <a:pt x="1353058" y="140716"/>
                </a:lnTo>
                <a:lnTo>
                  <a:pt x="0" y="140716"/>
                </a:lnTo>
                <a:lnTo>
                  <a:pt x="0" y="163068"/>
                </a:lnTo>
                <a:lnTo>
                  <a:pt x="0" y="183007"/>
                </a:lnTo>
                <a:lnTo>
                  <a:pt x="0" y="5795772"/>
                </a:lnTo>
                <a:lnTo>
                  <a:pt x="39624" y="5795772"/>
                </a:lnTo>
                <a:lnTo>
                  <a:pt x="39624" y="183007"/>
                </a:lnTo>
                <a:lnTo>
                  <a:pt x="1353058" y="183007"/>
                </a:lnTo>
                <a:lnTo>
                  <a:pt x="1353058" y="309753"/>
                </a:lnTo>
                <a:lnTo>
                  <a:pt x="1357249" y="316738"/>
                </a:lnTo>
                <a:lnTo>
                  <a:pt x="1364234" y="320294"/>
                </a:lnTo>
                <a:lnTo>
                  <a:pt x="1367155" y="321691"/>
                </a:lnTo>
                <a:lnTo>
                  <a:pt x="1370584" y="323088"/>
                </a:lnTo>
                <a:lnTo>
                  <a:pt x="1378331" y="323088"/>
                </a:lnTo>
                <a:lnTo>
                  <a:pt x="1382649" y="321691"/>
                </a:lnTo>
                <a:lnTo>
                  <a:pt x="1386205" y="319532"/>
                </a:lnTo>
                <a:lnTo>
                  <a:pt x="1470825" y="262509"/>
                </a:lnTo>
                <a:lnTo>
                  <a:pt x="1594104" y="179451"/>
                </a:lnTo>
                <a:lnTo>
                  <a:pt x="1599692" y="175260"/>
                </a:lnTo>
                <a:lnTo>
                  <a:pt x="1603248" y="168910"/>
                </a:lnTo>
                <a:lnTo>
                  <a:pt x="1603248" y="154813"/>
                </a:lnTo>
                <a:close/>
              </a:path>
            </a:pathLst>
          </a:custGeom>
          <a:solidFill>
            <a:srgbClr val="181818">
              <a:alpha val="2431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3"/>
          <p:cNvSpPr/>
          <p:nvPr/>
        </p:nvSpPr>
        <p:spPr>
          <a:xfrm>
            <a:off x="7078980" y="2651760"/>
            <a:ext cx="1603375" cy="323215"/>
          </a:xfrm>
          <a:custGeom>
            <a:rect b="b" l="l" r="r" t="t"/>
            <a:pathLst>
              <a:path extrusionOk="0" h="323214" w="1603375">
                <a:moveTo>
                  <a:pt x="232664" y="0"/>
                </a:moveTo>
                <a:lnTo>
                  <a:pt x="224790" y="0"/>
                </a:lnTo>
                <a:lnTo>
                  <a:pt x="220599" y="1397"/>
                </a:lnTo>
                <a:lnTo>
                  <a:pt x="217043" y="3556"/>
                </a:lnTo>
                <a:lnTo>
                  <a:pt x="9144" y="143637"/>
                </a:lnTo>
                <a:lnTo>
                  <a:pt x="3555" y="147828"/>
                </a:lnTo>
                <a:lnTo>
                  <a:pt x="0" y="154178"/>
                </a:lnTo>
                <a:lnTo>
                  <a:pt x="0" y="168275"/>
                </a:lnTo>
                <a:lnTo>
                  <a:pt x="3555" y="174625"/>
                </a:lnTo>
                <a:lnTo>
                  <a:pt x="9144" y="178054"/>
                </a:lnTo>
                <a:lnTo>
                  <a:pt x="217043" y="318135"/>
                </a:lnTo>
                <a:lnTo>
                  <a:pt x="223393" y="322325"/>
                </a:lnTo>
                <a:lnTo>
                  <a:pt x="231901" y="323088"/>
                </a:lnTo>
                <a:lnTo>
                  <a:pt x="245999" y="316103"/>
                </a:lnTo>
                <a:lnTo>
                  <a:pt x="250190" y="308991"/>
                </a:lnTo>
                <a:lnTo>
                  <a:pt x="250190" y="261112"/>
                </a:lnTo>
                <a:lnTo>
                  <a:pt x="207899" y="261112"/>
                </a:lnTo>
                <a:lnTo>
                  <a:pt x="59181" y="161163"/>
                </a:lnTo>
                <a:lnTo>
                  <a:pt x="207899" y="60579"/>
                </a:lnTo>
                <a:lnTo>
                  <a:pt x="250190" y="60579"/>
                </a:lnTo>
                <a:lnTo>
                  <a:pt x="250190" y="13335"/>
                </a:lnTo>
                <a:lnTo>
                  <a:pt x="245999" y="6350"/>
                </a:lnTo>
                <a:lnTo>
                  <a:pt x="239014" y="2794"/>
                </a:lnTo>
                <a:lnTo>
                  <a:pt x="236093" y="1397"/>
                </a:lnTo>
                <a:lnTo>
                  <a:pt x="232664" y="0"/>
                </a:lnTo>
                <a:close/>
              </a:path>
              <a:path extrusionOk="0" h="323214" w="1603375">
                <a:moveTo>
                  <a:pt x="250190" y="60579"/>
                </a:moveTo>
                <a:lnTo>
                  <a:pt x="207899" y="60579"/>
                </a:lnTo>
                <a:lnTo>
                  <a:pt x="207899" y="261112"/>
                </a:lnTo>
                <a:lnTo>
                  <a:pt x="250190" y="261112"/>
                </a:lnTo>
                <a:lnTo>
                  <a:pt x="250190" y="182372"/>
                </a:lnTo>
                <a:lnTo>
                  <a:pt x="1603248" y="182372"/>
                </a:lnTo>
                <a:lnTo>
                  <a:pt x="1603248" y="140081"/>
                </a:lnTo>
                <a:lnTo>
                  <a:pt x="250190" y="140081"/>
                </a:lnTo>
                <a:lnTo>
                  <a:pt x="250190" y="60579"/>
                </a:lnTo>
                <a:close/>
              </a:path>
            </a:pathLst>
          </a:custGeom>
          <a:solidFill>
            <a:srgbClr val="181818">
              <a:alpha val="2431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3"/>
          <p:cNvSpPr/>
          <p:nvPr/>
        </p:nvSpPr>
        <p:spPr>
          <a:xfrm>
            <a:off x="7078980" y="8281416"/>
            <a:ext cx="1603375" cy="325120"/>
          </a:xfrm>
          <a:custGeom>
            <a:rect b="b" l="l" r="r" t="t"/>
            <a:pathLst>
              <a:path extrusionOk="0" h="325120" w="1603375">
                <a:moveTo>
                  <a:pt x="232664" y="0"/>
                </a:moveTo>
                <a:lnTo>
                  <a:pt x="224790" y="0"/>
                </a:lnTo>
                <a:lnTo>
                  <a:pt x="220599" y="1396"/>
                </a:lnTo>
                <a:lnTo>
                  <a:pt x="217043" y="3555"/>
                </a:lnTo>
                <a:lnTo>
                  <a:pt x="9144" y="144271"/>
                </a:lnTo>
                <a:lnTo>
                  <a:pt x="3555" y="148462"/>
                </a:lnTo>
                <a:lnTo>
                  <a:pt x="0" y="154939"/>
                </a:lnTo>
                <a:lnTo>
                  <a:pt x="0" y="169036"/>
                </a:lnTo>
                <a:lnTo>
                  <a:pt x="3555" y="175386"/>
                </a:lnTo>
                <a:lnTo>
                  <a:pt x="9144" y="178942"/>
                </a:lnTo>
                <a:lnTo>
                  <a:pt x="217043" y="319658"/>
                </a:lnTo>
                <a:lnTo>
                  <a:pt x="223393" y="323849"/>
                </a:lnTo>
                <a:lnTo>
                  <a:pt x="231901" y="324611"/>
                </a:lnTo>
                <a:lnTo>
                  <a:pt x="245999" y="317499"/>
                </a:lnTo>
                <a:lnTo>
                  <a:pt x="250190" y="310514"/>
                </a:lnTo>
                <a:lnTo>
                  <a:pt x="250190" y="262381"/>
                </a:lnTo>
                <a:lnTo>
                  <a:pt x="207899" y="262381"/>
                </a:lnTo>
                <a:lnTo>
                  <a:pt x="59181" y="161924"/>
                </a:lnTo>
                <a:lnTo>
                  <a:pt x="207899" y="60832"/>
                </a:lnTo>
                <a:lnTo>
                  <a:pt x="250190" y="60832"/>
                </a:lnTo>
                <a:lnTo>
                  <a:pt x="250190" y="13461"/>
                </a:lnTo>
                <a:lnTo>
                  <a:pt x="245999" y="6349"/>
                </a:lnTo>
                <a:lnTo>
                  <a:pt x="239014" y="2793"/>
                </a:lnTo>
                <a:lnTo>
                  <a:pt x="236093" y="1396"/>
                </a:lnTo>
                <a:lnTo>
                  <a:pt x="232664" y="0"/>
                </a:lnTo>
                <a:close/>
              </a:path>
              <a:path extrusionOk="0" h="325120" w="1603375">
                <a:moveTo>
                  <a:pt x="250190" y="60832"/>
                </a:moveTo>
                <a:lnTo>
                  <a:pt x="207899" y="60832"/>
                </a:lnTo>
                <a:lnTo>
                  <a:pt x="207899" y="262381"/>
                </a:lnTo>
                <a:lnTo>
                  <a:pt x="250190" y="262381"/>
                </a:lnTo>
                <a:lnTo>
                  <a:pt x="250190" y="183133"/>
                </a:lnTo>
                <a:lnTo>
                  <a:pt x="1603248" y="183133"/>
                </a:lnTo>
                <a:lnTo>
                  <a:pt x="1603248" y="140715"/>
                </a:lnTo>
                <a:lnTo>
                  <a:pt x="250190" y="140715"/>
                </a:lnTo>
                <a:lnTo>
                  <a:pt x="250190" y="60832"/>
                </a:lnTo>
                <a:close/>
              </a:path>
            </a:pathLst>
          </a:custGeom>
          <a:solidFill>
            <a:srgbClr val="181818">
              <a:alpha val="2431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3"/>
          <p:cNvSpPr/>
          <p:nvPr/>
        </p:nvSpPr>
        <p:spPr>
          <a:xfrm>
            <a:off x="2895600" y="2327148"/>
            <a:ext cx="3583304" cy="967740"/>
          </a:xfrm>
          <a:custGeom>
            <a:rect b="b" l="l" r="r" t="t"/>
            <a:pathLst>
              <a:path extrusionOk="0" h="967739" w="3583304">
                <a:moveTo>
                  <a:pt x="3536315" y="0"/>
                </a:moveTo>
                <a:lnTo>
                  <a:pt x="46608" y="0"/>
                </a:lnTo>
                <a:lnTo>
                  <a:pt x="28503" y="3675"/>
                </a:lnTo>
                <a:lnTo>
                  <a:pt x="13684" y="13684"/>
                </a:lnTo>
                <a:lnTo>
                  <a:pt x="3675" y="28503"/>
                </a:lnTo>
                <a:lnTo>
                  <a:pt x="0" y="46608"/>
                </a:lnTo>
                <a:lnTo>
                  <a:pt x="0" y="921130"/>
                </a:lnTo>
                <a:lnTo>
                  <a:pt x="3675" y="939236"/>
                </a:lnTo>
                <a:lnTo>
                  <a:pt x="13684" y="954055"/>
                </a:lnTo>
                <a:lnTo>
                  <a:pt x="28503" y="964064"/>
                </a:lnTo>
                <a:lnTo>
                  <a:pt x="46608" y="967740"/>
                </a:lnTo>
                <a:lnTo>
                  <a:pt x="3536315" y="967740"/>
                </a:lnTo>
                <a:lnTo>
                  <a:pt x="3554420" y="964064"/>
                </a:lnTo>
                <a:lnTo>
                  <a:pt x="3569239" y="954055"/>
                </a:lnTo>
                <a:lnTo>
                  <a:pt x="3579248" y="939236"/>
                </a:lnTo>
                <a:lnTo>
                  <a:pt x="3582924" y="921130"/>
                </a:lnTo>
                <a:lnTo>
                  <a:pt x="3582924" y="46608"/>
                </a:lnTo>
                <a:lnTo>
                  <a:pt x="3579248" y="28503"/>
                </a:lnTo>
                <a:lnTo>
                  <a:pt x="3569239" y="13684"/>
                </a:lnTo>
                <a:lnTo>
                  <a:pt x="3554420" y="3675"/>
                </a:lnTo>
                <a:lnTo>
                  <a:pt x="3536315" y="0"/>
                </a:lnTo>
                <a:close/>
              </a:path>
            </a:pathLst>
          </a:custGeom>
          <a:solidFill>
            <a:srgbClr val="85EAE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3"/>
          <p:cNvSpPr/>
          <p:nvPr/>
        </p:nvSpPr>
        <p:spPr>
          <a:xfrm>
            <a:off x="7286936" y="3769564"/>
            <a:ext cx="3716654" cy="3718560"/>
          </a:xfrm>
          <a:custGeom>
            <a:rect b="b" l="l" r="r" t="t"/>
            <a:pathLst>
              <a:path extrusionOk="0" h="3718559" w="3716654">
                <a:moveTo>
                  <a:pt x="1858277" y="0"/>
                </a:moveTo>
                <a:lnTo>
                  <a:pt x="1762648" y="2418"/>
                </a:lnTo>
                <a:lnTo>
                  <a:pt x="1668274" y="9597"/>
                </a:lnTo>
                <a:lnTo>
                  <a:pt x="1575273" y="21419"/>
                </a:lnTo>
                <a:lnTo>
                  <a:pt x="1483761" y="37768"/>
                </a:lnTo>
                <a:lnTo>
                  <a:pt x="1393855" y="58526"/>
                </a:lnTo>
                <a:lnTo>
                  <a:pt x="1305671" y="83576"/>
                </a:lnTo>
                <a:lnTo>
                  <a:pt x="1219327" y="112803"/>
                </a:lnTo>
                <a:lnTo>
                  <a:pt x="1134939" y="146089"/>
                </a:lnTo>
                <a:lnTo>
                  <a:pt x="1052624" y="183317"/>
                </a:lnTo>
                <a:lnTo>
                  <a:pt x="972499" y="224371"/>
                </a:lnTo>
                <a:lnTo>
                  <a:pt x="894680" y="269134"/>
                </a:lnTo>
                <a:lnTo>
                  <a:pt x="819284" y="317489"/>
                </a:lnTo>
                <a:lnTo>
                  <a:pt x="746428" y="369319"/>
                </a:lnTo>
                <a:lnTo>
                  <a:pt x="676228" y="424508"/>
                </a:lnTo>
                <a:lnTo>
                  <a:pt x="608802" y="482938"/>
                </a:lnTo>
                <a:lnTo>
                  <a:pt x="544266" y="544493"/>
                </a:lnTo>
                <a:lnTo>
                  <a:pt x="482736" y="609056"/>
                </a:lnTo>
                <a:lnTo>
                  <a:pt x="424330" y="676510"/>
                </a:lnTo>
                <a:lnTo>
                  <a:pt x="369165" y="746739"/>
                </a:lnTo>
                <a:lnTo>
                  <a:pt x="317356" y="819626"/>
                </a:lnTo>
                <a:lnTo>
                  <a:pt x="269022" y="895053"/>
                </a:lnTo>
                <a:lnTo>
                  <a:pt x="224278" y="972905"/>
                </a:lnTo>
                <a:lnTo>
                  <a:pt x="183241" y="1053064"/>
                </a:lnTo>
                <a:lnTo>
                  <a:pt x="146028" y="1135413"/>
                </a:lnTo>
                <a:lnTo>
                  <a:pt x="112756" y="1219837"/>
                </a:lnTo>
                <a:lnTo>
                  <a:pt x="83541" y="1306217"/>
                </a:lnTo>
                <a:lnTo>
                  <a:pt x="58501" y="1394437"/>
                </a:lnTo>
                <a:lnTo>
                  <a:pt x="37752" y="1484381"/>
                </a:lnTo>
                <a:lnTo>
                  <a:pt x="21410" y="1575931"/>
                </a:lnTo>
                <a:lnTo>
                  <a:pt x="9593" y="1668971"/>
                </a:lnTo>
                <a:lnTo>
                  <a:pt x="2417" y="1763384"/>
                </a:lnTo>
                <a:lnTo>
                  <a:pt x="0" y="1859053"/>
                </a:lnTo>
                <a:lnTo>
                  <a:pt x="2417" y="1954716"/>
                </a:lnTo>
                <a:lnTo>
                  <a:pt x="9593" y="2049124"/>
                </a:lnTo>
                <a:lnTo>
                  <a:pt x="21410" y="2142160"/>
                </a:lnTo>
                <a:lnTo>
                  <a:pt x="37752" y="2233707"/>
                </a:lnTo>
                <a:lnTo>
                  <a:pt x="58501" y="2323647"/>
                </a:lnTo>
                <a:lnTo>
                  <a:pt x="83542" y="2411865"/>
                </a:lnTo>
                <a:lnTo>
                  <a:pt x="112756" y="2498243"/>
                </a:lnTo>
                <a:lnTo>
                  <a:pt x="146028" y="2582665"/>
                </a:lnTo>
                <a:lnTo>
                  <a:pt x="183241" y="2665013"/>
                </a:lnTo>
                <a:lnTo>
                  <a:pt x="224278" y="2745171"/>
                </a:lnTo>
                <a:lnTo>
                  <a:pt x="269022" y="2823022"/>
                </a:lnTo>
                <a:lnTo>
                  <a:pt x="317357" y="2898449"/>
                </a:lnTo>
                <a:lnTo>
                  <a:pt x="369165" y="2971336"/>
                </a:lnTo>
                <a:lnTo>
                  <a:pt x="424331" y="3041565"/>
                </a:lnTo>
                <a:lnTo>
                  <a:pt x="482737" y="3109021"/>
                </a:lnTo>
                <a:lnTo>
                  <a:pt x="544266" y="3173585"/>
                </a:lnTo>
                <a:lnTo>
                  <a:pt x="608802" y="3235141"/>
                </a:lnTo>
                <a:lnTo>
                  <a:pt x="676229" y="3293572"/>
                </a:lnTo>
                <a:lnTo>
                  <a:pt x="746428" y="3348762"/>
                </a:lnTo>
                <a:lnTo>
                  <a:pt x="819284" y="3400594"/>
                </a:lnTo>
                <a:lnTo>
                  <a:pt x="894680" y="3448950"/>
                </a:lnTo>
                <a:lnTo>
                  <a:pt x="972499" y="3493714"/>
                </a:lnTo>
                <a:lnTo>
                  <a:pt x="1052625" y="3534770"/>
                </a:lnTo>
                <a:lnTo>
                  <a:pt x="1134940" y="3572000"/>
                </a:lnTo>
                <a:lnTo>
                  <a:pt x="1219328" y="3605287"/>
                </a:lnTo>
                <a:lnTo>
                  <a:pt x="1305672" y="3634515"/>
                </a:lnTo>
                <a:lnTo>
                  <a:pt x="1393856" y="3659567"/>
                </a:lnTo>
                <a:lnTo>
                  <a:pt x="1483762" y="3680326"/>
                </a:lnTo>
                <a:lnTo>
                  <a:pt x="1575274" y="3696676"/>
                </a:lnTo>
                <a:lnTo>
                  <a:pt x="1668275" y="3708498"/>
                </a:lnTo>
                <a:lnTo>
                  <a:pt x="1762648" y="3715678"/>
                </a:lnTo>
                <a:lnTo>
                  <a:pt x="1858278" y="3718097"/>
                </a:lnTo>
                <a:lnTo>
                  <a:pt x="1953907" y="3715678"/>
                </a:lnTo>
                <a:lnTo>
                  <a:pt x="2048280" y="3708498"/>
                </a:lnTo>
                <a:lnTo>
                  <a:pt x="2141282" y="3696676"/>
                </a:lnTo>
                <a:lnTo>
                  <a:pt x="2232793" y="3680326"/>
                </a:lnTo>
                <a:lnTo>
                  <a:pt x="2322700" y="3659567"/>
                </a:lnTo>
                <a:lnTo>
                  <a:pt x="2410883" y="3634515"/>
                </a:lnTo>
                <a:lnTo>
                  <a:pt x="2497227" y="3605287"/>
                </a:lnTo>
                <a:lnTo>
                  <a:pt x="2581615" y="3572000"/>
                </a:lnTo>
                <a:lnTo>
                  <a:pt x="2663930" y="3534770"/>
                </a:lnTo>
                <a:lnTo>
                  <a:pt x="2744056" y="3493715"/>
                </a:lnTo>
                <a:lnTo>
                  <a:pt x="2821875" y="3448950"/>
                </a:lnTo>
                <a:lnTo>
                  <a:pt x="2897271" y="3400594"/>
                </a:lnTo>
                <a:lnTo>
                  <a:pt x="2970127" y="3348762"/>
                </a:lnTo>
                <a:lnTo>
                  <a:pt x="3040326" y="3293572"/>
                </a:lnTo>
                <a:lnTo>
                  <a:pt x="3107753" y="3235141"/>
                </a:lnTo>
                <a:lnTo>
                  <a:pt x="3172289" y="3173585"/>
                </a:lnTo>
                <a:lnTo>
                  <a:pt x="3233818" y="3109021"/>
                </a:lnTo>
                <a:lnTo>
                  <a:pt x="3292224" y="3041566"/>
                </a:lnTo>
                <a:lnTo>
                  <a:pt x="3347390" y="2971336"/>
                </a:lnTo>
                <a:lnTo>
                  <a:pt x="3399198" y="2898450"/>
                </a:lnTo>
                <a:lnTo>
                  <a:pt x="3447533" y="2823022"/>
                </a:lnTo>
                <a:lnTo>
                  <a:pt x="3492277" y="2745171"/>
                </a:lnTo>
                <a:lnTo>
                  <a:pt x="3533314" y="2665013"/>
                </a:lnTo>
                <a:lnTo>
                  <a:pt x="3570526" y="2582665"/>
                </a:lnTo>
                <a:lnTo>
                  <a:pt x="3603798" y="2498243"/>
                </a:lnTo>
                <a:lnTo>
                  <a:pt x="3633013" y="2411865"/>
                </a:lnTo>
                <a:lnTo>
                  <a:pt x="3658053" y="2323647"/>
                </a:lnTo>
                <a:lnTo>
                  <a:pt x="3678803" y="2233707"/>
                </a:lnTo>
                <a:lnTo>
                  <a:pt x="3695144" y="2142160"/>
                </a:lnTo>
                <a:lnTo>
                  <a:pt x="3706961" y="2049125"/>
                </a:lnTo>
                <a:lnTo>
                  <a:pt x="3714137" y="1954717"/>
                </a:lnTo>
                <a:lnTo>
                  <a:pt x="3716555" y="1859053"/>
                </a:lnTo>
                <a:lnTo>
                  <a:pt x="3714137" y="1763384"/>
                </a:lnTo>
                <a:lnTo>
                  <a:pt x="3706961" y="1668971"/>
                </a:lnTo>
                <a:lnTo>
                  <a:pt x="3695144" y="1575931"/>
                </a:lnTo>
                <a:lnTo>
                  <a:pt x="3678802" y="1484381"/>
                </a:lnTo>
                <a:lnTo>
                  <a:pt x="3658053" y="1394437"/>
                </a:lnTo>
                <a:lnTo>
                  <a:pt x="3633013" y="1306217"/>
                </a:lnTo>
                <a:lnTo>
                  <a:pt x="3603798" y="1219837"/>
                </a:lnTo>
                <a:lnTo>
                  <a:pt x="3570526" y="1135413"/>
                </a:lnTo>
                <a:lnTo>
                  <a:pt x="3533313" y="1053064"/>
                </a:lnTo>
                <a:lnTo>
                  <a:pt x="3492276" y="972905"/>
                </a:lnTo>
                <a:lnTo>
                  <a:pt x="3447532" y="895054"/>
                </a:lnTo>
                <a:lnTo>
                  <a:pt x="3399198" y="819626"/>
                </a:lnTo>
                <a:lnTo>
                  <a:pt x="3347389" y="746739"/>
                </a:lnTo>
                <a:lnTo>
                  <a:pt x="3292224" y="676511"/>
                </a:lnTo>
                <a:lnTo>
                  <a:pt x="3233818" y="609056"/>
                </a:lnTo>
                <a:lnTo>
                  <a:pt x="3172288" y="544493"/>
                </a:lnTo>
                <a:lnTo>
                  <a:pt x="3107752" y="482938"/>
                </a:lnTo>
                <a:lnTo>
                  <a:pt x="3040326" y="424508"/>
                </a:lnTo>
                <a:lnTo>
                  <a:pt x="2970126" y="369319"/>
                </a:lnTo>
                <a:lnTo>
                  <a:pt x="2897270" y="317489"/>
                </a:lnTo>
                <a:lnTo>
                  <a:pt x="2821874" y="269134"/>
                </a:lnTo>
                <a:lnTo>
                  <a:pt x="2744055" y="224372"/>
                </a:lnTo>
                <a:lnTo>
                  <a:pt x="2663930" y="183318"/>
                </a:lnTo>
                <a:lnTo>
                  <a:pt x="2581614" y="146089"/>
                </a:lnTo>
                <a:lnTo>
                  <a:pt x="2497226" y="112803"/>
                </a:lnTo>
                <a:lnTo>
                  <a:pt x="2410882" y="83576"/>
                </a:lnTo>
                <a:lnTo>
                  <a:pt x="2322699" y="58526"/>
                </a:lnTo>
                <a:lnTo>
                  <a:pt x="2232793" y="37768"/>
                </a:lnTo>
                <a:lnTo>
                  <a:pt x="2141281" y="21419"/>
                </a:lnTo>
                <a:lnTo>
                  <a:pt x="2048280" y="9597"/>
                </a:lnTo>
                <a:lnTo>
                  <a:pt x="1953906" y="2418"/>
                </a:lnTo>
                <a:lnTo>
                  <a:pt x="1858277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p3"/>
          <p:cNvSpPr/>
          <p:nvPr/>
        </p:nvSpPr>
        <p:spPr>
          <a:xfrm>
            <a:off x="1473708" y="4204715"/>
            <a:ext cx="3583304" cy="967740"/>
          </a:xfrm>
          <a:custGeom>
            <a:rect b="b" l="l" r="r" t="t"/>
            <a:pathLst>
              <a:path extrusionOk="0" h="967739" w="3583304">
                <a:moveTo>
                  <a:pt x="3536315" y="0"/>
                </a:moveTo>
                <a:lnTo>
                  <a:pt x="46608" y="0"/>
                </a:lnTo>
                <a:lnTo>
                  <a:pt x="28503" y="3675"/>
                </a:lnTo>
                <a:lnTo>
                  <a:pt x="13684" y="13684"/>
                </a:lnTo>
                <a:lnTo>
                  <a:pt x="3675" y="28503"/>
                </a:lnTo>
                <a:lnTo>
                  <a:pt x="0" y="46609"/>
                </a:lnTo>
                <a:lnTo>
                  <a:pt x="0" y="921131"/>
                </a:lnTo>
                <a:lnTo>
                  <a:pt x="3675" y="939236"/>
                </a:lnTo>
                <a:lnTo>
                  <a:pt x="13684" y="954055"/>
                </a:lnTo>
                <a:lnTo>
                  <a:pt x="28503" y="964064"/>
                </a:lnTo>
                <a:lnTo>
                  <a:pt x="46608" y="967739"/>
                </a:lnTo>
                <a:lnTo>
                  <a:pt x="3536315" y="967739"/>
                </a:lnTo>
                <a:lnTo>
                  <a:pt x="3554420" y="964064"/>
                </a:lnTo>
                <a:lnTo>
                  <a:pt x="3569239" y="954055"/>
                </a:lnTo>
                <a:lnTo>
                  <a:pt x="3579248" y="939236"/>
                </a:lnTo>
                <a:lnTo>
                  <a:pt x="3582924" y="921131"/>
                </a:lnTo>
                <a:lnTo>
                  <a:pt x="3582924" y="46609"/>
                </a:lnTo>
                <a:lnTo>
                  <a:pt x="3579248" y="28503"/>
                </a:lnTo>
                <a:lnTo>
                  <a:pt x="3569239" y="13684"/>
                </a:lnTo>
                <a:lnTo>
                  <a:pt x="3554420" y="3675"/>
                </a:lnTo>
                <a:lnTo>
                  <a:pt x="3536315" y="0"/>
                </a:lnTo>
                <a:close/>
              </a:path>
            </a:pathLst>
          </a:custGeom>
          <a:solidFill>
            <a:srgbClr val="3DDA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p3"/>
          <p:cNvSpPr/>
          <p:nvPr/>
        </p:nvSpPr>
        <p:spPr>
          <a:xfrm>
            <a:off x="1473708" y="6082284"/>
            <a:ext cx="3583304" cy="969644"/>
          </a:xfrm>
          <a:custGeom>
            <a:rect b="b" l="l" r="r" t="t"/>
            <a:pathLst>
              <a:path extrusionOk="0" h="969645" w="3583304">
                <a:moveTo>
                  <a:pt x="3536315" y="0"/>
                </a:moveTo>
                <a:lnTo>
                  <a:pt x="46608" y="0"/>
                </a:lnTo>
                <a:lnTo>
                  <a:pt x="28503" y="3677"/>
                </a:lnTo>
                <a:lnTo>
                  <a:pt x="13684" y="13700"/>
                </a:lnTo>
                <a:lnTo>
                  <a:pt x="3675" y="28557"/>
                </a:lnTo>
                <a:lnTo>
                  <a:pt x="0" y="46736"/>
                </a:lnTo>
                <a:lnTo>
                  <a:pt x="0" y="922527"/>
                </a:lnTo>
                <a:lnTo>
                  <a:pt x="3675" y="940706"/>
                </a:lnTo>
                <a:lnTo>
                  <a:pt x="13684" y="955563"/>
                </a:lnTo>
                <a:lnTo>
                  <a:pt x="28503" y="965586"/>
                </a:lnTo>
                <a:lnTo>
                  <a:pt x="46608" y="969263"/>
                </a:lnTo>
                <a:lnTo>
                  <a:pt x="3536315" y="969263"/>
                </a:lnTo>
                <a:lnTo>
                  <a:pt x="3554420" y="965586"/>
                </a:lnTo>
                <a:lnTo>
                  <a:pt x="3569239" y="955563"/>
                </a:lnTo>
                <a:lnTo>
                  <a:pt x="3579248" y="940706"/>
                </a:lnTo>
                <a:lnTo>
                  <a:pt x="3582924" y="922527"/>
                </a:lnTo>
                <a:lnTo>
                  <a:pt x="3582924" y="46736"/>
                </a:lnTo>
                <a:lnTo>
                  <a:pt x="3579248" y="28557"/>
                </a:lnTo>
                <a:lnTo>
                  <a:pt x="3569239" y="13700"/>
                </a:lnTo>
                <a:lnTo>
                  <a:pt x="3554420" y="3677"/>
                </a:lnTo>
                <a:lnTo>
                  <a:pt x="3536315" y="0"/>
                </a:lnTo>
                <a:close/>
              </a:path>
            </a:pathLst>
          </a:custGeom>
          <a:solidFill>
            <a:srgbClr val="37C8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3"/>
          <p:cNvSpPr/>
          <p:nvPr/>
        </p:nvSpPr>
        <p:spPr>
          <a:xfrm>
            <a:off x="2895600" y="7959852"/>
            <a:ext cx="3583304" cy="969644"/>
          </a:xfrm>
          <a:custGeom>
            <a:rect b="b" l="l" r="r" t="t"/>
            <a:pathLst>
              <a:path extrusionOk="0" h="969645" w="3583304">
                <a:moveTo>
                  <a:pt x="3536315" y="0"/>
                </a:moveTo>
                <a:lnTo>
                  <a:pt x="46608" y="0"/>
                </a:lnTo>
                <a:lnTo>
                  <a:pt x="28503" y="3677"/>
                </a:lnTo>
                <a:lnTo>
                  <a:pt x="13684" y="13700"/>
                </a:lnTo>
                <a:lnTo>
                  <a:pt x="3675" y="28557"/>
                </a:lnTo>
                <a:lnTo>
                  <a:pt x="0" y="46736"/>
                </a:lnTo>
                <a:lnTo>
                  <a:pt x="0" y="922528"/>
                </a:lnTo>
                <a:lnTo>
                  <a:pt x="3675" y="940706"/>
                </a:lnTo>
                <a:lnTo>
                  <a:pt x="13684" y="955563"/>
                </a:lnTo>
                <a:lnTo>
                  <a:pt x="28503" y="965586"/>
                </a:lnTo>
                <a:lnTo>
                  <a:pt x="46608" y="969264"/>
                </a:lnTo>
                <a:lnTo>
                  <a:pt x="3536315" y="969264"/>
                </a:lnTo>
                <a:lnTo>
                  <a:pt x="3554420" y="965586"/>
                </a:lnTo>
                <a:lnTo>
                  <a:pt x="3569239" y="955563"/>
                </a:lnTo>
                <a:lnTo>
                  <a:pt x="3579248" y="940706"/>
                </a:lnTo>
                <a:lnTo>
                  <a:pt x="3582924" y="922528"/>
                </a:lnTo>
                <a:lnTo>
                  <a:pt x="3582924" y="46736"/>
                </a:lnTo>
                <a:lnTo>
                  <a:pt x="3579248" y="28557"/>
                </a:lnTo>
                <a:lnTo>
                  <a:pt x="3569239" y="13700"/>
                </a:lnTo>
                <a:lnTo>
                  <a:pt x="3554420" y="3677"/>
                </a:lnTo>
                <a:lnTo>
                  <a:pt x="3536315" y="0"/>
                </a:lnTo>
                <a:close/>
              </a:path>
            </a:pathLst>
          </a:custGeom>
          <a:solidFill>
            <a:srgbClr val="2C92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3"/>
          <p:cNvSpPr/>
          <p:nvPr/>
        </p:nvSpPr>
        <p:spPr>
          <a:xfrm>
            <a:off x="11809476" y="2327148"/>
            <a:ext cx="3583304" cy="967740"/>
          </a:xfrm>
          <a:custGeom>
            <a:rect b="b" l="l" r="r" t="t"/>
            <a:pathLst>
              <a:path extrusionOk="0" h="967739" w="3583305">
                <a:moveTo>
                  <a:pt x="3536314" y="0"/>
                </a:moveTo>
                <a:lnTo>
                  <a:pt x="46608" y="0"/>
                </a:lnTo>
                <a:lnTo>
                  <a:pt x="28503" y="3675"/>
                </a:lnTo>
                <a:lnTo>
                  <a:pt x="13684" y="13684"/>
                </a:lnTo>
                <a:lnTo>
                  <a:pt x="3675" y="28503"/>
                </a:lnTo>
                <a:lnTo>
                  <a:pt x="0" y="46608"/>
                </a:lnTo>
                <a:lnTo>
                  <a:pt x="0" y="921130"/>
                </a:lnTo>
                <a:lnTo>
                  <a:pt x="3675" y="939236"/>
                </a:lnTo>
                <a:lnTo>
                  <a:pt x="13684" y="954055"/>
                </a:lnTo>
                <a:lnTo>
                  <a:pt x="28503" y="964064"/>
                </a:lnTo>
                <a:lnTo>
                  <a:pt x="46608" y="967740"/>
                </a:lnTo>
                <a:lnTo>
                  <a:pt x="3536314" y="967740"/>
                </a:lnTo>
                <a:lnTo>
                  <a:pt x="3554420" y="964064"/>
                </a:lnTo>
                <a:lnTo>
                  <a:pt x="3569239" y="954055"/>
                </a:lnTo>
                <a:lnTo>
                  <a:pt x="3579248" y="939236"/>
                </a:lnTo>
                <a:lnTo>
                  <a:pt x="3582924" y="921130"/>
                </a:lnTo>
                <a:lnTo>
                  <a:pt x="3582924" y="46608"/>
                </a:lnTo>
                <a:lnTo>
                  <a:pt x="3579248" y="28503"/>
                </a:lnTo>
                <a:lnTo>
                  <a:pt x="3569239" y="13684"/>
                </a:lnTo>
                <a:lnTo>
                  <a:pt x="3554420" y="3675"/>
                </a:lnTo>
                <a:lnTo>
                  <a:pt x="3536314" y="0"/>
                </a:lnTo>
                <a:close/>
              </a:path>
            </a:pathLst>
          </a:custGeom>
          <a:solidFill>
            <a:srgbClr val="85EAE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3"/>
          <p:cNvSpPr/>
          <p:nvPr/>
        </p:nvSpPr>
        <p:spPr>
          <a:xfrm>
            <a:off x="13231367" y="4204715"/>
            <a:ext cx="3583304" cy="967740"/>
          </a:xfrm>
          <a:custGeom>
            <a:rect b="b" l="l" r="r" t="t"/>
            <a:pathLst>
              <a:path extrusionOk="0" h="967739" w="3583305">
                <a:moveTo>
                  <a:pt x="3536315" y="0"/>
                </a:moveTo>
                <a:lnTo>
                  <a:pt x="46609" y="0"/>
                </a:lnTo>
                <a:lnTo>
                  <a:pt x="28503" y="3675"/>
                </a:lnTo>
                <a:lnTo>
                  <a:pt x="13684" y="13684"/>
                </a:lnTo>
                <a:lnTo>
                  <a:pt x="3675" y="28503"/>
                </a:lnTo>
                <a:lnTo>
                  <a:pt x="0" y="46609"/>
                </a:lnTo>
                <a:lnTo>
                  <a:pt x="0" y="921131"/>
                </a:lnTo>
                <a:lnTo>
                  <a:pt x="3675" y="939236"/>
                </a:lnTo>
                <a:lnTo>
                  <a:pt x="13684" y="954055"/>
                </a:lnTo>
                <a:lnTo>
                  <a:pt x="28503" y="964064"/>
                </a:lnTo>
                <a:lnTo>
                  <a:pt x="46609" y="967739"/>
                </a:lnTo>
                <a:lnTo>
                  <a:pt x="3536315" y="967739"/>
                </a:lnTo>
                <a:lnTo>
                  <a:pt x="3554420" y="964064"/>
                </a:lnTo>
                <a:lnTo>
                  <a:pt x="3569239" y="954055"/>
                </a:lnTo>
                <a:lnTo>
                  <a:pt x="3579248" y="939236"/>
                </a:lnTo>
                <a:lnTo>
                  <a:pt x="3582924" y="921131"/>
                </a:lnTo>
                <a:lnTo>
                  <a:pt x="3582924" y="46609"/>
                </a:lnTo>
                <a:lnTo>
                  <a:pt x="3579248" y="28503"/>
                </a:lnTo>
                <a:lnTo>
                  <a:pt x="3569239" y="13684"/>
                </a:lnTo>
                <a:lnTo>
                  <a:pt x="3554420" y="3675"/>
                </a:lnTo>
                <a:lnTo>
                  <a:pt x="3536315" y="0"/>
                </a:lnTo>
                <a:close/>
              </a:path>
            </a:pathLst>
          </a:custGeom>
          <a:solidFill>
            <a:srgbClr val="3DDA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3"/>
          <p:cNvSpPr/>
          <p:nvPr/>
        </p:nvSpPr>
        <p:spPr>
          <a:xfrm>
            <a:off x="13231367" y="6082284"/>
            <a:ext cx="3583304" cy="969644"/>
          </a:xfrm>
          <a:custGeom>
            <a:rect b="b" l="l" r="r" t="t"/>
            <a:pathLst>
              <a:path extrusionOk="0" h="969645" w="3583305">
                <a:moveTo>
                  <a:pt x="3536315" y="0"/>
                </a:moveTo>
                <a:lnTo>
                  <a:pt x="46609" y="0"/>
                </a:lnTo>
                <a:lnTo>
                  <a:pt x="28503" y="3677"/>
                </a:lnTo>
                <a:lnTo>
                  <a:pt x="13684" y="13700"/>
                </a:lnTo>
                <a:lnTo>
                  <a:pt x="3675" y="28557"/>
                </a:lnTo>
                <a:lnTo>
                  <a:pt x="0" y="46736"/>
                </a:lnTo>
                <a:lnTo>
                  <a:pt x="0" y="922527"/>
                </a:lnTo>
                <a:lnTo>
                  <a:pt x="3675" y="940706"/>
                </a:lnTo>
                <a:lnTo>
                  <a:pt x="13684" y="955563"/>
                </a:lnTo>
                <a:lnTo>
                  <a:pt x="28503" y="965586"/>
                </a:lnTo>
                <a:lnTo>
                  <a:pt x="46609" y="969263"/>
                </a:lnTo>
                <a:lnTo>
                  <a:pt x="3536315" y="969263"/>
                </a:lnTo>
                <a:lnTo>
                  <a:pt x="3554420" y="965586"/>
                </a:lnTo>
                <a:lnTo>
                  <a:pt x="3569239" y="955563"/>
                </a:lnTo>
                <a:lnTo>
                  <a:pt x="3579248" y="940706"/>
                </a:lnTo>
                <a:lnTo>
                  <a:pt x="3582924" y="922527"/>
                </a:lnTo>
                <a:lnTo>
                  <a:pt x="3582924" y="46736"/>
                </a:lnTo>
                <a:lnTo>
                  <a:pt x="3579248" y="28557"/>
                </a:lnTo>
                <a:lnTo>
                  <a:pt x="3569239" y="13700"/>
                </a:lnTo>
                <a:lnTo>
                  <a:pt x="3554420" y="3677"/>
                </a:lnTo>
                <a:lnTo>
                  <a:pt x="3536315" y="0"/>
                </a:lnTo>
                <a:close/>
              </a:path>
            </a:pathLst>
          </a:custGeom>
          <a:solidFill>
            <a:srgbClr val="37C8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3"/>
          <p:cNvSpPr/>
          <p:nvPr/>
        </p:nvSpPr>
        <p:spPr>
          <a:xfrm>
            <a:off x="11809476" y="7959852"/>
            <a:ext cx="3583304" cy="969644"/>
          </a:xfrm>
          <a:custGeom>
            <a:rect b="b" l="l" r="r" t="t"/>
            <a:pathLst>
              <a:path extrusionOk="0" h="969645" w="3583305">
                <a:moveTo>
                  <a:pt x="3536314" y="0"/>
                </a:moveTo>
                <a:lnTo>
                  <a:pt x="46608" y="0"/>
                </a:lnTo>
                <a:lnTo>
                  <a:pt x="28503" y="3677"/>
                </a:lnTo>
                <a:lnTo>
                  <a:pt x="13684" y="13700"/>
                </a:lnTo>
                <a:lnTo>
                  <a:pt x="3675" y="28557"/>
                </a:lnTo>
                <a:lnTo>
                  <a:pt x="0" y="46736"/>
                </a:lnTo>
                <a:lnTo>
                  <a:pt x="0" y="922528"/>
                </a:lnTo>
                <a:lnTo>
                  <a:pt x="3675" y="940706"/>
                </a:lnTo>
                <a:lnTo>
                  <a:pt x="13684" y="955563"/>
                </a:lnTo>
                <a:lnTo>
                  <a:pt x="28503" y="965586"/>
                </a:lnTo>
                <a:lnTo>
                  <a:pt x="46608" y="969264"/>
                </a:lnTo>
                <a:lnTo>
                  <a:pt x="3536314" y="969264"/>
                </a:lnTo>
                <a:lnTo>
                  <a:pt x="3554420" y="965586"/>
                </a:lnTo>
                <a:lnTo>
                  <a:pt x="3569239" y="955563"/>
                </a:lnTo>
                <a:lnTo>
                  <a:pt x="3579248" y="940706"/>
                </a:lnTo>
                <a:lnTo>
                  <a:pt x="3582924" y="922528"/>
                </a:lnTo>
                <a:lnTo>
                  <a:pt x="3582924" y="46736"/>
                </a:lnTo>
                <a:lnTo>
                  <a:pt x="3579248" y="28557"/>
                </a:lnTo>
                <a:lnTo>
                  <a:pt x="3569239" y="13700"/>
                </a:lnTo>
                <a:lnTo>
                  <a:pt x="3554420" y="3677"/>
                </a:lnTo>
                <a:lnTo>
                  <a:pt x="3536314" y="0"/>
                </a:lnTo>
                <a:close/>
              </a:path>
            </a:pathLst>
          </a:custGeom>
          <a:solidFill>
            <a:srgbClr val="2C92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1356" y="5141976"/>
            <a:ext cx="975359" cy="97078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8922511" y="5354192"/>
            <a:ext cx="1699895" cy="486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3649217" y="2351658"/>
            <a:ext cx="2057400" cy="775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" lvl="0" marL="48895" marR="5080" rtl="0" algn="l">
              <a:lnSpc>
                <a:spcPct val="10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rgbClr val="1252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Ngôn ngữ lập trình bậc cao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2316860" y="4423917"/>
            <a:ext cx="1854200" cy="394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Đa nền tảng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2054732" y="6107938"/>
            <a:ext cx="2375535" cy="775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906144" lvl="0" marL="918210" marR="5080" rtl="0" algn="l">
              <a:lnSpc>
                <a:spcPct val="10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Thư viện phong </a:t>
            </a:r>
            <a:r>
              <a:rPr lang="vi-V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phú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3533394" y="7986141"/>
            <a:ext cx="2289810" cy="775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913130" lvl="0" marL="925194" marR="5080" rtl="0" algn="l">
              <a:lnSpc>
                <a:spcPct val="10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Quản lý cài đặt </a:t>
            </a:r>
            <a:r>
              <a:rPr lang="vi-V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gói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12607543" y="2351658"/>
            <a:ext cx="1969770" cy="775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60400" lvl="0" marL="672465" marR="5080" rtl="0" algn="l">
              <a:lnSpc>
                <a:spcPct val="10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rgbClr val="1252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Cú pháp đơn giản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4063217" y="4423917"/>
            <a:ext cx="1902460" cy="394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Đa mục đích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13894054" y="6286880"/>
            <a:ext cx="2240280" cy="394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Cộng đồng lớn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2785852" y="7986141"/>
            <a:ext cx="1614170" cy="775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7980" lvl="0" marL="360045" marR="5080" rtl="0" algn="l">
              <a:lnSpc>
                <a:spcPct val="10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Hướng đối tượng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3"/>
          <p:cNvSpPr txBox="1"/>
          <p:nvPr>
            <p:ph type="title"/>
          </p:nvPr>
        </p:nvSpPr>
        <p:spPr>
          <a:xfrm>
            <a:off x="886460" y="656081"/>
            <a:ext cx="155327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Python là gì?</a:t>
            </a:r>
            <a:endParaRPr/>
          </a:p>
        </p:txBody>
      </p:sp>
      <p:grpSp>
        <p:nvGrpSpPr>
          <p:cNvPr id="107" name="Google Shape;107;p3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08" name="Google Shape;10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3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17544287" y="9351684"/>
            <a:ext cx="216534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3932" y="7529809"/>
            <a:ext cx="2850471" cy="100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7428" y="5711952"/>
            <a:ext cx="3102864" cy="1232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4304" y="7691455"/>
            <a:ext cx="2869850" cy="87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41611" y="6999989"/>
            <a:ext cx="2580084" cy="140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00735" y="5816215"/>
            <a:ext cx="2987456" cy="102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46264" y="3144016"/>
            <a:ext cx="3265931" cy="94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/>
          <p:nvPr/>
        </p:nvSpPr>
        <p:spPr>
          <a:xfrm>
            <a:off x="6308780" y="4349319"/>
            <a:ext cx="1120775" cy="925830"/>
          </a:xfrm>
          <a:custGeom>
            <a:rect b="b" l="l" r="r" t="t"/>
            <a:pathLst>
              <a:path extrusionOk="0" h="925829" w="1120775">
                <a:moveTo>
                  <a:pt x="43213" y="436731"/>
                </a:moveTo>
                <a:lnTo>
                  <a:pt x="24410" y="476826"/>
                </a:lnTo>
                <a:lnTo>
                  <a:pt x="18232" y="519706"/>
                </a:lnTo>
                <a:lnTo>
                  <a:pt x="16451" y="560699"/>
                </a:lnTo>
                <a:lnTo>
                  <a:pt x="16356" y="565887"/>
                </a:lnTo>
                <a:lnTo>
                  <a:pt x="16287" y="569650"/>
                </a:lnTo>
                <a:lnTo>
                  <a:pt x="12782" y="620969"/>
                </a:lnTo>
                <a:lnTo>
                  <a:pt x="7451" y="675169"/>
                </a:lnTo>
                <a:lnTo>
                  <a:pt x="2467" y="730630"/>
                </a:lnTo>
                <a:lnTo>
                  <a:pt x="0" y="785733"/>
                </a:lnTo>
                <a:lnTo>
                  <a:pt x="386" y="808432"/>
                </a:lnTo>
                <a:lnTo>
                  <a:pt x="463" y="812097"/>
                </a:lnTo>
                <a:lnTo>
                  <a:pt x="5333" y="862005"/>
                </a:lnTo>
                <a:lnTo>
                  <a:pt x="14240" y="899215"/>
                </a:lnTo>
                <a:lnTo>
                  <a:pt x="47592" y="924823"/>
                </a:lnTo>
                <a:lnTo>
                  <a:pt x="57357" y="925261"/>
                </a:lnTo>
                <a:lnTo>
                  <a:pt x="67705" y="923427"/>
                </a:lnTo>
                <a:lnTo>
                  <a:pt x="79097" y="918432"/>
                </a:lnTo>
                <a:lnTo>
                  <a:pt x="90696" y="910913"/>
                </a:lnTo>
                <a:lnTo>
                  <a:pt x="100876" y="903128"/>
                </a:lnTo>
                <a:lnTo>
                  <a:pt x="108010" y="897333"/>
                </a:lnTo>
                <a:lnTo>
                  <a:pt x="130124" y="880002"/>
                </a:lnTo>
                <a:lnTo>
                  <a:pt x="152414" y="863094"/>
                </a:lnTo>
                <a:lnTo>
                  <a:pt x="174829" y="846523"/>
                </a:lnTo>
                <a:lnTo>
                  <a:pt x="188051" y="836927"/>
                </a:lnTo>
                <a:lnTo>
                  <a:pt x="71605" y="836927"/>
                </a:lnTo>
                <a:lnTo>
                  <a:pt x="70882" y="830519"/>
                </a:lnTo>
                <a:lnTo>
                  <a:pt x="56699" y="830519"/>
                </a:lnTo>
                <a:lnTo>
                  <a:pt x="50617" y="828069"/>
                </a:lnTo>
                <a:lnTo>
                  <a:pt x="49259" y="824501"/>
                </a:lnTo>
                <a:lnTo>
                  <a:pt x="50545" y="821430"/>
                </a:lnTo>
                <a:lnTo>
                  <a:pt x="68845" y="772884"/>
                </a:lnTo>
                <a:lnTo>
                  <a:pt x="69951" y="733942"/>
                </a:lnTo>
                <a:lnTo>
                  <a:pt x="70064" y="730630"/>
                </a:lnTo>
                <a:lnTo>
                  <a:pt x="73988" y="677221"/>
                </a:lnTo>
                <a:lnTo>
                  <a:pt x="78427" y="622685"/>
                </a:lnTo>
                <a:lnTo>
                  <a:pt x="78528" y="620969"/>
                </a:lnTo>
                <a:lnTo>
                  <a:pt x="81046" y="571408"/>
                </a:lnTo>
                <a:lnTo>
                  <a:pt x="84156" y="476826"/>
                </a:lnTo>
                <a:lnTo>
                  <a:pt x="84218" y="474933"/>
                </a:lnTo>
                <a:lnTo>
                  <a:pt x="84293" y="472677"/>
                </a:lnTo>
                <a:lnTo>
                  <a:pt x="81206" y="457008"/>
                </a:lnTo>
                <a:lnTo>
                  <a:pt x="72136" y="444619"/>
                </a:lnTo>
                <a:lnTo>
                  <a:pt x="58875" y="437273"/>
                </a:lnTo>
                <a:lnTo>
                  <a:pt x="43213" y="436731"/>
                </a:lnTo>
                <a:close/>
              </a:path>
              <a:path extrusionOk="0" h="925829" w="1120775">
                <a:moveTo>
                  <a:pt x="407687" y="651855"/>
                </a:moveTo>
                <a:lnTo>
                  <a:pt x="400664" y="655388"/>
                </a:lnTo>
                <a:lnTo>
                  <a:pt x="354867" y="672480"/>
                </a:lnTo>
                <a:lnTo>
                  <a:pt x="309986" y="690401"/>
                </a:lnTo>
                <a:lnTo>
                  <a:pt x="266138" y="709920"/>
                </a:lnTo>
                <a:lnTo>
                  <a:pt x="223437" y="731806"/>
                </a:lnTo>
                <a:lnTo>
                  <a:pt x="184181" y="755318"/>
                </a:lnTo>
                <a:lnTo>
                  <a:pt x="146085" y="781045"/>
                </a:lnTo>
                <a:lnTo>
                  <a:pt x="108707" y="808432"/>
                </a:lnTo>
                <a:lnTo>
                  <a:pt x="71605" y="836927"/>
                </a:lnTo>
                <a:lnTo>
                  <a:pt x="188051" y="836927"/>
                </a:lnTo>
                <a:lnTo>
                  <a:pt x="197320" y="830199"/>
                </a:lnTo>
                <a:lnTo>
                  <a:pt x="218611" y="815145"/>
                </a:lnTo>
                <a:lnTo>
                  <a:pt x="282836" y="770662"/>
                </a:lnTo>
                <a:lnTo>
                  <a:pt x="346852" y="725047"/>
                </a:lnTo>
                <a:lnTo>
                  <a:pt x="379387" y="702505"/>
                </a:lnTo>
                <a:lnTo>
                  <a:pt x="412946" y="680576"/>
                </a:lnTo>
                <a:lnTo>
                  <a:pt x="419899" y="677221"/>
                </a:lnTo>
                <a:lnTo>
                  <a:pt x="422740" y="668754"/>
                </a:lnTo>
                <a:lnTo>
                  <a:pt x="415981" y="654891"/>
                </a:lnTo>
                <a:lnTo>
                  <a:pt x="407687" y="651855"/>
                </a:lnTo>
                <a:close/>
              </a:path>
              <a:path extrusionOk="0" h="925829" w="1120775">
                <a:moveTo>
                  <a:pt x="69284" y="812097"/>
                </a:moveTo>
                <a:lnTo>
                  <a:pt x="61543" y="826187"/>
                </a:lnTo>
                <a:lnTo>
                  <a:pt x="60256" y="829258"/>
                </a:lnTo>
                <a:lnTo>
                  <a:pt x="56699" y="830519"/>
                </a:lnTo>
                <a:lnTo>
                  <a:pt x="70882" y="830519"/>
                </a:lnTo>
                <a:lnTo>
                  <a:pt x="70203" y="824501"/>
                </a:lnTo>
                <a:lnTo>
                  <a:pt x="69284" y="812097"/>
                </a:lnTo>
                <a:close/>
              </a:path>
              <a:path extrusionOk="0" h="925829" w="1120775">
                <a:moveTo>
                  <a:pt x="1074185" y="0"/>
                </a:moveTo>
                <a:lnTo>
                  <a:pt x="1016203" y="4273"/>
                </a:lnTo>
                <a:lnTo>
                  <a:pt x="966388" y="14460"/>
                </a:lnTo>
                <a:lnTo>
                  <a:pt x="894008" y="34854"/>
                </a:lnTo>
                <a:lnTo>
                  <a:pt x="806161" y="67182"/>
                </a:lnTo>
                <a:lnTo>
                  <a:pt x="754827" y="89433"/>
                </a:lnTo>
                <a:lnTo>
                  <a:pt x="704344" y="113268"/>
                </a:lnTo>
                <a:lnTo>
                  <a:pt x="654689" y="138195"/>
                </a:lnTo>
                <a:lnTo>
                  <a:pt x="613344" y="160626"/>
                </a:lnTo>
                <a:lnTo>
                  <a:pt x="572741" y="184155"/>
                </a:lnTo>
                <a:lnTo>
                  <a:pt x="533004" y="208890"/>
                </a:lnTo>
                <a:lnTo>
                  <a:pt x="494256" y="234941"/>
                </a:lnTo>
                <a:lnTo>
                  <a:pt x="456621" y="262416"/>
                </a:lnTo>
                <a:lnTo>
                  <a:pt x="419804" y="291681"/>
                </a:lnTo>
                <a:lnTo>
                  <a:pt x="384156" y="322236"/>
                </a:lnTo>
                <a:lnTo>
                  <a:pt x="349698" y="354048"/>
                </a:lnTo>
                <a:lnTo>
                  <a:pt x="316448" y="387082"/>
                </a:lnTo>
                <a:lnTo>
                  <a:pt x="284424" y="421305"/>
                </a:lnTo>
                <a:lnTo>
                  <a:pt x="238951" y="474933"/>
                </a:lnTo>
                <a:lnTo>
                  <a:pt x="196879" y="531290"/>
                </a:lnTo>
                <a:lnTo>
                  <a:pt x="167365" y="576283"/>
                </a:lnTo>
                <a:lnTo>
                  <a:pt x="139970" y="622685"/>
                </a:lnTo>
                <a:lnTo>
                  <a:pt x="114642" y="670449"/>
                </a:lnTo>
                <a:lnTo>
                  <a:pt x="91330" y="719527"/>
                </a:lnTo>
                <a:lnTo>
                  <a:pt x="69981" y="769870"/>
                </a:lnTo>
                <a:lnTo>
                  <a:pt x="68482" y="785733"/>
                </a:lnTo>
                <a:lnTo>
                  <a:pt x="68709" y="798772"/>
                </a:lnTo>
                <a:lnTo>
                  <a:pt x="69263" y="811803"/>
                </a:lnTo>
                <a:lnTo>
                  <a:pt x="69284" y="812097"/>
                </a:lnTo>
                <a:lnTo>
                  <a:pt x="87318" y="779276"/>
                </a:lnTo>
                <a:lnTo>
                  <a:pt x="114930" y="733942"/>
                </a:lnTo>
                <a:lnTo>
                  <a:pt x="144249" y="690060"/>
                </a:lnTo>
                <a:lnTo>
                  <a:pt x="175147" y="647506"/>
                </a:lnTo>
                <a:lnTo>
                  <a:pt x="207492" y="606157"/>
                </a:lnTo>
                <a:lnTo>
                  <a:pt x="241155" y="565887"/>
                </a:lnTo>
                <a:lnTo>
                  <a:pt x="285993" y="515756"/>
                </a:lnTo>
                <a:lnTo>
                  <a:pt x="332512" y="467582"/>
                </a:lnTo>
                <a:lnTo>
                  <a:pt x="372748" y="429151"/>
                </a:lnTo>
                <a:lnTo>
                  <a:pt x="414395" y="392247"/>
                </a:lnTo>
                <a:lnTo>
                  <a:pt x="457382" y="356795"/>
                </a:lnTo>
                <a:lnTo>
                  <a:pt x="501638" y="322717"/>
                </a:lnTo>
                <a:lnTo>
                  <a:pt x="546499" y="290139"/>
                </a:lnTo>
                <a:lnTo>
                  <a:pt x="592504" y="258811"/>
                </a:lnTo>
                <a:lnTo>
                  <a:pt x="639716" y="229011"/>
                </a:lnTo>
                <a:lnTo>
                  <a:pt x="688200" y="201016"/>
                </a:lnTo>
                <a:lnTo>
                  <a:pt x="727299" y="179381"/>
                </a:lnTo>
                <a:lnTo>
                  <a:pt x="766946" y="158456"/>
                </a:lnTo>
                <a:lnTo>
                  <a:pt x="807159" y="138433"/>
                </a:lnTo>
                <a:lnTo>
                  <a:pt x="847956" y="119503"/>
                </a:lnTo>
                <a:lnTo>
                  <a:pt x="888897" y="102036"/>
                </a:lnTo>
                <a:lnTo>
                  <a:pt x="930320" y="86072"/>
                </a:lnTo>
                <a:lnTo>
                  <a:pt x="972295" y="71948"/>
                </a:lnTo>
                <a:lnTo>
                  <a:pt x="1014894" y="60002"/>
                </a:lnTo>
                <a:lnTo>
                  <a:pt x="1114210" y="30695"/>
                </a:lnTo>
                <a:lnTo>
                  <a:pt x="1118287" y="28388"/>
                </a:lnTo>
                <a:lnTo>
                  <a:pt x="1120563" y="27394"/>
                </a:lnTo>
                <a:lnTo>
                  <a:pt x="1120175" y="25281"/>
                </a:lnTo>
                <a:lnTo>
                  <a:pt x="1118541" y="19810"/>
                </a:lnTo>
                <a:lnTo>
                  <a:pt x="1115415" y="14764"/>
                </a:lnTo>
                <a:lnTo>
                  <a:pt x="1109926" y="9984"/>
                </a:lnTo>
                <a:lnTo>
                  <a:pt x="1101205" y="5311"/>
                </a:lnTo>
                <a:lnTo>
                  <a:pt x="1074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4"/>
          <p:cNvSpPr txBox="1"/>
          <p:nvPr>
            <p:ph type="ctrTitle"/>
          </p:nvPr>
        </p:nvSpPr>
        <p:spPr>
          <a:xfrm>
            <a:off x="886460" y="656081"/>
            <a:ext cx="990028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Python là gì?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1915414" y="2148662"/>
            <a:ext cx="6601459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200">
                <a:latin typeface="Helvetica Neue"/>
                <a:ea typeface="Helvetica Neue"/>
                <a:cs typeface="Helvetica Neue"/>
                <a:sym typeface="Helvetica Neue"/>
              </a:rPr>
              <a:t>Tại </a:t>
            </a:r>
            <a:r>
              <a:rPr lang="vi-VN" sz="4200">
                <a:latin typeface="Arial"/>
                <a:ea typeface="Arial"/>
                <a:cs typeface="Arial"/>
                <a:sym typeface="Arial"/>
              </a:rPr>
              <a:t>sao </a:t>
            </a:r>
            <a:r>
              <a:rPr lang="vi-VN" sz="4200">
                <a:latin typeface="Helvetica Neue"/>
                <a:ea typeface="Helvetica Neue"/>
                <a:cs typeface="Helvetica Neue"/>
                <a:sym typeface="Helvetica Neue"/>
              </a:rPr>
              <a:t>lại </a:t>
            </a:r>
            <a:r>
              <a:rPr lang="vi-VN" sz="4200">
                <a:latin typeface="Arial"/>
                <a:ea typeface="Arial"/>
                <a:cs typeface="Arial"/>
                <a:sym typeface="Arial"/>
              </a:rPr>
              <a:t>là Python </a:t>
            </a:r>
            <a:r>
              <a:rPr lang="vi-VN" sz="4200">
                <a:latin typeface="Helvetica Neue"/>
                <a:ea typeface="Helvetica Neue"/>
                <a:cs typeface="Helvetica Neue"/>
                <a:sym typeface="Helvetica Neue"/>
              </a:rPr>
              <a:t>với </a:t>
            </a:r>
            <a:r>
              <a:rPr lang="vi-VN" sz="4200">
                <a:latin typeface="Arial"/>
                <a:ea typeface="Arial"/>
                <a:cs typeface="Arial"/>
                <a:sym typeface="Arial"/>
              </a:rPr>
              <a:t>AI?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0428885" y="4291729"/>
            <a:ext cx="1120775" cy="926465"/>
          </a:xfrm>
          <a:custGeom>
            <a:rect b="b" l="l" r="r" t="t"/>
            <a:pathLst>
              <a:path extrusionOk="0" h="926464" w="1120775">
                <a:moveTo>
                  <a:pt x="1077350" y="437192"/>
                </a:moveTo>
                <a:lnTo>
                  <a:pt x="1096153" y="477329"/>
                </a:lnTo>
                <a:lnTo>
                  <a:pt x="1102331" y="520254"/>
                </a:lnTo>
                <a:lnTo>
                  <a:pt x="1104112" y="561291"/>
                </a:lnTo>
                <a:lnTo>
                  <a:pt x="1104276" y="570251"/>
                </a:lnTo>
                <a:lnTo>
                  <a:pt x="1107781" y="621624"/>
                </a:lnTo>
                <a:lnTo>
                  <a:pt x="1113112" y="675881"/>
                </a:lnTo>
                <a:lnTo>
                  <a:pt x="1118097" y="731401"/>
                </a:lnTo>
                <a:lnTo>
                  <a:pt x="1120564" y="786562"/>
                </a:lnTo>
                <a:lnTo>
                  <a:pt x="1120178" y="809285"/>
                </a:lnTo>
                <a:lnTo>
                  <a:pt x="1115231" y="862915"/>
                </a:lnTo>
                <a:lnTo>
                  <a:pt x="1106323" y="900164"/>
                </a:lnTo>
                <a:lnTo>
                  <a:pt x="1072971" y="925799"/>
                </a:lnTo>
                <a:lnTo>
                  <a:pt x="1063206" y="926237"/>
                </a:lnTo>
                <a:lnTo>
                  <a:pt x="1052859" y="924402"/>
                </a:lnTo>
                <a:lnTo>
                  <a:pt x="1041467" y="919400"/>
                </a:lnTo>
                <a:lnTo>
                  <a:pt x="1029867" y="911874"/>
                </a:lnTo>
                <a:lnTo>
                  <a:pt x="1019688" y="904081"/>
                </a:lnTo>
                <a:lnTo>
                  <a:pt x="1012554" y="898280"/>
                </a:lnTo>
                <a:lnTo>
                  <a:pt x="990440" y="880930"/>
                </a:lnTo>
                <a:lnTo>
                  <a:pt x="968150" y="864005"/>
                </a:lnTo>
                <a:lnTo>
                  <a:pt x="945735" y="847416"/>
                </a:lnTo>
                <a:lnTo>
                  <a:pt x="932513" y="837810"/>
                </a:lnTo>
                <a:lnTo>
                  <a:pt x="1048959" y="837810"/>
                </a:lnTo>
                <a:lnTo>
                  <a:pt x="1049682" y="831395"/>
                </a:lnTo>
                <a:lnTo>
                  <a:pt x="1063865" y="831395"/>
                </a:lnTo>
                <a:lnTo>
                  <a:pt x="1069946" y="828943"/>
                </a:lnTo>
                <a:lnTo>
                  <a:pt x="1071305" y="825371"/>
                </a:lnTo>
                <a:lnTo>
                  <a:pt x="1070019" y="822297"/>
                </a:lnTo>
                <a:lnTo>
                  <a:pt x="1051719" y="773700"/>
                </a:lnTo>
                <a:lnTo>
                  <a:pt x="1050613" y="734716"/>
                </a:lnTo>
                <a:lnTo>
                  <a:pt x="1050499" y="731401"/>
                </a:lnTo>
                <a:lnTo>
                  <a:pt x="1046576" y="677936"/>
                </a:lnTo>
                <a:lnTo>
                  <a:pt x="1042136" y="623342"/>
                </a:lnTo>
                <a:lnTo>
                  <a:pt x="1042036" y="621624"/>
                </a:lnTo>
                <a:lnTo>
                  <a:pt x="1039518" y="572010"/>
                </a:lnTo>
                <a:lnTo>
                  <a:pt x="1036407" y="477329"/>
                </a:lnTo>
                <a:lnTo>
                  <a:pt x="1036345" y="475434"/>
                </a:lnTo>
                <a:lnTo>
                  <a:pt x="1036271" y="473175"/>
                </a:lnTo>
                <a:lnTo>
                  <a:pt x="1039357" y="457490"/>
                </a:lnTo>
                <a:lnTo>
                  <a:pt x="1048427" y="445088"/>
                </a:lnTo>
                <a:lnTo>
                  <a:pt x="1061689" y="437734"/>
                </a:lnTo>
                <a:lnTo>
                  <a:pt x="1077350" y="437192"/>
                </a:lnTo>
                <a:close/>
              </a:path>
              <a:path extrusionOk="0" h="926464" w="1120775">
                <a:moveTo>
                  <a:pt x="712876" y="652543"/>
                </a:moveTo>
                <a:lnTo>
                  <a:pt x="719900" y="656079"/>
                </a:lnTo>
                <a:lnTo>
                  <a:pt x="765697" y="673190"/>
                </a:lnTo>
                <a:lnTo>
                  <a:pt x="810578" y="691130"/>
                </a:lnTo>
                <a:lnTo>
                  <a:pt x="854426" y="710669"/>
                </a:lnTo>
                <a:lnTo>
                  <a:pt x="897126" y="732578"/>
                </a:lnTo>
                <a:lnTo>
                  <a:pt x="936382" y="756114"/>
                </a:lnTo>
                <a:lnTo>
                  <a:pt x="974479" y="781869"/>
                </a:lnTo>
                <a:lnTo>
                  <a:pt x="1011857" y="809285"/>
                </a:lnTo>
                <a:lnTo>
                  <a:pt x="1048959" y="837810"/>
                </a:lnTo>
                <a:lnTo>
                  <a:pt x="932513" y="837810"/>
                </a:lnTo>
                <a:lnTo>
                  <a:pt x="923243" y="831075"/>
                </a:lnTo>
                <a:lnTo>
                  <a:pt x="901953" y="816005"/>
                </a:lnTo>
                <a:lnTo>
                  <a:pt x="837727" y="771475"/>
                </a:lnTo>
                <a:lnTo>
                  <a:pt x="773711" y="725812"/>
                </a:lnTo>
                <a:lnTo>
                  <a:pt x="741176" y="703247"/>
                </a:lnTo>
                <a:lnTo>
                  <a:pt x="707618" y="681294"/>
                </a:lnTo>
                <a:lnTo>
                  <a:pt x="700665" y="677936"/>
                </a:lnTo>
                <a:lnTo>
                  <a:pt x="697824" y="669460"/>
                </a:lnTo>
                <a:lnTo>
                  <a:pt x="704582" y="655582"/>
                </a:lnTo>
                <a:lnTo>
                  <a:pt x="712876" y="652543"/>
                </a:lnTo>
                <a:close/>
              </a:path>
              <a:path extrusionOk="0" h="926464" w="1120775">
                <a:moveTo>
                  <a:pt x="1051279" y="812954"/>
                </a:moveTo>
                <a:lnTo>
                  <a:pt x="1059021" y="827059"/>
                </a:lnTo>
                <a:lnTo>
                  <a:pt x="1060308" y="830133"/>
                </a:lnTo>
                <a:lnTo>
                  <a:pt x="1063865" y="831395"/>
                </a:lnTo>
                <a:lnTo>
                  <a:pt x="1049682" y="831395"/>
                </a:lnTo>
                <a:lnTo>
                  <a:pt x="1050361" y="825371"/>
                </a:lnTo>
                <a:lnTo>
                  <a:pt x="1051279" y="812954"/>
                </a:lnTo>
                <a:close/>
              </a:path>
              <a:path extrusionOk="0" h="926464" w="1120775">
                <a:moveTo>
                  <a:pt x="46377" y="0"/>
                </a:moveTo>
                <a:lnTo>
                  <a:pt x="104359" y="4278"/>
                </a:lnTo>
                <a:lnTo>
                  <a:pt x="154175" y="14475"/>
                </a:lnTo>
                <a:lnTo>
                  <a:pt x="226554" y="34891"/>
                </a:lnTo>
                <a:lnTo>
                  <a:pt x="314401" y="67253"/>
                </a:lnTo>
                <a:lnTo>
                  <a:pt x="365735" y="89528"/>
                </a:lnTo>
                <a:lnTo>
                  <a:pt x="416219" y="113388"/>
                </a:lnTo>
                <a:lnTo>
                  <a:pt x="465874" y="138341"/>
                </a:lnTo>
                <a:lnTo>
                  <a:pt x="507219" y="160796"/>
                </a:lnTo>
                <a:lnTo>
                  <a:pt x="547822" y="184349"/>
                </a:lnTo>
                <a:lnTo>
                  <a:pt x="587559" y="209111"/>
                </a:lnTo>
                <a:lnTo>
                  <a:pt x="626307" y="235189"/>
                </a:lnTo>
                <a:lnTo>
                  <a:pt x="663941" y="262693"/>
                </a:lnTo>
                <a:lnTo>
                  <a:pt x="700759" y="291988"/>
                </a:lnTo>
                <a:lnTo>
                  <a:pt x="736407" y="322576"/>
                </a:lnTo>
                <a:lnTo>
                  <a:pt x="770865" y="354421"/>
                </a:lnTo>
                <a:lnTo>
                  <a:pt x="804115" y="387491"/>
                </a:lnTo>
                <a:lnTo>
                  <a:pt x="836139" y="421750"/>
                </a:lnTo>
                <a:lnTo>
                  <a:pt x="881612" y="475434"/>
                </a:lnTo>
                <a:lnTo>
                  <a:pt x="923684" y="531851"/>
                </a:lnTo>
                <a:lnTo>
                  <a:pt x="953198" y="576891"/>
                </a:lnTo>
                <a:lnTo>
                  <a:pt x="980594" y="623342"/>
                </a:lnTo>
                <a:lnTo>
                  <a:pt x="1005921" y="671157"/>
                </a:lnTo>
                <a:lnTo>
                  <a:pt x="1029234" y="720286"/>
                </a:lnTo>
                <a:lnTo>
                  <a:pt x="1050582" y="770682"/>
                </a:lnTo>
                <a:lnTo>
                  <a:pt x="1052082" y="786562"/>
                </a:lnTo>
                <a:lnTo>
                  <a:pt x="1051855" y="799615"/>
                </a:lnTo>
                <a:lnTo>
                  <a:pt x="1051301" y="812659"/>
                </a:lnTo>
                <a:lnTo>
                  <a:pt x="1051279" y="812954"/>
                </a:lnTo>
                <a:lnTo>
                  <a:pt x="1033246" y="780098"/>
                </a:lnTo>
                <a:lnTo>
                  <a:pt x="1005634" y="734716"/>
                </a:lnTo>
                <a:lnTo>
                  <a:pt x="976314" y="690788"/>
                </a:lnTo>
                <a:lnTo>
                  <a:pt x="945417" y="648189"/>
                </a:lnTo>
                <a:lnTo>
                  <a:pt x="913072" y="606796"/>
                </a:lnTo>
                <a:lnTo>
                  <a:pt x="879409" y="566484"/>
                </a:lnTo>
                <a:lnTo>
                  <a:pt x="834570" y="516300"/>
                </a:lnTo>
                <a:lnTo>
                  <a:pt x="788051" y="468076"/>
                </a:lnTo>
                <a:lnTo>
                  <a:pt x="747815" y="429604"/>
                </a:lnTo>
                <a:lnTo>
                  <a:pt x="706168" y="392661"/>
                </a:lnTo>
                <a:lnTo>
                  <a:pt x="663181" y="357171"/>
                </a:lnTo>
                <a:lnTo>
                  <a:pt x="618925" y="323057"/>
                </a:lnTo>
                <a:lnTo>
                  <a:pt x="574063" y="290445"/>
                </a:lnTo>
                <a:lnTo>
                  <a:pt x="528059" y="259084"/>
                </a:lnTo>
                <a:lnTo>
                  <a:pt x="480847" y="229252"/>
                </a:lnTo>
                <a:lnTo>
                  <a:pt x="432363" y="201228"/>
                </a:lnTo>
                <a:lnTo>
                  <a:pt x="393263" y="179570"/>
                </a:lnTo>
                <a:lnTo>
                  <a:pt x="353616" y="158623"/>
                </a:lnTo>
                <a:lnTo>
                  <a:pt x="313404" y="138579"/>
                </a:lnTo>
                <a:lnTo>
                  <a:pt x="272607" y="119630"/>
                </a:lnTo>
                <a:lnTo>
                  <a:pt x="231665" y="102144"/>
                </a:lnTo>
                <a:lnTo>
                  <a:pt x="190243" y="86163"/>
                </a:lnTo>
                <a:lnTo>
                  <a:pt x="148267" y="72024"/>
                </a:lnTo>
                <a:lnTo>
                  <a:pt x="105668" y="60066"/>
                </a:lnTo>
                <a:lnTo>
                  <a:pt x="6352" y="30728"/>
                </a:lnTo>
                <a:lnTo>
                  <a:pt x="2276" y="28418"/>
                </a:lnTo>
                <a:lnTo>
                  <a:pt x="0" y="27423"/>
                </a:lnTo>
                <a:lnTo>
                  <a:pt x="388" y="25308"/>
                </a:lnTo>
                <a:lnTo>
                  <a:pt x="2022" y="19831"/>
                </a:lnTo>
                <a:lnTo>
                  <a:pt x="5148" y="14779"/>
                </a:lnTo>
                <a:lnTo>
                  <a:pt x="10637" y="9995"/>
                </a:lnTo>
                <a:lnTo>
                  <a:pt x="19358" y="5317"/>
                </a:lnTo>
                <a:lnTo>
                  <a:pt x="463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4"/>
          <p:cNvSpPr/>
          <p:nvPr/>
        </p:nvSpPr>
        <p:spPr>
          <a:xfrm>
            <a:off x="3437007" y="4262957"/>
            <a:ext cx="1851025" cy="1529715"/>
          </a:xfrm>
          <a:custGeom>
            <a:rect b="b" l="l" r="r" t="t"/>
            <a:pathLst>
              <a:path extrusionOk="0" h="1529714" w="1851025">
                <a:moveTo>
                  <a:pt x="71366" y="721800"/>
                </a:moveTo>
                <a:lnTo>
                  <a:pt x="47786" y="762257"/>
                </a:lnTo>
                <a:lnTo>
                  <a:pt x="37324" y="802226"/>
                </a:lnTo>
                <a:lnTo>
                  <a:pt x="30106" y="858935"/>
                </a:lnTo>
                <a:lnTo>
                  <a:pt x="27890" y="897305"/>
                </a:lnTo>
                <a:lnTo>
                  <a:pt x="26894" y="941480"/>
                </a:lnTo>
                <a:lnTo>
                  <a:pt x="24164" y="989208"/>
                </a:lnTo>
                <a:lnTo>
                  <a:pt x="19947" y="1038865"/>
                </a:lnTo>
                <a:lnTo>
                  <a:pt x="13721" y="1101925"/>
                </a:lnTo>
                <a:lnTo>
                  <a:pt x="9880" y="1140485"/>
                </a:lnTo>
                <a:lnTo>
                  <a:pt x="5072" y="1194416"/>
                </a:lnTo>
                <a:lnTo>
                  <a:pt x="1602" y="1246795"/>
                </a:lnTo>
                <a:lnTo>
                  <a:pt x="0" y="1298349"/>
                </a:lnTo>
                <a:lnTo>
                  <a:pt x="721" y="1341528"/>
                </a:lnTo>
                <a:lnTo>
                  <a:pt x="3526" y="1383217"/>
                </a:lnTo>
                <a:lnTo>
                  <a:pt x="8801" y="1424665"/>
                </a:lnTo>
                <a:lnTo>
                  <a:pt x="16716" y="1464072"/>
                </a:lnTo>
                <a:lnTo>
                  <a:pt x="34200" y="1502232"/>
                </a:lnTo>
                <a:lnTo>
                  <a:pt x="78600" y="1528486"/>
                </a:lnTo>
                <a:lnTo>
                  <a:pt x="94729" y="1529210"/>
                </a:lnTo>
                <a:lnTo>
                  <a:pt x="111819" y="1526179"/>
                </a:lnTo>
                <a:lnTo>
                  <a:pt x="130636" y="1517923"/>
                </a:lnTo>
                <a:lnTo>
                  <a:pt x="149794" y="1505496"/>
                </a:lnTo>
                <a:lnTo>
                  <a:pt x="166608" y="1492630"/>
                </a:lnTo>
                <a:lnTo>
                  <a:pt x="178391" y="1483053"/>
                </a:lnTo>
                <a:lnTo>
                  <a:pt x="214916" y="1454408"/>
                </a:lnTo>
                <a:lnTo>
                  <a:pt x="251732" y="1426464"/>
                </a:lnTo>
                <a:lnTo>
                  <a:pt x="288755" y="1399076"/>
                </a:lnTo>
                <a:lnTo>
                  <a:pt x="310593" y="1383217"/>
                </a:lnTo>
                <a:lnTo>
                  <a:pt x="118261" y="1383217"/>
                </a:lnTo>
                <a:lnTo>
                  <a:pt x="117067" y="1372626"/>
                </a:lnTo>
                <a:lnTo>
                  <a:pt x="93640" y="1372626"/>
                </a:lnTo>
                <a:lnTo>
                  <a:pt x="83596" y="1368578"/>
                </a:lnTo>
                <a:lnTo>
                  <a:pt x="81352" y="1362681"/>
                </a:lnTo>
                <a:lnTo>
                  <a:pt x="83477" y="1357605"/>
                </a:lnTo>
                <a:lnTo>
                  <a:pt x="100601" y="1310880"/>
                </a:lnTo>
                <a:lnTo>
                  <a:pt x="113401" y="1278166"/>
                </a:lnTo>
                <a:lnTo>
                  <a:pt x="113855" y="1247193"/>
                </a:lnTo>
                <a:lnTo>
                  <a:pt x="116449" y="1195237"/>
                </a:lnTo>
                <a:lnTo>
                  <a:pt x="120220" y="1143192"/>
                </a:lnTo>
                <a:lnTo>
                  <a:pt x="125195" y="1083181"/>
                </a:lnTo>
                <a:lnTo>
                  <a:pt x="128652" y="1040889"/>
                </a:lnTo>
                <a:lnTo>
                  <a:pt x="131987" y="991656"/>
                </a:lnTo>
                <a:lnTo>
                  <a:pt x="133854" y="944385"/>
                </a:lnTo>
                <a:lnTo>
                  <a:pt x="139217" y="781209"/>
                </a:lnTo>
                <a:lnTo>
                  <a:pt x="134120" y="755313"/>
                </a:lnTo>
                <a:lnTo>
                  <a:pt x="119139" y="734837"/>
                </a:lnTo>
                <a:lnTo>
                  <a:pt x="97235" y="722695"/>
                </a:lnTo>
                <a:lnTo>
                  <a:pt x="71366" y="721800"/>
                </a:lnTo>
                <a:close/>
              </a:path>
              <a:path extrusionOk="0" h="1529714" w="1851025">
                <a:moveTo>
                  <a:pt x="670697" y="1080769"/>
                </a:moveTo>
                <a:lnTo>
                  <a:pt x="611176" y="1101925"/>
                </a:lnTo>
                <a:lnTo>
                  <a:pt x="561233" y="1121089"/>
                </a:lnTo>
                <a:lnTo>
                  <a:pt x="511991" y="1141050"/>
                </a:lnTo>
                <a:lnTo>
                  <a:pt x="463508" y="1162184"/>
                </a:lnTo>
                <a:lnTo>
                  <a:pt x="415839" y="1184869"/>
                </a:lnTo>
                <a:lnTo>
                  <a:pt x="369041" y="1209480"/>
                </a:lnTo>
                <a:lnTo>
                  <a:pt x="325566" y="1234934"/>
                </a:lnTo>
                <a:lnTo>
                  <a:pt x="283051" y="1262150"/>
                </a:lnTo>
                <a:lnTo>
                  <a:pt x="241279" y="1290859"/>
                </a:lnTo>
                <a:lnTo>
                  <a:pt x="200034" y="1320787"/>
                </a:lnTo>
                <a:lnTo>
                  <a:pt x="159100" y="1351663"/>
                </a:lnTo>
                <a:lnTo>
                  <a:pt x="118261" y="1383217"/>
                </a:lnTo>
                <a:lnTo>
                  <a:pt x="310593" y="1383217"/>
                </a:lnTo>
                <a:lnTo>
                  <a:pt x="325903" y="1372098"/>
                </a:lnTo>
                <a:lnTo>
                  <a:pt x="361068" y="1347218"/>
                </a:lnTo>
                <a:lnTo>
                  <a:pt x="467149" y="1273700"/>
                </a:lnTo>
                <a:lnTo>
                  <a:pt x="594228" y="1183320"/>
                </a:lnTo>
                <a:lnTo>
                  <a:pt x="637544" y="1153707"/>
                </a:lnTo>
                <a:lnTo>
                  <a:pt x="682049" y="1124811"/>
                </a:lnTo>
                <a:lnTo>
                  <a:pt x="689334" y="1119240"/>
                </a:lnTo>
                <a:lnTo>
                  <a:pt x="693748" y="1111529"/>
                </a:lnTo>
                <a:lnTo>
                  <a:pt x="694964" y="1102706"/>
                </a:lnTo>
                <a:lnTo>
                  <a:pt x="692658" y="1093801"/>
                </a:lnTo>
                <a:lnTo>
                  <a:pt x="687101" y="1086494"/>
                </a:lnTo>
                <a:lnTo>
                  <a:pt x="679462" y="1082011"/>
                </a:lnTo>
                <a:lnTo>
                  <a:pt x="670697" y="1080769"/>
                </a:lnTo>
                <a:close/>
              </a:path>
              <a:path extrusionOk="0" h="1529714" w="1851025">
                <a:moveTo>
                  <a:pt x="114396" y="1341740"/>
                </a:moveTo>
                <a:lnTo>
                  <a:pt x="101641" y="1365468"/>
                </a:lnTo>
                <a:lnTo>
                  <a:pt x="99516" y="1370543"/>
                </a:lnTo>
                <a:lnTo>
                  <a:pt x="93640" y="1372626"/>
                </a:lnTo>
                <a:lnTo>
                  <a:pt x="117067" y="1372626"/>
                </a:lnTo>
                <a:lnTo>
                  <a:pt x="115945" y="1362681"/>
                </a:lnTo>
                <a:lnTo>
                  <a:pt x="114396" y="1341740"/>
                </a:lnTo>
                <a:close/>
              </a:path>
              <a:path extrusionOk="0" h="1529714" w="1851025">
                <a:moveTo>
                  <a:pt x="1774208" y="0"/>
                </a:moveTo>
                <a:lnTo>
                  <a:pt x="1722501" y="1474"/>
                </a:lnTo>
                <a:lnTo>
                  <a:pt x="1678440" y="7063"/>
                </a:lnTo>
                <a:lnTo>
                  <a:pt x="1608238" y="21044"/>
                </a:lnTo>
                <a:lnTo>
                  <a:pt x="1560058" y="33047"/>
                </a:lnTo>
                <a:lnTo>
                  <a:pt x="1512233" y="46549"/>
                </a:lnTo>
                <a:lnTo>
                  <a:pt x="1464788" y="61460"/>
                </a:lnTo>
                <a:lnTo>
                  <a:pt x="1417745" y="77693"/>
                </a:lnTo>
                <a:lnTo>
                  <a:pt x="1368294" y="96278"/>
                </a:lnTo>
                <a:lnTo>
                  <a:pt x="1319317" y="116097"/>
                </a:lnTo>
                <a:lnTo>
                  <a:pt x="1270810" y="137000"/>
                </a:lnTo>
                <a:lnTo>
                  <a:pt x="1222764" y="158833"/>
                </a:lnTo>
                <a:lnTo>
                  <a:pt x="1175173" y="181446"/>
                </a:lnTo>
                <a:lnTo>
                  <a:pt x="1128032" y="204685"/>
                </a:lnTo>
                <a:lnTo>
                  <a:pt x="1081332" y="228400"/>
                </a:lnTo>
                <a:lnTo>
                  <a:pt x="1038519" y="251368"/>
                </a:lnTo>
                <a:lnTo>
                  <a:pt x="996155" y="275018"/>
                </a:lnTo>
                <a:lnTo>
                  <a:pt x="954289" y="299394"/>
                </a:lnTo>
                <a:lnTo>
                  <a:pt x="912972" y="324540"/>
                </a:lnTo>
                <a:lnTo>
                  <a:pt x="872254" y="350500"/>
                </a:lnTo>
                <a:lnTo>
                  <a:pt x="832183" y="377318"/>
                </a:lnTo>
                <a:lnTo>
                  <a:pt x="792811" y="405038"/>
                </a:lnTo>
                <a:lnTo>
                  <a:pt x="754187" y="433705"/>
                </a:lnTo>
                <a:lnTo>
                  <a:pt x="715955" y="463681"/>
                </a:lnTo>
                <a:lnTo>
                  <a:pt x="678474" y="494498"/>
                </a:lnTo>
                <a:lnTo>
                  <a:pt x="641751" y="526143"/>
                </a:lnTo>
                <a:lnTo>
                  <a:pt x="605793" y="558602"/>
                </a:lnTo>
                <a:lnTo>
                  <a:pt x="570609" y="591862"/>
                </a:lnTo>
                <a:lnTo>
                  <a:pt x="536206" y="625908"/>
                </a:lnTo>
                <a:lnTo>
                  <a:pt x="502591" y="660728"/>
                </a:lnTo>
                <a:lnTo>
                  <a:pt x="469772" y="696306"/>
                </a:lnTo>
                <a:lnTo>
                  <a:pt x="439132" y="731270"/>
                </a:lnTo>
                <a:lnTo>
                  <a:pt x="409275" y="766877"/>
                </a:lnTo>
                <a:lnTo>
                  <a:pt x="380278" y="803180"/>
                </a:lnTo>
                <a:lnTo>
                  <a:pt x="352219" y="840231"/>
                </a:lnTo>
                <a:lnTo>
                  <a:pt x="325174" y="878082"/>
                </a:lnTo>
                <a:lnTo>
                  <a:pt x="298146" y="918348"/>
                </a:lnTo>
                <a:lnTo>
                  <a:pt x="272170" y="959319"/>
                </a:lnTo>
                <a:lnTo>
                  <a:pt x="247233" y="1000980"/>
                </a:lnTo>
                <a:lnTo>
                  <a:pt x="223321" y="1043320"/>
                </a:lnTo>
                <a:lnTo>
                  <a:pt x="200420" y="1086326"/>
                </a:lnTo>
                <a:lnTo>
                  <a:pt x="178517" y="1129984"/>
                </a:lnTo>
                <a:lnTo>
                  <a:pt x="157597" y="1174281"/>
                </a:lnTo>
                <a:lnTo>
                  <a:pt x="137647" y="1219205"/>
                </a:lnTo>
                <a:lnTo>
                  <a:pt x="118653" y="1264742"/>
                </a:lnTo>
                <a:lnTo>
                  <a:pt x="113103" y="1298607"/>
                </a:lnTo>
                <a:lnTo>
                  <a:pt x="113451" y="1318624"/>
                </a:lnTo>
                <a:lnTo>
                  <a:pt x="113477" y="1320157"/>
                </a:lnTo>
                <a:lnTo>
                  <a:pt x="114472" y="1341528"/>
                </a:lnTo>
                <a:lnTo>
                  <a:pt x="126808" y="1318624"/>
                </a:lnTo>
                <a:lnTo>
                  <a:pt x="153099" y="1272749"/>
                </a:lnTo>
                <a:lnTo>
                  <a:pt x="180466" y="1227796"/>
                </a:lnTo>
                <a:lnTo>
                  <a:pt x="208864" y="1183723"/>
                </a:lnTo>
                <a:lnTo>
                  <a:pt x="238247" y="1140485"/>
                </a:lnTo>
                <a:lnTo>
                  <a:pt x="268567" y="1098037"/>
                </a:lnTo>
                <a:lnTo>
                  <a:pt x="299780" y="1056335"/>
                </a:lnTo>
                <a:lnTo>
                  <a:pt x="331837" y="1015334"/>
                </a:lnTo>
                <a:lnTo>
                  <a:pt x="364694" y="974991"/>
                </a:lnTo>
                <a:lnTo>
                  <a:pt x="398304" y="935261"/>
                </a:lnTo>
                <a:lnTo>
                  <a:pt x="435026" y="893442"/>
                </a:lnTo>
                <a:lnTo>
                  <a:pt x="472363" y="852408"/>
                </a:lnTo>
                <a:lnTo>
                  <a:pt x="510393" y="812182"/>
                </a:lnTo>
                <a:lnTo>
                  <a:pt x="549197" y="772789"/>
                </a:lnTo>
                <a:lnTo>
                  <a:pt x="586881" y="736177"/>
                </a:lnTo>
                <a:lnTo>
                  <a:pt x="625341" y="700407"/>
                </a:lnTo>
                <a:lnTo>
                  <a:pt x="664558" y="665456"/>
                </a:lnTo>
                <a:lnTo>
                  <a:pt x="704508" y="631300"/>
                </a:lnTo>
                <a:lnTo>
                  <a:pt x="745170" y="597915"/>
                </a:lnTo>
                <a:lnTo>
                  <a:pt x="786521" y="565278"/>
                </a:lnTo>
                <a:lnTo>
                  <a:pt x="828541" y="533365"/>
                </a:lnTo>
                <a:lnTo>
                  <a:pt x="870657" y="502372"/>
                </a:lnTo>
                <a:lnTo>
                  <a:pt x="913374" y="471989"/>
                </a:lnTo>
                <a:lnTo>
                  <a:pt x="956713" y="442301"/>
                </a:lnTo>
                <a:lnTo>
                  <a:pt x="1000694" y="413396"/>
                </a:lnTo>
                <a:lnTo>
                  <a:pt x="1045335" y="385358"/>
                </a:lnTo>
                <a:lnTo>
                  <a:pt x="1090658" y="358273"/>
                </a:lnTo>
                <a:lnTo>
                  <a:pt x="1179636" y="308273"/>
                </a:lnTo>
                <a:lnTo>
                  <a:pt x="1222988" y="284795"/>
                </a:lnTo>
                <a:lnTo>
                  <a:pt x="1266746" y="261885"/>
                </a:lnTo>
                <a:lnTo>
                  <a:pt x="1310920" y="239639"/>
                </a:lnTo>
                <a:lnTo>
                  <a:pt x="1355518" y="218148"/>
                </a:lnTo>
                <a:lnTo>
                  <a:pt x="1400548" y="197508"/>
                </a:lnTo>
                <a:lnTo>
                  <a:pt x="1445547" y="178014"/>
                </a:lnTo>
                <a:lnTo>
                  <a:pt x="1490882" y="159540"/>
                </a:lnTo>
                <a:lnTo>
                  <a:pt x="1536588" y="142254"/>
                </a:lnTo>
                <a:lnTo>
                  <a:pt x="1582699" y="126319"/>
                </a:lnTo>
                <a:lnTo>
                  <a:pt x="1629251" y="111902"/>
                </a:lnTo>
                <a:lnTo>
                  <a:pt x="1676278" y="99168"/>
                </a:lnTo>
                <a:lnTo>
                  <a:pt x="1840317" y="50732"/>
                </a:lnTo>
                <a:lnTo>
                  <a:pt x="1847050" y="46918"/>
                </a:lnTo>
                <a:lnTo>
                  <a:pt x="1850809" y="45275"/>
                </a:lnTo>
                <a:lnTo>
                  <a:pt x="1850168" y="41784"/>
                </a:lnTo>
                <a:lnTo>
                  <a:pt x="1847561" y="33047"/>
                </a:lnTo>
                <a:lnTo>
                  <a:pt x="1847469" y="32740"/>
                </a:lnTo>
                <a:lnTo>
                  <a:pt x="1842306" y="24401"/>
                </a:lnTo>
                <a:lnTo>
                  <a:pt x="1833240" y="16502"/>
                </a:lnTo>
                <a:lnTo>
                  <a:pt x="1818835" y="8779"/>
                </a:lnTo>
                <a:lnTo>
                  <a:pt x="17742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4"/>
          <p:cNvSpPr/>
          <p:nvPr/>
        </p:nvSpPr>
        <p:spPr>
          <a:xfrm>
            <a:off x="12837113" y="4253813"/>
            <a:ext cx="1851025" cy="1529715"/>
          </a:xfrm>
          <a:custGeom>
            <a:rect b="b" l="l" r="r" t="t"/>
            <a:pathLst>
              <a:path extrusionOk="0" h="1529714" w="1851025">
                <a:moveTo>
                  <a:pt x="1779443" y="721800"/>
                </a:moveTo>
                <a:lnTo>
                  <a:pt x="1803023" y="762257"/>
                </a:lnTo>
                <a:lnTo>
                  <a:pt x="1813485" y="802226"/>
                </a:lnTo>
                <a:lnTo>
                  <a:pt x="1820703" y="858935"/>
                </a:lnTo>
                <a:lnTo>
                  <a:pt x="1822920" y="897305"/>
                </a:lnTo>
                <a:lnTo>
                  <a:pt x="1823802" y="935261"/>
                </a:lnTo>
                <a:lnTo>
                  <a:pt x="1823916" y="941480"/>
                </a:lnTo>
                <a:lnTo>
                  <a:pt x="1826646" y="989208"/>
                </a:lnTo>
                <a:lnTo>
                  <a:pt x="1830862" y="1038865"/>
                </a:lnTo>
                <a:lnTo>
                  <a:pt x="1837089" y="1101925"/>
                </a:lnTo>
                <a:lnTo>
                  <a:pt x="1840930" y="1140485"/>
                </a:lnTo>
                <a:lnTo>
                  <a:pt x="1845738" y="1194416"/>
                </a:lnTo>
                <a:lnTo>
                  <a:pt x="1849208" y="1246795"/>
                </a:lnTo>
                <a:lnTo>
                  <a:pt x="1850810" y="1298349"/>
                </a:lnTo>
                <a:lnTo>
                  <a:pt x="1850089" y="1341528"/>
                </a:lnTo>
                <a:lnTo>
                  <a:pt x="1847284" y="1383217"/>
                </a:lnTo>
                <a:lnTo>
                  <a:pt x="1842009" y="1424665"/>
                </a:lnTo>
                <a:lnTo>
                  <a:pt x="1834094" y="1464072"/>
                </a:lnTo>
                <a:lnTo>
                  <a:pt x="1816610" y="1502232"/>
                </a:lnTo>
                <a:lnTo>
                  <a:pt x="1772210" y="1528486"/>
                </a:lnTo>
                <a:lnTo>
                  <a:pt x="1756081" y="1529210"/>
                </a:lnTo>
                <a:lnTo>
                  <a:pt x="1738991" y="1526179"/>
                </a:lnTo>
                <a:lnTo>
                  <a:pt x="1720174" y="1517923"/>
                </a:lnTo>
                <a:lnTo>
                  <a:pt x="1701016" y="1505496"/>
                </a:lnTo>
                <a:lnTo>
                  <a:pt x="1684202" y="1492630"/>
                </a:lnTo>
                <a:lnTo>
                  <a:pt x="1672419" y="1483053"/>
                </a:lnTo>
                <a:lnTo>
                  <a:pt x="1635894" y="1454408"/>
                </a:lnTo>
                <a:lnTo>
                  <a:pt x="1599078" y="1426464"/>
                </a:lnTo>
                <a:lnTo>
                  <a:pt x="1562055" y="1399076"/>
                </a:lnTo>
                <a:lnTo>
                  <a:pt x="1540217" y="1383217"/>
                </a:lnTo>
                <a:lnTo>
                  <a:pt x="1732549" y="1383217"/>
                </a:lnTo>
                <a:lnTo>
                  <a:pt x="1733743" y="1372626"/>
                </a:lnTo>
                <a:lnTo>
                  <a:pt x="1757170" y="1372626"/>
                </a:lnTo>
                <a:lnTo>
                  <a:pt x="1767214" y="1368578"/>
                </a:lnTo>
                <a:lnTo>
                  <a:pt x="1769458" y="1362681"/>
                </a:lnTo>
                <a:lnTo>
                  <a:pt x="1767333" y="1357605"/>
                </a:lnTo>
                <a:lnTo>
                  <a:pt x="1750209" y="1310880"/>
                </a:lnTo>
                <a:lnTo>
                  <a:pt x="1737409" y="1278166"/>
                </a:lnTo>
                <a:lnTo>
                  <a:pt x="1736955" y="1247193"/>
                </a:lnTo>
                <a:lnTo>
                  <a:pt x="1734361" y="1195237"/>
                </a:lnTo>
                <a:lnTo>
                  <a:pt x="1730589" y="1143192"/>
                </a:lnTo>
                <a:lnTo>
                  <a:pt x="1725615" y="1083181"/>
                </a:lnTo>
                <a:lnTo>
                  <a:pt x="1722158" y="1040889"/>
                </a:lnTo>
                <a:lnTo>
                  <a:pt x="1718822" y="991656"/>
                </a:lnTo>
                <a:lnTo>
                  <a:pt x="1716955" y="944385"/>
                </a:lnTo>
                <a:lnTo>
                  <a:pt x="1711592" y="781209"/>
                </a:lnTo>
                <a:lnTo>
                  <a:pt x="1716690" y="755313"/>
                </a:lnTo>
                <a:lnTo>
                  <a:pt x="1731670" y="734837"/>
                </a:lnTo>
                <a:lnTo>
                  <a:pt x="1753575" y="722695"/>
                </a:lnTo>
                <a:lnTo>
                  <a:pt x="1779443" y="721800"/>
                </a:lnTo>
                <a:close/>
              </a:path>
              <a:path extrusionOk="0" h="1529714" w="1851025">
                <a:moveTo>
                  <a:pt x="1180113" y="1080769"/>
                </a:moveTo>
                <a:lnTo>
                  <a:pt x="1239634" y="1101925"/>
                </a:lnTo>
                <a:lnTo>
                  <a:pt x="1289577" y="1121089"/>
                </a:lnTo>
                <a:lnTo>
                  <a:pt x="1338818" y="1141050"/>
                </a:lnTo>
                <a:lnTo>
                  <a:pt x="1387302" y="1162184"/>
                </a:lnTo>
                <a:lnTo>
                  <a:pt x="1434971" y="1184869"/>
                </a:lnTo>
                <a:lnTo>
                  <a:pt x="1481769" y="1209480"/>
                </a:lnTo>
                <a:lnTo>
                  <a:pt x="1525244" y="1234934"/>
                </a:lnTo>
                <a:lnTo>
                  <a:pt x="1567759" y="1262150"/>
                </a:lnTo>
                <a:lnTo>
                  <a:pt x="1609531" y="1290859"/>
                </a:lnTo>
                <a:lnTo>
                  <a:pt x="1650776" y="1320787"/>
                </a:lnTo>
                <a:lnTo>
                  <a:pt x="1691710" y="1351663"/>
                </a:lnTo>
                <a:lnTo>
                  <a:pt x="1732549" y="1383217"/>
                </a:lnTo>
                <a:lnTo>
                  <a:pt x="1540217" y="1383217"/>
                </a:lnTo>
                <a:lnTo>
                  <a:pt x="1524907" y="1372098"/>
                </a:lnTo>
                <a:lnTo>
                  <a:pt x="1489742" y="1347218"/>
                </a:lnTo>
                <a:lnTo>
                  <a:pt x="1383661" y="1273700"/>
                </a:lnTo>
                <a:lnTo>
                  <a:pt x="1256582" y="1183320"/>
                </a:lnTo>
                <a:lnTo>
                  <a:pt x="1213266" y="1153707"/>
                </a:lnTo>
                <a:lnTo>
                  <a:pt x="1168761" y="1124811"/>
                </a:lnTo>
                <a:lnTo>
                  <a:pt x="1161476" y="1119240"/>
                </a:lnTo>
                <a:lnTo>
                  <a:pt x="1157062" y="1111529"/>
                </a:lnTo>
                <a:lnTo>
                  <a:pt x="1155846" y="1102706"/>
                </a:lnTo>
                <a:lnTo>
                  <a:pt x="1158151" y="1093801"/>
                </a:lnTo>
                <a:lnTo>
                  <a:pt x="1163708" y="1086494"/>
                </a:lnTo>
                <a:lnTo>
                  <a:pt x="1171348" y="1082011"/>
                </a:lnTo>
                <a:lnTo>
                  <a:pt x="1180113" y="1080769"/>
                </a:lnTo>
                <a:close/>
              </a:path>
              <a:path extrusionOk="0" h="1529714" w="1851025">
                <a:moveTo>
                  <a:pt x="1736414" y="1341740"/>
                </a:moveTo>
                <a:lnTo>
                  <a:pt x="1749169" y="1365468"/>
                </a:lnTo>
                <a:lnTo>
                  <a:pt x="1751294" y="1370543"/>
                </a:lnTo>
                <a:lnTo>
                  <a:pt x="1757170" y="1372626"/>
                </a:lnTo>
                <a:lnTo>
                  <a:pt x="1733743" y="1372626"/>
                </a:lnTo>
                <a:lnTo>
                  <a:pt x="1734865" y="1362681"/>
                </a:lnTo>
                <a:lnTo>
                  <a:pt x="1736414" y="1341740"/>
                </a:lnTo>
                <a:close/>
              </a:path>
              <a:path extrusionOk="0" h="1529714" w="1851025">
                <a:moveTo>
                  <a:pt x="76601" y="0"/>
                </a:moveTo>
                <a:lnTo>
                  <a:pt x="128308" y="1474"/>
                </a:lnTo>
                <a:lnTo>
                  <a:pt x="172369" y="7063"/>
                </a:lnTo>
                <a:lnTo>
                  <a:pt x="242571" y="21044"/>
                </a:lnTo>
                <a:lnTo>
                  <a:pt x="290751" y="33047"/>
                </a:lnTo>
                <a:lnTo>
                  <a:pt x="338576" y="46549"/>
                </a:lnTo>
                <a:lnTo>
                  <a:pt x="386021" y="61460"/>
                </a:lnTo>
                <a:lnTo>
                  <a:pt x="433064" y="77693"/>
                </a:lnTo>
                <a:lnTo>
                  <a:pt x="482515" y="96278"/>
                </a:lnTo>
                <a:lnTo>
                  <a:pt x="531492" y="116097"/>
                </a:lnTo>
                <a:lnTo>
                  <a:pt x="579999" y="137000"/>
                </a:lnTo>
                <a:lnTo>
                  <a:pt x="628045" y="158833"/>
                </a:lnTo>
                <a:lnTo>
                  <a:pt x="675636" y="181446"/>
                </a:lnTo>
                <a:lnTo>
                  <a:pt x="722777" y="204685"/>
                </a:lnTo>
                <a:lnTo>
                  <a:pt x="769477" y="228400"/>
                </a:lnTo>
                <a:lnTo>
                  <a:pt x="812290" y="251368"/>
                </a:lnTo>
                <a:lnTo>
                  <a:pt x="854655" y="275018"/>
                </a:lnTo>
                <a:lnTo>
                  <a:pt x="896520" y="299394"/>
                </a:lnTo>
                <a:lnTo>
                  <a:pt x="937837" y="324540"/>
                </a:lnTo>
                <a:lnTo>
                  <a:pt x="978556" y="350500"/>
                </a:lnTo>
                <a:lnTo>
                  <a:pt x="1018626" y="377318"/>
                </a:lnTo>
                <a:lnTo>
                  <a:pt x="1057998" y="405038"/>
                </a:lnTo>
                <a:lnTo>
                  <a:pt x="1096622" y="433705"/>
                </a:lnTo>
                <a:lnTo>
                  <a:pt x="1134854" y="463681"/>
                </a:lnTo>
                <a:lnTo>
                  <a:pt x="1172336" y="494498"/>
                </a:lnTo>
                <a:lnTo>
                  <a:pt x="1209059" y="526143"/>
                </a:lnTo>
                <a:lnTo>
                  <a:pt x="1245016" y="558602"/>
                </a:lnTo>
                <a:lnTo>
                  <a:pt x="1280200" y="591862"/>
                </a:lnTo>
                <a:lnTo>
                  <a:pt x="1314603" y="625908"/>
                </a:lnTo>
                <a:lnTo>
                  <a:pt x="1348218" y="660728"/>
                </a:lnTo>
                <a:lnTo>
                  <a:pt x="1381037" y="696306"/>
                </a:lnTo>
                <a:lnTo>
                  <a:pt x="1411678" y="731270"/>
                </a:lnTo>
                <a:lnTo>
                  <a:pt x="1441535" y="766877"/>
                </a:lnTo>
                <a:lnTo>
                  <a:pt x="1470531" y="803180"/>
                </a:lnTo>
                <a:lnTo>
                  <a:pt x="1498590" y="840231"/>
                </a:lnTo>
                <a:lnTo>
                  <a:pt x="1525635" y="878082"/>
                </a:lnTo>
                <a:lnTo>
                  <a:pt x="1552664" y="918348"/>
                </a:lnTo>
                <a:lnTo>
                  <a:pt x="1578640" y="959319"/>
                </a:lnTo>
                <a:lnTo>
                  <a:pt x="1603577" y="1000980"/>
                </a:lnTo>
                <a:lnTo>
                  <a:pt x="1627489" y="1043320"/>
                </a:lnTo>
                <a:lnTo>
                  <a:pt x="1650389" y="1086326"/>
                </a:lnTo>
                <a:lnTo>
                  <a:pt x="1672293" y="1129984"/>
                </a:lnTo>
                <a:lnTo>
                  <a:pt x="1693213" y="1174281"/>
                </a:lnTo>
                <a:lnTo>
                  <a:pt x="1713163" y="1219205"/>
                </a:lnTo>
                <a:lnTo>
                  <a:pt x="1732157" y="1264742"/>
                </a:lnTo>
                <a:lnTo>
                  <a:pt x="1737707" y="1298607"/>
                </a:lnTo>
                <a:lnTo>
                  <a:pt x="1737359" y="1318624"/>
                </a:lnTo>
                <a:lnTo>
                  <a:pt x="1737332" y="1320157"/>
                </a:lnTo>
                <a:lnTo>
                  <a:pt x="1736338" y="1341528"/>
                </a:lnTo>
                <a:lnTo>
                  <a:pt x="1724002" y="1318624"/>
                </a:lnTo>
                <a:lnTo>
                  <a:pt x="1697711" y="1272749"/>
                </a:lnTo>
                <a:lnTo>
                  <a:pt x="1670344" y="1227796"/>
                </a:lnTo>
                <a:lnTo>
                  <a:pt x="1641946" y="1183723"/>
                </a:lnTo>
                <a:lnTo>
                  <a:pt x="1612563" y="1140485"/>
                </a:lnTo>
                <a:lnTo>
                  <a:pt x="1582242" y="1098037"/>
                </a:lnTo>
                <a:lnTo>
                  <a:pt x="1551030" y="1056335"/>
                </a:lnTo>
                <a:lnTo>
                  <a:pt x="1518972" y="1015334"/>
                </a:lnTo>
                <a:lnTo>
                  <a:pt x="1486115" y="974991"/>
                </a:lnTo>
                <a:lnTo>
                  <a:pt x="1452506" y="935261"/>
                </a:lnTo>
                <a:lnTo>
                  <a:pt x="1415784" y="893442"/>
                </a:lnTo>
                <a:lnTo>
                  <a:pt x="1378447" y="852408"/>
                </a:lnTo>
                <a:lnTo>
                  <a:pt x="1340416" y="812182"/>
                </a:lnTo>
                <a:lnTo>
                  <a:pt x="1301612" y="772789"/>
                </a:lnTo>
                <a:lnTo>
                  <a:pt x="1263929" y="736177"/>
                </a:lnTo>
                <a:lnTo>
                  <a:pt x="1225468" y="700407"/>
                </a:lnTo>
                <a:lnTo>
                  <a:pt x="1186252" y="665456"/>
                </a:lnTo>
                <a:lnTo>
                  <a:pt x="1146302" y="631300"/>
                </a:lnTo>
                <a:lnTo>
                  <a:pt x="1105640" y="597915"/>
                </a:lnTo>
                <a:lnTo>
                  <a:pt x="1064288" y="565278"/>
                </a:lnTo>
                <a:lnTo>
                  <a:pt x="1022268" y="533365"/>
                </a:lnTo>
                <a:lnTo>
                  <a:pt x="980153" y="502372"/>
                </a:lnTo>
                <a:lnTo>
                  <a:pt x="937435" y="471989"/>
                </a:lnTo>
                <a:lnTo>
                  <a:pt x="894096" y="442301"/>
                </a:lnTo>
                <a:lnTo>
                  <a:pt x="850116" y="413396"/>
                </a:lnTo>
                <a:lnTo>
                  <a:pt x="805474" y="385358"/>
                </a:lnTo>
                <a:lnTo>
                  <a:pt x="760151" y="358273"/>
                </a:lnTo>
                <a:lnTo>
                  <a:pt x="671173" y="308273"/>
                </a:lnTo>
                <a:lnTo>
                  <a:pt x="627821" y="284795"/>
                </a:lnTo>
                <a:lnTo>
                  <a:pt x="584063" y="261885"/>
                </a:lnTo>
                <a:lnTo>
                  <a:pt x="539889" y="239639"/>
                </a:lnTo>
                <a:lnTo>
                  <a:pt x="495292" y="218148"/>
                </a:lnTo>
                <a:lnTo>
                  <a:pt x="450261" y="197508"/>
                </a:lnTo>
                <a:lnTo>
                  <a:pt x="405262" y="178014"/>
                </a:lnTo>
                <a:lnTo>
                  <a:pt x="359927" y="159540"/>
                </a:lnTo>
                <a:lnTo>
                  <a:pt x="314221" y="142254"/>
                </a:lnTo>
                <a:lnTo>
                  <a:pt x="268110" y="126319"/>
                </a:lnTo>
                <a:lnTo>
                  <a:pt x="221558" y="111902"/>
                </a:lnTo>
                <a:lnTo>
                  <a:pt x="174531" y="99168"/>
                </a:lnTo>
                <a:lnTo>
                  <a:pt x="10492" y="50732"/>
                </a:lnTo>
                <a:lnTo>
                  <a:pt x="3759" y="46918"/>
                </a:lnTo>
                <a:lnTo>
                  <a:pt x="0" y="45275"/>
                </a:lnTo>
                <a:lnTo>
                  <a:pt x="641" y="41784"/>
                </a:lnTo>
                <a:lnTo>
                  <a:pt x="31974" y="8779"/>
                </a:lnTo>
                <a:lnTo>
                  <a:pt x="766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27" name="Google Shape;127;p4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28" name="Google Shape;128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4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17544287" y="9351684"/>
            <a:ext cx="216534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1877899" y="3619500"/>
            <a:ext cx="13718717" cy="5539740"/>
            <a:chOff x="1877899" y="3619500"/>
            <a:chExt cx="13718717" cy="5539740"/>
          </a:xfrm>
        </p:grpSpPr>
        <p:pic>
          <p:nvPicPr>
            <p:cNvPr id="136" name="Google Shape;13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91384" y="3619500"/>
              <a:ext cx="12905232" cy="55397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5"/>
            <p:cNvSpPr/>
            <p:nvPr/>
          </p:nvSpPr>
          <p:spPr>
            <a:xfrm>
              <a:off x="1877899" y="5345651"/>
              <a:ext cx="1834514" cy="1570990"/>
            </a:xfrm>
            <a:custGeom>
              <a:rect b="b" l="l" r="r" t="t"/>
              <a:pathLst>
                <a:path extrusionOk="0" h="1570990" w="1834514">
                  <a:moveTo>
                    <a:pt x="732616" y="1216205"/>
                  </a:moveTo>
                  <a:lnTo>
                    <a:pt x="611042" y="1257191"/>
                  </a:lnTo>
                  <a:lnTo>
                    <a:pt x="653092" y="1290483"/>
                  </a:lnTo>
                  <a:lnTo>
                    <a:pt x="698423" y="1318620"/>
                  </a:lnTo>
                  <a:lnTo>
                    <a:pt x="746559" y="1341379"/>
                  </a:lnTo>
                  <a:lnTo>
                    <a:pt x="797026" y="1358536"/>
                  </a:lnTo>
                  <a:lnTo>
                    <a:pt x="849347" y="1369868"/>
                  </a:lnTo>
                  <a:lnTo>
                    <a:pt x="899061" y="1379458"/>
                  </a:lnTo>
                  <a:lnTo>
                    <a:pt x="948899" y="1386305"/>
                  </a:lnTo>
                  <a:lnTo>
                    <a:pt x="998831" y="1390612"/>
                  </a:lnTo>
                  <a:lnTo>
                    <a:pt x="1048959" y="1392575"/>
                  </a:lnTo>
                  <a:lnTo>
                    <a:pt x="1098844" y="1392398"/>
                  </a:lnTo>
                  <a:lnTo>
                    <a:pt x="1148861" y="1390277"/>
                  </a:lnTo>
                  <a:lnTo>
                    <a:pt x="1198842" y="1386413"/>
                  </a:lnTo>
                  <a:lnTo>
                    <a:pt x="1248756" y="1381005"/>
                  </a:lnTo>
                  <a:lnTo>
                    <a:pt x="1298570" y="1374254"/>
                  </a:lnTo>
                  <a:lnTo>
                    <a:pt x="1348252" y="1366359"/>
                  </a:lnTo>
                  <a:lnTo>
                    <a:pt x="1397769" y="1357519"/>
                  </a:lnTo>
                  <a:lnTo>
                    <a:pt x="1447090" y="1347934"/>
                  </a:lnTo>
                  <a:lnTo>
                    <a:pt x="1560852" y="1324439"/>
                  </a:lnTo>
                  <a:lnTo>
                    <a:pt x="1616900" y="1313753"/>
                  </a:lnTo>
                  <a:lnTo>
                    <a:pt x="1706244" y="1297837"/>
                  </a:lnTo>
                  <a:lnTo>
                    <a:pt x="1677519" y="1339348"/>
                  </a:lnTo>
                  <a:lnTo>
                    <a:pt x="1647476" y="1379895"/>
                  </a:lnTo>
                  <a:lnTo>
                    <a:pt x="1616139" y="1419446"/>
                  </a:lnTo>
                  <a:lnTo>
                    <a:pt x="1583533" y="1457970"/>
                  </a:lnTo>
                  <a:lnTo>
                    <a:pt x="1565634" y="1480343"/>
                  </a:lnTo>
                  <a:lnTo>
                    <a:pt x="1553136" y="1493892"/>
                  </a:lnTo>
                  <a:lnTo>
                    <a:pt x="1545213" y="1507158"/>
                  </a:lnTo>
                  <a:lnTo>
                    <a:pt x="1541039" y="1528684"/>
                  </a:lnTo>
                  <a:lnTo>
                    <a:pt x="1545929" y="1546013"/>
                  </a:lnTo>
                  <a:lnTo>
                    <a:pt x="1556680" y="1559656"/>
                  </a:lnTo>
                  <a:lnTo>
                    <a:pt x="1571732" y="1568270"/>
                  </a:lnTo>
                  <a:lnTo>
                    <a:pt x="1589524" y="1570509"/>
                  </a:lnTo>
                  <a:lnTo>
                    <a:pt x="1597984" y="1569052"/>
                  </a:lnTo>
                  <a:lnTo>
                    <a:pt x="1605944" y="1566047"/>
                  </a:lnTo>
                  <a:lnTo>
                    <a:pt x="1613195" y="1561596"/>
                  </a:lnTo>
                  <a:lnTo>
                    <a:pt x="1613897" y="1560953"/>
                  </a:lnTo>
                  <a:lnTo>
                    <a:pt x="1613713" y="1561015"/>
                  </a:lnTo>
                  <a:lnTo>
                    <a:pt x="1619527" y="1555802"/>
                  </a:lnTo>
                  <a:lnTo>
                    <a:pt x="1681957" y="1500367"/>
                  </a:lnTo>
                  <a:lnTo>
                    <a:pt x="1719046" y="1461294"/>
                  </a:lnTo>
                  <a:lnTo>
                    <a:pt x="1753199" y="1419610"/>
                  </a:lnTo>
                  <a:lnTo>
                    <a:pt x="1784268" y="1375479"/>
                  </a:lnTo>
                  <a:lnTo>
                    <a:pt x="1805454" y="1342964"/>
                  </a:lnTo>
                  <a:lnTo>
                    <a:pt x="1823837" y="1308224"/>
                  </a:lnTo>
                  <a:lnTo>
                    <a:pt x="1834217" y="1271412"/>
                  </a:lnTo>
                  <a:lnTo>
                    <a:pt x="1831395" y="1232678"/>
                  </a:lnTo>
                  <a:lnTo>
                    <a:pt x="1818593" y="1208061"/>
                  </a:lnTo>
                  <a:lnTo>
                    <a:pt x="1802250" y="1185854"/>
                  </a:lnTo>
                  <a:lnTo>
                    <a:pt x="1782697" y="1166437"/>
                  </a:lnTo>
                  <a:lnTo>
                    <a:pt x="1769942" y="1157197"/>
                  </a:lnTo>
                  <a:lnTo>
                    <a:pt x="1645281" y="1199222"/>
                  </a:lnTo>
                  <a:lnTo>
                    <a:pt x="1595268" y="1208403"/>
                  </a:lnTo>
                  <a:lnTo>
                    <a:pt x="1409337" y="1245645"/>
                  </a:lnTo>
                  <a:lnTo>
                    <a:pt x="1363906" y="1254224"/>
                  </a:lnTo>
                  <a:lnTo>
                    <a:pt x="1317903" y="1262166"/>
                  </a:lnTo>
                  <a:lnTo>
                    <a:pt x="1270833" y="1269298"/>
                  </a:lnTo>
                  <a:lnTo>
                    <a:pt x="1222199" y="1275447"/>
                  </a:lnTo>
                  <a:lnTo>
                    <a:pt x="1171506" y="1280442"/>
                  </a:lnTo>
                  <a:lnTo>
                    <a:pt x="1118258" y="1284110"/>
                  </a:lnTo>
                  <a:lnTo>
                    <a:pt x="1064907" y="1285670"/>
                  </a:lnTo>
                  <a:lnTo>
                    <a:pt x="1008437" y="1283328"/>
                  </a:lnTo>
                  <a:lnTo>
                    <a:pt x="950930" y="1277481"/>
                  </a:lnTo>
                  <a:lnTo>
                    <a:pt x="894465" y="1268528"/>
                  </a:lnTo>
                  <a:lnTo>
                    <a:pt x="841125" y="1256865"/>
                  </a:lnTo>
                  <a:lnTo>
                    <a:pt x="792989" y="1242890"/>
                  </a:lnTo>
                  <a:lnTo>
                    <a:pt x="752139" y="1227000"/>
                  </a:lnTo>
                  <a:lnTo>
                    <a:pt x="732616" y="1216205"/>
                  </a:lnTo>
                  <a:close/>
                </a:path>
                <a:path extrusionOk="0" h="1570990" w="1834514">
                  <a:moveTo>
                    <a:pt x="1619527" y="1555802"/>
                  </a:moveTo>
                  <a:lnTo>
                    <a:pt x="1613713" y="1561015"/>
                  </a:lnTo>
                  <a:lnTo>
                    <a:pt x="1615341" y="1559632"/>
                  </a:lnTo>
                  <a:lnTo>
                    <a:pt x="1619527" y="1555802"/>
                  </a:lnTo>
                  <a:close/>
                </a:path>
                <a:path extrusionOk="0" h="1570990" w="1834514">
                  <a:moveTo>
                    <a:pt x="1615341" y="1559632"/>
                  </a:moveTo>
                  <a:lnTo>
                    <a:pt x="1613713" y="1561015"/>
                  </a:lnTo>
                  <a:lnTo>
                    <a:pt x="1613897" y="1560953"/>
                  </a:lnTo>
                  <a:lnTo>
                    <a:pt x="1615341" y="1559632"/>
                  </a:lnTo>
                  <a:close/>
                </a:path>
                <a:path extrusionOk="0" h="1570990" w="1834514">
                  <a:moveTo>
                    <a:pt x="1620060" y="1555622"/>
                  </a:moveTo>
                  <a:lnTo>
                    <a:pt x="1619527" y="1555802"/>
                  </a:lnTo>
                  <a:lnTo>
                    <a:pt x="1615341" y="1559632"/>
                  </a:lnTo>
                  <a:lnTo>
                    <a:pt x="1620060" y="1555622"/>
                  </a:lnTo>
                  <a:close/>
                </a:path>
                <a:path extrusionOk="0" h="1570990" w="1834514">
                  <a:moveTo>
                    <a:pt x="1323402" y="869239"/>
                  </a:moveTo>
                  <a:lnTo>
                    <a:pt x="1307060" y="882212"/>
                  </a:lnTo>
                  <a:lnTo>
                    <a:pt x="1296774" y="900407"/>
                  </a:lnTo>
                  <a:lnTo>
                    <a:pt x="1294152" y="921939"/>
                  </a:lnTo>
                  <a:lnTo>
                    <a:pt x="1295931" y="932184"/>
                  </a:lnTo>
                  <a:lnTo>
                    <a:pt x="1346041" y="983548"/>
                  </a:lnTo>
                  <a:lnTo>
                    <a:pt x="1385327" y="1012140"/>
                  </a:lnTo>
                  <a:lnTo>
                    <a:pt x="1606600" y="1171065"/>
                  </a:lnTo>
                  <a:lnTo>
                    <a:pt x="1645281" y="1199222"/>
                  </a:lnTo>
                  <a:lnTo>
                    <a:pt x="1769942" y="1157197"/>
                  </a:lnTo>
                  <a:lnTo>
                    <a:pt x="1760266" y="1150187"/>
                  </a:lnTo>
                  <a:lnTo>
                    <a:pt x="1717657" y="1118381"/>
                  </a:lnTo>
                  <a:lnTo>
                    <a:pt x="1674722" y="1087026"/>
                  </a:lnTo>
                  <a:lnTo>
                    <a:pt x="1631553" y="1055995"/>
                  </a:lnTo>
                  <a:lnTo>
                    <a:pt x="1501585" y="963551"/>
                  </a:lnTo>
                  <a:lnTo>
                    <a:pt x="1458418" y="932522"/>
                  </a:lnTo>
                  <a:lnTo>
                    <a:pt x="1415485" y="901170"/>
                  </a:lnTo>
                  <a:lnTo>
                    <a:pt x="1398959" y="888801"/>
                  </a:lnTo>
                  <a:lnTo>
                    <a:pt x="1382323" y="876013"/>
                  </a:lnTo>
                  <a:lnTo>
                    <a:pt x="1364446" y="866354"/>
                  </a:lnTo>
                  <a:lnTo>
                    <a:pt x="1344193" y="863372"/>
                  </a:lnTo>
                  <a:lnTo>
                    <a:pt x="1323402" y="869239"/>
                  </a:lnTo>
                  <a:close/>
                </a:path>
                <a:path extrusionOk="0" h="1570990" w="1834514">
                  <a:moveTo>
                    <a:pt x="213614" y="3025"/>
                  </a:moveTo>
                  <a:lnTo>
                    <a:pt x="158541" y="69192"/>
                  </a:lnTo>
                  <a:lnTo>
                    <a:pt x="134461" y="111202"/>
                  </a:lnTo>
                  <a:lnTo>
                    <a:pt x="112453" y="154279"/>
                  </a:lnTo>
                  <a:lnTo>
                    <a:pt x="92493" y="198333"/>
                  </a:lnTo>
                  <a:lnTo>
                    <a:pt x="74555" y="243270"/>
                  </a:lnTo>
                  <a:lnTo>
                    <a:pt x="58615" y="289000"/>
                  </a:lnTo>
                  <a:lnTo>
                    <a:pt x="44647" y="335428"/>
                  </a:lnTo>
                  <a:lnTo>
                    <a:pt x="32626" y="382464"/>
                  </a:lnTo>
                  <a:lnTo>
                    <a:pt x="22528" y="430015"/>
                  </a:lnTo>
                  <a:lnTo>
                    <a:pt x="14328" y="477989"/>
                  </a:lnTo>
                  <a:lnTo>
                    <a:pt x="8000" y="526294"/>
                  </a:lnTo>
                  <a:lnTo>
                    <a:pt x="3519" y="574836"/>
                  </a:lnTo>
                  <a:lnTo>
                    <a:pt x="860" y="623525"/>
                  </a:lnTo>
                  <a:lnTo>
                    <a:pt x="0" y="672268"/>
                  </a:lnTo>
                  <a:lnTo>
                    <a:pt x="911" y="720973"/>
                  </a:lnTo>
                  <a:lnTo>
                    <a:pt x="3570" y="769547"/>
                  </a:lnTo>
                  <a:lnTo>
                    <a:pt x="7951" y="817898"/>
                  </a:lnTo>
                  <a:lnTo>
                    <a:pt x="14030" y="865934"/>
                  </a:lnTo>
                  <a:lnTo>
                    <a:pt x="21716" y="913163"/>
                  </a:lnTo>
                  <a:lnTo>
                    <a:pt x="30896" y="958458"/>
                  </a:lnTo>
                  <a:lnTo>
                    <a:pt x="43071" y="1002700"/>
                  </a:lnTo>
                  <a:lnTo>
                    <a:pt x="53943" y="1033665"/>
                  </a:lnTo>
                  <a:lnTo>
                    <a:pt x="56398" y="1040657"/>
                  </a:lnTo>
                  <a:lnTo>
                    <a:pt x="58226" y="1045863"/>
                  </a:lnTo>
                  <a:lnTo>
                    <a:pt x="76075" y="1087051"/>
                  </a:lnTo>
                  <a:lnTo>
                    <a:pt x="76278" y="1087519"/>
                  </a:lnTo>
                  <a:lnTo>
                    <a:pt x="97146" y="1127241"/>
                  </a:lnTo>
                  <a:lnTo>
                    <a:pt x="120750" y="1164602"/>
                  </a:lnTo>
                  <a:lnTo>
                    <a:pt x="147023" y="1199192"/>
                  </a:lnTo>
                  <a:lnTo>
                    <a:pt x="175838" y="1230532"/>
                  </a:lnTo>
                  <a:lnTo>
                    <a:pt x="207160" y="1258247"/>
                  </a:lnTo>
                  <a:lnTo>
                    <a:pt x="240892" y="1281892"/>
                  </a:lnTo>
                  <a:lnTo>
                    <a:pt x="276953" y="1301040"/>
                  </a:lnTo>
                  <a:lnTo>
                    <a:pt x="315262" y="1315264"/>
                  </a:lnTo>
                  <a:lnTo>
                    <a:pt x="355737" y="1324136"/>
                  </a:lnTo>
                  <a:lnTo>
                    <a:pt x="398297" y="1327230"/>
                  </a:lnTo>
                  <a:lnTo>
                    <a:pt x="443206" y="1324094"/>
                  </a:lnTo>
                  <a:lnTo>
                    <a:pt x="443585" y="1323967"/>
                  </a:lnTo>
                  <a:lnTo>
                    <a:pt x="489348" y="1314374"/>
                  </a:lnTo>
                  <a:lnTo>
                    <a:pt x="537677" y="1297569"/>
                  </a:lnTo>
                  <a:lnTo>
                    <a:pt x="575503" y="1279494"/>
                  </a:lnTo>
                  <a:lnTo>
                    <a:pt x="611042" y="1257191"/>
                  </a:lnTo>
                  <a:lnTo>
                    <a:pt x="732616" y="1216205"/>
                  </a:lnTo>
                  <a:lnTo>
                    <a:pt x="696218" y="1191075"/>
                  </a:lnTo>
                  <a:lnTo>
                    <a:pt x="688644" y="1184808"/>
                  </a:lnTo>
                  <a:lnTo>
                    <a:pt x="719060" y="1141616"/>
                  </a:lnTo>
                  <a:lnTo>
                    <a:pt x="731847" y="1119051"/>
                  </a:lnTo>
                  <a:lnTo>
                    <a:pt x="497130" y="1198179"/>
                  </a:lnTo>
                  <a:lnTo>
                    <a:pt x="453059" y="1212126"/>
                  </a:lnTo>
                  <a:lnTo>
                    <a:pt x="407864" y="1217081"/>
                  </a:lnTo>
                  <a:lnTo>
                    <a:pt x="362864" y="1213284"/>
                  </a:lnTo>
                  <a:lnTo>
                    <a:pt x="319375" y="1200976"/>
                  </a:lnTo>
                  <a:lnTo>
                    <a:pt x="278717" y="1180396"/>
                  </a:lnTo>
                  <a:lnTo>
                    <a:pt x="242206" y="1151786"/>
                  </a:lnTo>
                  <a:lnTo>
                    <a:pt x="211159" y="1115384"/>
                  </a:lnTo>
                  <a:lnTo>
                    <a:pt x="190550" y="1079258"/>
                  </a:lnTo>
                  <a:lnTo>
                    <a:pt x="165876" y="1020730"/>
                  </a:lnTo>
                  <a:lnTo>
                    <a:pt x="151341" y="979247"/>
                  </a:lnTo>
                  <a:lnTo>
                    <a:pt x="135920" y="926505"/>
                  </a:lnTo>
                  <a:lnTo>
                    <a:pt x="125090" y="878736"/>
                  </a:lnTo>
                  <a:lnTo>
                    <a:pt x="116649" y="829695"/>
                  </a:lnTo>
                  <a:lnTo>
                    <a:pt x="110757" y="780717"/>
                  </a:lnTo>
                  <a:lnTo>
                    <a:pt x="107221" y="731568"/>
                  </a:lnTo>
                  <a:lnTo>
                    <a:pt x="105934" y="682408"/>
                  </a:lnTo>
                  <a:lnTo>
                    <a:pt x="106792" y="633393"/>
                  </a:lnTo>
                  <a:lnTo>
                    <a:pt x="109689" y="584683"/>
                  </a:lnTo>
                  <a:lnTo>
                    <a:pt x="114521" y="536436"/>
                  </a:lnTo>
                  <a:lnTo>
                    <a:pt x="121180" y="488811"/>
                  </a:lnTo>
                  <a:lnTo>
                    <a:pt x="129563" y="441966"/>
                  </a:lnTo>
                  <a:lnTo>
                    <a:pt x="139563" y="396059"/>
                  </a:lnTo>
                  <a:lnTo>
                    <a:pt x="151076" y="351249"/>
                  </a:lnTo>
                  <a:lnTo>
                    <a:pt x="163997" y="307695"/>
                  </a:lnTo>
                  <a:lnTo>
                    <a:pt x="178218" y="265555"/>
                  </a:lnTo>
                  <a:lnTo>
                    <a:pt x="194632" y="225697"/>
                  </a:lnTo>
                  <a:lnTo>
                    <a:pt x="213036" y="186755"/>
                  </a:lnTo>
                  <a:lnTo>
                    <a:pt x="233386" y="148803"/>
                  </a:lnTo>
                  <a:lnTo>
                    <a:pt x="255636" y="111913"/>
                  </a:lnTo>
                  <a:lnTo>
                    <a:pt x="266929" y="94057"/>
                  </a:lnTo>
                  <a:lnTo>
                    <a:pt x="277674" y="75590"/>
                  </a:lnTo>
                  <a:lnTo>
                    <a:pt x="283771" y="56062"/>
                  </a:lnTo>
                  <a:lnTo>
                    <a:pt x="281123" y="35025"/>
                  </a:lnTo>
                  <a:lnTo>
                    <a:pt x="270259" y="17031"/>
                  </a:lnTo>
                  <a:lnTo>
                    <a:pt x="253940" y="5012"/>
                  </a:lnTo>
                  <a:lnTo>
                    <a:pt x="234335" y="0"/>
                  </a:lnTo>
                  <a:lnTo>
                    <a:pt x="213614" y="3025"/>
                  </a:lnTo>
                  <a:close/>
                </a:path>
                <a:path extrusionOk="0" h="1570990" w="1834514">
                  <a:moveTo>
                    <a:pt x="645172" y="667783"/>
                  </a:moveTo>
                  <a:lnTo>
                    <a:pt x="605938" y="684796"/>
                  </a:lnTo>
                  <a:lnTo>
                    <a:pt x="568975" y="714379"/>
                  </a:lnTo>
                  <a:lnTo>
                    <a:pt x="540089" y="750737"/>
                  </a:lnTo>
                  <a:lnTo>
                    <a:pt x="518134" y="792143"/>
                  </a:lnTo>
                  <a:lnTo>
                    <a:pt x="501962" y="836869"/>
                  </a:lnTo>
                  <a:lnTo>
                    <a:pt x="490427" y="883185"/>
                  </a:lnTo>
                  <a:lnTo>
                    <a:pt x="482383" y="929363"/>
                  </a:lnTo>
                  <a:lnTo>
                    <a:pt x="477994" y="981107"/>
                  </a:lnTo>
                  <a:lnTo>
                    <a:pt x="481651" y="1032461"/>
                  </a:lnTo>
                  <a:lnTo>
                    <a:pt x="493140" y="1082508"/>
                  </a:lnTo>
                  <a:lnTo>
                    <a:pt x="512249" y="1130327"/>
                  </a:lnTo>
                  <a:lnTo>
                    <a:pt x="538761" y="1175000"/>
                  </a:lnTo>
                  <a:lnTo>
                    <a:pt x="497130" y="1198179"/>
                  </a:lnTo>
                  <a:lnTo>
                    <a:pt x="731847" y="1119051"/>
                  </a:lnTo>
                  <a:lnTo>
                    <a:pt x="744960" y="1095910"/>
                  </a:lnTo>
                  <a:lnTo>
                    <a:pt x="764785" y="1051288"/>
                  </a:lnTo>
                  <a:lnTo>
                    <a:pt x="617309" y="1101006"/>
                  </a:lnTo>
                  <a:lnTo>
                    <a:pt x="597554" y="1051694"/>
                  </a:lnTo>
                  <a:lnTo>
                    <a:pt x="586974" y="1000272"/>
                  </a:lnTo>
                  <a:lnTo>
                    <a:pt x="585607" y="948003"/>
                  </a:lnTo>
                  <a:lnTo>
                    <a:pt x="593491" y="896152"/>
                  </a:lnTo>
                  <a:lnTo>
                    <a:pt x="610664" y="845983"/>
                  </a:lnTo>
                  <a:lnTo>
                    <a:pt x="627650" y="811018"/>
                  </a:lnTo>
                  <a:lnTo>
                    <a:pt x="654657" y="780998"/>
                  </a:lnTo>
                  <a:lnTo>
                    <a:pt x="776482" y="737194"/>
                  </a:lnTo>
                  <a:lnTo>
                    <a:pt x="771967" y="728463"/>
                  </a:lnTo>
                  <a:lnTo>
                    <a:pt x="747135" y="698770"/>
                  </a:lnTo>
                  <a:lnTo>
                    <a:pt x="716943" y="677163"/>
                  </a:lnTo>
                  <a:lnTo>
                    <a:pt x="682564" y="666036"/>
                  </a:lnTo>
                  <a:lnTo>
                    <a:pt x="645172" y="667783"/>
                  </a:lnTo>
                  <a:close/>
                </a:path>
                <a:path extrusionOk="0" h="1570990" w="1834514">
                  <a:moveTo>
                    <a:pt x="776482" y="737194"/>
                  </a:moveTo>
                  <a:lnTo>
                    <a:pt x="668439" y="773617"/>
                  </a:lnTo>
                  <a:lnTo>
                    <a:pt x="684810" y="792307"/>
                  </a:lnTo>
                  <a:lnTo>
                    <a:pt x="693868" y="825752"/>
                  </a:lnTo>
                  <a:lnTo>
                    <a:pt x="694726" y="873016"/>
                  </a:lnTo>
                  <a:lnTo>
                    <a:pt x="686495" y="933162"/>
                  </a:lnTo>
                  <a:lnTo>
                    <a:pt x="668284" y="1005254"/>
                  </a:lnTo>
                  <a:lnTo>
                    <a:pt x="646592" y="1055166"/>
                  </a:lnTo>
                  <a:lnTo>
                    <a:pt x="617309" y="1101006"/>
                  </a:lnTo>
                  <a:lnTo>
                    <a:pt x="764785" y="1051288"/>
                  </a:lnTo>
                  <a:lnTo>
                    <a:pt x="782737" y="998382"/>
                  </a:lnTo>
                  <a:lnTo>
                    <a:pt x="794379" y="947270"/>
                  </a:lnTo>
                  <a:lnTo>
                    <a:pt x="801032" y="895068"/>
                  </a:lnTo>
                  <a:lnTo>
                    <a:pt x="802577" y="842131"/>
                  </a:lnTo>
                  <a:lnTo>
                    <a:pt x="800861" y="802537"/>
                  </a:lnTo>
                  <a:lnTo>
                    <a:pt x="790267" y="763850"/>
                  </a:lnTo>
                  <a:lnTo>
                    <a:pt x="776482" y="737194"/>
                  </a:lnTo>
                  <a:close/>
                </a:path>
              </a:pathLst>
            </a:custGeom>
            <a:solidFill>
              <a:srgbClr val="FF30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8" name="Google Shape;138;p5"/>
          <p:cNvSpPr txBox="1"/>
          <p:nvPr>
            <p:ph type="title"/>
          </p:nvPr>
        </p:nvSpPr>
        <p:spPr>
          <a:xfrm>
            <a:off x="886460" y="656081"/>
            <a:ext cx="155327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Cài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đặt </a:t>
            </a:r>
            <a:r>
              <a:rPr lang="vi-VN"/>
              <a:t>môi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trường </a:t>
            </a:r>
            <a:r>
              <a:rPr lang="vi-VN"/>
              <a:t>Python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1915414" y="2148662"/>
            <a:ext cx="9606915" cy="1355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200">
                <a:latin typeface="Helvetica Neue"/>
                <a:ea typeface="Helvetica Neue"/>
                <a:cs typeface="Helvetica Neue"/>
                <a:sym typeface="Helvetica Neue"/>
              </a:rPr>
              <a:t>Đối với hệ điều </a:t>
            </a:r>
            <a:r>
              <a:rPr lang="vi-VN" sz="4200">
                <a:latin typeface="Arial"/>
                <a:ea typeface="Arial"/>
                <a:cs typeface="Arial"/>
                <a:sym typeface="Arial"/>
              </a:rPr>
              <a:t>hành Windows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4843145" rtl="0" algn="l">
              <a:lnSpc>
                <a:spcPct val="100000"/>
              </a:lnSpc>
              <a:spcBef>
                <a:spcPts val="2790"/>
              </a:spcBef>
              <a:spcAft>
                <a:spcPts val="0"/>
              </a:spcAft>
              <a:buNone/>
            </a:pPr>
            <a:r>
              <a:rPr lang="vi-VN" sz="2200">
                <a:solidFill>
                  <a:srgbClr val="2C92D4"/>
                </a:solidFill>
                <a:latin typeface="Arial"/>
                <a:ea typeface="Arial"/>
                <a:cs typeface="Arial"/>
                <a:sym typeface="Arial"/>
              </a:rPr>
              <a:t>https://www.python.org/downloads/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5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41" name="Google Shape;141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5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17544287" y="9351684"/>
            <a:ext cx="216534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3707891"/>
            <a:ext cx="7330440" cy="450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>
            <a:off x="1950209" y="8262216"/>
            <a:ext cx="1275080" cy="638810"/>
          </a:xfrm>
          <a:custGeom>
            <a:rect b="b" l="l" r="r" t="t"/>
            <a:pathLst>
              <a:path extrusionOk="0" h="638809" w="1275080">
                <a:moveTo>
                  <a:pt x="0" y="607603"/>
                </a:moveTo>
                <a:lnTo>
                  <a:pt x="2308" y="596172"/>
                </a:lnTo>
                <a:lnTo>
                  <a:pt x="9157" y="586140"/>
                </a:lnTo>
                <a:lnTo>
                  <a:pt x="22171" y="579236"/>
                </a:lnTo>
                <a:lnTo>
                  <a:pt x="117373" y="563432"/>
                </a:lnTo>
                <a:lnTo>
                  <a:pt x="267134" y="533154"/>
                </a:lnTo>
                <a:lnTo>
                  <a:pt x="414235" y="493021"/>
                </a:lnTo>
                <a:lnTo>
                  <a:pt x="558169" y="443194"/>
                </a:lnTo>
                <a:lnTo>
                  <a:pt x="698429" y="383834"/>
                </a:lnTo>
                <a:lnTo>
                  <a:pt x="831259" y="316558"/>
                </a:lnTo>
                <a:lnTo>
                  <a:pt x="910168" y="265372"/>
                </a:lnTo>
                <a:lnTo>
                  <a:pt x="985032" y="207142"/>
                </a:lnTo>
                <a:lnTo>
                  <a:pt x="1094260" y="109860"/>
                </a:lnTo>
                <a:lnTo>
                  <a:pt x="1009934" y="129407"/>
                </a:lnTo>
                <a:lnTo>
                  <a:pt x="987081" y="132789"/>
                </a:lnTo>
                <a:lnTo>
                  <a:pt x="965088" y="128147"/>
                </a:lnTo>
                <a:lnTo>
                  <a:pt x="959892" y="124135"/>
                </a:lnTo>
                <a:lnTo>
                  <a:pt x="949908" y="107700"/>
                </a:lnTo>
                <a:lnTo>
                  <a:pt x="949003" y="93738"/>
                </a:lnTo>
                <a:lnTo>
                  <a:pt x="953480" y="80970"/>
                </a:lnTo>
                <a:lnTo>
                  <a:pt x="962524" y="70784"/>
                </a:lnTo>
                <a:lnTo>
                  <a:pt x="975317" y="64569"/>
                </a:lnTo>
                <a:lnTo>
                  <a:pt x="1192146" y="17814"/>
                </a:lnTo>
                <a:lnTo>
                  <a:pt x="1194179" y="14643"/>
                </a:lnTo>
                <a:lnTo>
                  <a:pt x="1213049" y="1804"/>
                </a:lnTo>
                <a:lnTo>
                  <a:pt x="1227925" y="0"/>
                </a:lnTo>
                <a:lnTo>
                  <a:pt x="1242413" y="3790"/>
                </a:lnTo>
                <a:lnTo>
                  <a:pt x="1254738" y="13053"/>
                </a:lnTo>
                <a:lnTo>
                  <a:pt x="1274960" y="34922"/>
                </a:lnTo>
                <a:lnTo>
                  <a:pt x="1275029" y="69300"/>
                </a:lnTo>
                <a:lnTo>
                  <a:pt x="1261638" y="110629"/>
                </a:lnTo>
                <a:lnTo>
                  <a:pt x="1207625" y="220757"/>
                </a:lnTo>
                <a:lnTo>
                  <a:pt x="1166767" y="294102"/>
                </a:lnTo>
                <a:lnTo>
                  <a:pt x="1140850" y="315816"/>
                </a:lnTo>
                <a:lnTo>
                  <a:pt x="1108274" y="307033"/>
                </a:lnTo>
                <a:lnTo>
                  <a:pt x="1102560" y="298639"/>
                </a:lnTo>
                <a:lnTo>
                  <a:pt x="1099786" y="289159"/>
                </a:lnTo>
                <a:lnTo>
                  <a:pt x="1100047" y="279304"/>
                </a:lnTo>
                <a:lnTo>
                  <a:pt x="1103438" y="269789"/>
                </a:lnTo>
                <a:lnTo>
                  <a:pt x="1099186" y="278567"/>
                </a:lnTo>
                <a:lnTo>
                  <a:pt x="1172384" y="133056"/>
                </a:lnTo>
                <a:lnTo>
                  <a:pt x="1136736" y="167971"/>
                </a:lnTo>
                <a:lnTo>
                  <a:pt x="1062444" y="234626"/>
                </a:lnTo>
                <a:lnTo>
                  <a:pt x="984326" y="296917"/>
                </a:lnTo>
                <a:lnTo>
                  <a:pt x="902585" y="354685"/>
                </a:lnTo>
                <a:lnTo>
                  <a:pt x="813396" y="405091"/>
                </a:lnTo>
                <a:lnTo>
                  <a:pt x="719695" y="451469"/>
                </a:lnTo>
                <a:lnTo>
                  <a:pt x="622615" y="493520"/>
                </a:lnTo>
                <a:lnTo>
                  <a:pt x="523289" y="530943"/>
                </a:lnTo>
                <a:lnTo>
                  <a:pt x="422850" y="563441"/>
                </a:lnTo>
                <a:lnTo>
                  <a:pt x="322430" y="590714"/>
                </a:lnTo>
                <a:lnTo>
                  <a:pt x="223163" y="612463"/>
                </a:lnTo>
                <a:lnTo>
                  <a:pt x="126180" y="628389"/>
                </a:lnTo>
                <a:lnTo>
                  <a:pt x="32614" y="638193"/>
                </a:lnTo>
                <a:lnTo>
                  <a:pt x="29530" y="638445"/>
                </a:lnTo>
                <a:lnTo>
                  <a:pt x="35980" y="637760"/>
                </a:lnTo>
                <a:lnTo>
                  <a:pt x="21451" y="636634"/>
                </a:lnTo>
                <a:lnTo>
                  <a:pt x="9031" y="629130"/>
                </a:lnTo>
                <a:lnTo>
                  <a:pt x="2238" y="619050"/>
                </a:lnTo>
                <a:lnTo>
                  <a:pt x="0" y="607603"/>
                </a:lnTo>
                <a:close/>
              </a:path>
            </a:pathLst>
          </a:custGeom>
          <a:solidFill>
            <a:srgbClr val="FF303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4580" y="3796284"/>
            <a:ext cx="7604759" cy="429920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/>
          <p:nvPr/>
        </p:nvSpPr>
        <p:spPr>
          <a:xfrm>
            <a:off x="8593854" y="5972939"/>
            <a:ext cx="1250950" cy="743585"/>
          </a:xfrm>
          <a:custGeom>
            <a:rect b="b" l="l" r="r" t="t"/>
            <a:pathLst>
              <a:path extrusionOk="0" h="743584" w="1250950">
                <a:moveTo>
                  <a:pt x="0" y="0"/>
                </a:moveTo>
                <a:lnTo>
                  <a:pt x="18091" y="49506"/>
                </a:lnTo>
                <a:lnTo>
                  <a:pt x="39277" y="97445"/>
                </a:lnTo>
                <a:lnTo>
                  <a:pt x="63439" y="143692"/>
                </a:lnTo>
                <a:lnTo>
                  <a:pt x="90460" y="188124"/>
                </a:lnTo>
                <a:lnTo>
                  <a:pt x="120225" y="230619"/>
                </a:lnTo>
                <a:lnTo>
                  <a:pt x="152614" y="271053"/>
                </a:lnTo>
                <a:lnTo>
                  <a:pt x="187512" y="309303"/>
                </a:lnTo>
                <a:lnTo>
                  <a:pt x="224801" y="345245"/>
                </a:lnTo>
                <a:lnTo>
                  <a:pt x="260624" y="375775"/>
                </a:lnTo>
                <a:lnTo>
                  <a:pt x="298217" y="404208"/>
                </a:lnTo>
                <a:lnTo>
                  <a:pt x="337487" y="430454"/>
                </a:lnTo>
                <a:lnTo>
                  <a:pt x="378341" y="454425"/>
                </a:lnTo>
                <a:lnTo>
                  <a:pt x="420690" y="476032"/>
                </a:lnTo>
                <a:lnTo>
                  <a:pt x="464440" y="495188"/>
                </a:lnTo>
                <a:lnTo>
                  <a:pt x="509501" y="511804"/>
                </a:lnTo>
                <a:lnTo>
                  <a:pt x="555779" y="525790"/>
                </a:lnTo>
                <a:lnTo>
                  <a:pt x="603184" y="537060"/>
                </a:lnTo>
                <a:lnTo>
                  <a:pt x="651624" y="545524"/>
                </a:lnTo>
                <a:lnTo>
                  <a:pt x="709710" y="552751"/>
                </a:lnTo>
                <a:lnTo>
                  <a:pt x="708820" y="743463"/>
                </a:lnTo>
                <a:lnTo>
                  <a:pt x="1250349" y="403564"/>
                </a:lnTo>
                <a:lnTo>
                  <a:pt x="711561" y="84108"/>
                </a:lnTo>
                <a:lnTo>
                  <a:pt x="710601" y="282640"/>
                </a:lnTo>
                <a:lnTo>
                  <a:pt x="676255" y="288782"/>
                </a:lnTo>
                <a:lnTo>
                  <a:pt x="641334" y="293232"/>
                </a:lnTo>
                <a:lnTo>
                  <a:pt x="605883" y="295940"/>
                </a:lnTo>
                <a:lnTo>
                  <a:pt x="569945" y="296854"/>
                </a:lnTo>
                <a:lnTo>
                  <a:pt x="537343" y="296075"/>
                </a:lnTo>
                <a:lnTo>
                  <a:pt x="473339" y="290050"/>
                </a:lnTo>
                <a:lnTo>
                  <a:pt x="391197" y="273533"/>
                </a:lnTo>
                <a:lnTo>
                  <a:pt x="341900" y="258509"/>
                </a:lnTo>
                <a:lnTo>
                  <a:pt x="294240" y="240021"/>
                </a:lnTo>
                <a:lnTo>
                  <a:pt x="248367" y="218215"/>
                </a:lnTo>
                <a:lnTo>
                  <a:pt x="204432" y="193241"/>
                </a:lnTo>
                <a:lnTo>
                  <a:pt x="162583" y="165246"/>
                </a:lnTo>
                <a:lnTo>
                  <a:pt x="122970" y="134379"/>
                </a:lnTo>
                <a:lnTo>
                  <a:pt x="85745" y="100788"/>
                </a:lnTo>
                <a:lnTo>
                  <a:pt x="51055" y="64622"/>
                </a:lnTo>
                <a:lnTo>
                  <a:pt x="0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6"/>
          <p:cNvSpPr txBox="1"/>
          <p:nvPr>
            <p:ph type="ctrTitle"/>
          </p:nvPr>
        </p:nvSpPr>
        <p:spPr>
          <a:xfrm>
            <a:off x="886460" y="656081"/>
            <a:ext cx="990028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Cài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đặt </a:t>
            </a:r>
            <a:r>
              <a:rPr lang="vi-VN"/>
              <a:t>môi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trường </a:t>
            </a:r>
            <a:r>
              <a:rPr lang="vi-VN"/>
              <a:t>Python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1308414" y="2764812"/>
            <a:ext cx="72282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700">
                <a:latin typeface="Helvetica Neue"/>
                <a:ea typeface="Helvetica Neue"/>
                <a:cs typeface="Helvetica Neue"/>
                <a:sym typeface="Helvetica Neue"/>
              </a:rPr>
              <a:t>Đối với hệ điều </a:t>
            </a:r>
            <a:r>
              <a:rPr lang="vi-VN" sz="3700">
                <a:latin typeface="Arial"/>
                <a:ea typeface="Arial"/>
                <a:cs typeface="Arial"/>
                <a:sym typeface="Arial"/>
              </a:rPr>
              <a:t>hành Windows</a:t>
            </a:r>
            <a:endParaRPr sz="37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6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55" name="Google Shape;155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6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17544287" y="9351684"/>
            <a:ext cx="216534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886460" y="656081"/>
            <a:ext cx="155327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Cài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đặt </a:t>
            </a:r>
            <a:r>
              <a:rPr lang="vi-VN"/>
              <a:t>môi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trường </a:t>
            </a:r>
            <a:r>
              <a:rPr lang="vi-VN"/>
              <a:t>Python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1915414" y="2148662"/>
            <a:ext cx="6341110" cy="2553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200">
                <a:latin typeface="Helvetica Neue"/>
                <a:ea typeface="Helvetica Neue"/>
                <a:cs typeface="Helvetica Neue"/>
                <a:sym typeface="Helvetica Neue"/>
              </a:rPr>
              <a:t>Đối với hệ điều </a:t>
            </a:r>
            <a:r>
              <a:rPr lang="vi-VN" sz="4200">
                <a:latin typeface="Arial"/>
                <a:ea typeface="Arial"/>
                <a:cs typeface="Arial"/>
                <a:sym typeface="Arial"/>
              </a:rPr>
              <a:t>hành Linux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2101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200">
                <a:latin typeface="Arial"/>
                <a:ea typeface="Arial"/>
                <a:cs typeface="Arial"/>
                <a:sym typeface="Arial"/>
              </a:rPr>
              <a:t>Ubuntu/Debian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7876362" y="7322184"/>
            <a:ext cx="316230" cy="254635"/>
          </a:xfrm>
          <a:custGeom>
            <a:rect b="b" l="l" r="r" t="t"/>
            <a:pathLst>
              <a:path extrusionOk="0" h="254634" w="316229">
                <a:moveTo>
                  <a:pt x="316103" y="129984"/>
                </a:moveTo>
                <a:lnTo>
                  <a:pt x="311556" y="122440"/>
                </a:lnTo>
                <a:lnTo>
                  <a:pt x="67729" y="2082"/>
                </a:lnTo>
                <a:lnTo>
                  <a:pt x="59855" y="0"/>
                </a:lnTo>
                <a:lnTo>
                  <a:pt x="52006" y="1028"/>
                </a:lnTo>
                <a:lnTo>
                  <a:pt x="45072" y="4902"/>
                </a:lnTo>
                <a:lnTo>
                  <a:pt x="39992" y="11341"/>
                </a:lnTo>
                <a:lnTo>
                  <a:pt x="37871" y="19202"/>
                </a:lnTo>
                <a:lnTo>
                  <a:pt x="38938" y="27012"/>
                </a:lnTo>
                <a:lnTo>
                  <a:pt x="42875" y="33870"/>
                </a:lnTo>
                <a:lnTo>
                  <a:pt x="49377" y="38874"/>
                </a:lnTo>
                <a:lnTo>
                  <a:pt x="244246" y="134988"/>
                </a:lnTo>
                <a:lnTo>
                  <a:pt x="210807" y="148043"/>
                </a:lnTo>
                <a:lnTo>
                  <a:pt x="210807" y="119126"/>
                </a:lnTo>
                <a:lnTo>
                  <a:pt x="2006" y="117081"/>
                </a:lnTo>
                <a:lnTo>
                  <a:pt x="0" y="156070"/>
                </a:lnTo>
                <a:lnTo>
                  <a:pt x="185610" y="157873"/>
                </a:lnTo>
                <a:lnTo>
                  <a:pt x="39458" y="214922"/>
                </a:lnTo>
                <a:lnTo>
                  <a:pt x="32550" y="219341"/>
                </a:lnTo>
                <a:lnTo>
                  <a:pt x="28067" y="225831"/>
                </a:lnTo>
                <a:lnTo>
                  <a:pt x="26339" y="233502"/>
                </a:lnTo>
                <a:lnTo>
                  <a:pt x="27749" y="241515"/>
                </a:lnTo>
                <a:lnTo>
                  <a:pt x="31013" y="249618"/>
                </a:lnTo>
                <a:lnTo>
                  <a:pt x="38722" y="254546"/>
                </a:lnTo>
                <a:lnTo>
                  <a:pt x="46951" y="254546"/>
                </a:lnTo>
                <a:lnTo>
                  <a:pt x="49479" y="254546"/>
                </a:lnTo>
                <a:lnTo>
                  <a:pt x="52120" y="254101"/>
                </a:lnTo>
                <a:lnTo>
                  <a:pt x="310299" y="153301"/>
                </a:lnTo>
                <a:lnTo>
                  <a:pt x="315366" y="146177"/>
                </a:lnTo>
                <a:lnTo>
                  <a:pt x="316103" y="129984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7"/>
          <p:cNvSpPr/>
          <p:nvPr/>
        </p:nvSpPr>
        <p:spPr>
          <a:xfrm>
            <a:off x="6307223" y="7439247"/>
            <a:ext cx="210820" cy="41275"/>
          </a:xfrm>
          <a:custGeom>
            <a:rect b="b" l="l" r="r" t="t"/>
            <a:pathLst>
              <a:path extrusionOk="0" h="41275" w="210820">
                <a:moveTo>
                  <a:pt x="2057" y="0"/>
                </a:moveTo>
                <a:lnTo>
                  <a:pt x="0" y="39008"/>
                </a:lnTo>
                <a:lnTo>
                  <a:pt x="210799" y="41041"/>
                </a:lnTo>
                <a:lnTo>
                  <a:pt x="210799" y="2053"/>
                </a:lnTo>
                <a:lnTo>
                  <a:pt x="2057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7"/>
          <p:cNvSpPr/>
          <p:nvPr/>
        </p:nvSpPr>
        <p:spPr>
          <a:xfrm>
            <a:off x="6620956" y="7439247"/>
            <a:ext cx="210820" cy="41275"/>
          </a:xfrm>
          <a:custGeom>
            <a:rect b="b" l="l" r="r" t="t"/>
            <a:pathLst>
              <a:path extrusionOk="0" h="41275" w="210820">
                <a:moveTo>
                  <a:pt x="2067" y="0"/>
                </a:moveTo>
                <a:lnTo>
                  <a:pt x="0" y="39008"/>
                </a:lnTo>
                <a:lnTo>
                  <a:pt x="210803" y="41041"/>
                </a:lnTo>
                <a:lnTo>
                  <a:pt x="210803" y="2053"/>
                </a:lnTo>
                <a:lnTo>
                  <a:pt x="2067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7"/>
          <p:cNvSpPr/>
          <p:nvPr/>
        </p:nvSpPr>
        <p:spPr>
          <a:xfrm>
            <a:off x="6934703" y="7439247"/>
            <a:ext cx="211454" cy="41275"/>
          </a:xfrm>
          <a:custGeom>
            <a:rect b="b" l="l" r="r" t="t"/>
            <a:pathLst>
              <a:path extrusionOk="0" h="41275" w="211454">
                <a:moveTo>
                  <a:pt x="2057" y="0"/>
                </a:moveTo>
                <a:lnTo>
                  <a:pt x="0" y="39008"/>
                </a:lnTo>
                <a:lnTo>
                  <a:pt x="210835" y="41041"/>
                </a:lnTo>
                <a:lnTo>
                  <a:pt x="210835" y="2053"/>
                </a:lnTo>
                <a:lnTo>
                  <a:pt x="2057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7"/>
          <p:cNvSpPr/>
          <p:nvPr/>
        </p:nvSpPr>
        <p:spPr>
          <a:xfrm>
            <a:off x="7248440" y="7439247"/>
            <a:ext cx="211454" cy="41275"/>
          </a:xfrm>
          <a:custGeom>
            <a:rect b="b" l="l" r="r" t="t"/>
            <a:pathLst>
              <a:path extrusionOk="0" h="41275" w="211454">
                <a:moveTo>
                  <a:pt x="2110" y="0"/>
                </a:moveTo>
                <a:lnTo>
                  <a:pt x="0" y="38606"/>
                </a:lnTo>
                <a:lnTo>
                  <a:pt x="210856" y="40654"/>
                </a:lnTo>
                <a:lnTo>
                  <a:pt x="210856" y="2053"/>
                </a:lnTo>
                <a:lnTo>
                  <a:pt x="2110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7"/>
          <p:cNvSpPr/>
          <p:nvPr/>
        </p:nvSpPr>
        <p:spPr>
          <a:xfrm>
            <a:off x="7562588" y="7439258"/>
            <a:ext cx="210820" cy="41275"/>
          </a:xfrm>
          <a:custGeom>
            <a:rect b="b" l="l" r="r" t="t"/>
            <a:pathLst>
              <a:path extrusionOk="0" h="41275" w="210820">
                <a:moveTo>
                  <a:pt x="2110" y="0"/>
                </a:moveTo>
                <a:lnTo>
                  <a:pt x="0" y="38997"/>
                </a:lnTo>
                <a:lnTo>
                  <a:pt x="210487" y="41036"/>
                </a:lnTo>
                <a:lnTo>
                  <a:pt x="210487" y="2042"/>
                </a:lnTo>
                <a:lnTo>
                  <a:pt x="2110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7"/>
          <p:cNvSpPr txBox="1"/>
          <p:nvPr/>
        </p:nvSpPr>
        <p:spPr>
          <a:xfrm>
            <a:off x="2258060" y="6975170"/>
            <a:ext cx="375983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200">
                <a:latin typeface="Arial"/>
                <a:ea typeface="Arial"/>
                <a:cs typeface="Arial"/>
                <a:sym typeface="Arial"/>
              </a:rPr>
              <a:t>CentOS/RHEL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 txBox="1"/>
          <p:nvPr>
            <p:ph idx="12" type="sldNum"/>
          </p:nvPr>
        </p:nvSpPr>
        <p:spPr>
          <a:xfrm>
            <a:off x="17544287" y="9351684"/>
            <a:ext cx="216534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9647046" y="3882085"/>
            <a:ext cx="4902200" cy="1036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vi-VN" sz="3300">
                <a:latin typeface="Arial"/>
                <a:ea typeface="Arial"/>
                <a:cs typeface="Arial"/>
                <a:sym typeface="Arial"/>
              </a:rPr>
              <a:t>sudo apt update</a:t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i="1" lang="vi-VN" sz="3300">
                <a:latin typeface="Arial"/>
                <a:ea typeface="Arial"/>
                <a:cs typeface="Arial"/>
                <a:sym typeface="Arial"/>
              </a:rPr>
              <a:t>sudo apt install python3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9542526" y="7074154"/>
            <a:ext cx="511238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vi-VN" sz="3300">
                <a:latin typeface="Arial"/>
                <a:ea typeface="Arial"/>
                <a:cs typeface="Arial"/>
                <a:sym typeface="Arial"/>
              </a:rPr>
              <a:t>sudo yum install python3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type="title"/>
          </p:nvPr>
        </p:nvSpPr>
        <p:spPr>
          <a:xfrm>
            <a:off x="886460" y="656081"/>
            <a:ext cx="155327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Cài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đặt </a:t>
            </a:r>
            <a:r>
              <a:rPr lang="vi-VN"/>
              <a:t>môi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trường </a:t>
            </a:r>
            <a:r>
              <a:rPr lang="vi-VN"/>
              <a:t>Python</a:t>
            </a:r>
            <a:endParaRPr/>
          </a:p>
        </p:txBody>
      </p:sp>
      <p:grpSp>
        <p:nvGrpSpPr>
          <p:cNvPr id="179" name="Google Shape;179;p8"/>
          <p:cNvGrpSpPr/>
          <p:nvPr/>
        </p:nvGrpSpPr>
        <p:grpSpPr>
          <a:xfrm>
            <a:off x="3008376" y="3387852"/>
            <a:ext cx="12271375" cy="5181600"/>
            <a:chOff x="3008376" y="3387852"/>
            <a:chExt cx="12271375" cy="5181600"/>
          </a:xfrm>
        </p:grpSpPr>
        <p:sp>
          <p:nvSpPr>
            <p:cNvPr id="180" name="Google Shape;180;p8"/>
            <p:cNvSpPr/>
            <p:nvPr/>
          </p:nvSpPr>
          <p:spPr>
            <a:xfrm>
              <a:off x="3008376" y="3387852"/>
              <a:ext cx="12271375" cy="2688590"/>
            </a:xfrm>
            <a:custGeom>
              <a:rect b="b" l="l" r="r" t="t"/>
              <a:pathLst>
                <a:path extrusionOk="0" h="2688590" w="12271375">
                  <a:moveTo>
                    <a:pt x="12171172" y="0"/>
                  </a:moveTo>
                  <a:lnTo>
                    <a:pt x="100075" y="0"/>
                  </a:lnTo>
                  <a:lnTo>
                    <a:pt x="61186" y="7885"/>
                  </a:lnTo>
                  <a:lnTo>
                    <a:pt x="29368" y="29368"/>
                  </a:lnTo>
                  <a:lnTo>
                    <a:pt x="7885" y="61186"/>
                  </a:lnTo>
                  <a:lnTo>
                    <a:pt x="0" y="100075"/>
                  </a:lnTo>
                  <a:lnTo>
                    <a:pt x="0" y="2588260"/>
                  </a:lnTo>
                  <a:lnTo>
                    <a:pt x="7885" y="2627149"/>
                  </a:lnTo>
                  <a:lnTo>
                    <a:pt x="29368" y="2658967"/>
                  </a:lnTo>
                  <a:lnTo>
                    <a:pt x="61186" y="2680450"/>
                  </a:lnTo>
                  <a:lnTo>
                    <a:pt x="100075" y="2688336"/>
                  </a:lnTo>
                  <a:lnTo>
                    <a:pt x="12171172" y="2688336"/>
                  </a:lnTo>
                  <a:lnTo>
                    <a:pt x="12210061" y="2680450"/>
                  </a:lnTo>
                  <a:lnTo>
                    <a:pt x="12241879" y="2658967"/>
                  </a:lnTo>
                  <a:lnTo>
                    <a:pt x="12263362" y="2627149"/>
                  </a:lnTo>
                  <a:lnTo>
                    <a:pt x="12271247" y="2588260"/>
                  </a:lnTo>
                  <a:lnTo>
                    <a:pt x="12271247" y="100075"/>
                  </a:lnTo>
                  <a:lnTo>
                    <a:pt x="12263362" y="61186"/>
                  </a:lnTo>
                  <a:lnTo>
                    <a:pt x="12241879" y="29368"/>
                  </a:lnTo>
                  <a:lnTo>
                    <a:pt x="12210061" y="7885"/>
                  </a:lnTo>
                  <a:lnTo>
                    <a:pt x="12171172" y="0"/>
                  </a:lnTo>
                  <a:close/>
                </a:path>
              </a:pathLst>
            </a:custGeom>
            <a:solidFill>
              <a:srgbClr val="2C92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008376" y="6085332"/>
              <a:ext cx="12271375" cy="2484120"/>
            </a:xfrm>
            <a:custGeom>
              <a:rect b="b" l="l" r="r" t="t"/>
              <a:pathLst>
                <a:path extrusionOk="0" h="2484120" w="12271375">
                  <a:moveTo>
                    <a:pt x="12171172" y="0"/>
                  </a:moveTo>
                  <a:lnTo>
                    <a:pt x="100075" y="0"/>
                  </a:lnTo>
                  <a:lnTo>
                    <a:pt x="61186" y="7885"/>
                  </a:lnTo>
                  <a:lnTo>
                    <a:pt x="29368" y="29368"/>
                  </a:lnTo>
                  <a:lnTo>
                    <a:pt x="7885" y="61186"/>
                  </a:lnTo>
                  <a:lnTo>
                    <a:pt x="0" y="100075"/>
                  </a:lnTo>
                  <a:lnTo>
                    <a:pt x="0" y="2384043"/>
                  </a:lnTo>
                  <a:lnTo>
                    <a:pt x="7885" y="2422933"/>
                  </a:lnTo>
                  <a:lnTo>
                    <a:pt x="29368" y="2454751"/>
                  </a:lnTo>
                  <a:lnTo>
                    <a:pt x="61186" y="2476234"/>
                  </a:lnTo>
                  <a:lnTo>
                    <a:pt x="100075" y="2484119"/>
                  </a:lnTo>
                  <a:lnTo>
                    <a:pt x="12171172" y="2484119"/>
                  </a:lnTo>
                  <a:lnTo>
                    <a:pt x="12210061" y="2476234"/>
                  </a:lnTo>
                  <a:lnTo>
                    <a:pt x="12241879" y="2454751"/>
                  </a:lnTo>
                  <a:lnTo>
                    <a:pt x="12263362" y="2422933"/>
                  </a:lnTo>
                  <a:lnTo>
                    <a:pt x="12271247" y="2384043"/>
                  </a:lnTo>
                  <a:lnTo>
                    <a:pt x="12271247" y="100075"/>
                  </a:lnTo>
                  <a:lnTo>
                    <a:pt x="12263362" y="61186"/>
                  </a:lnTo>
                  <a:lnTo>
                    <a:pt x="12241879" y="29368"/>
                  </a:lnTo>
                  <a:lnTo>
                    <a:pt x="12210061" y="7885"/>
                  </a:lnTo>
                  <a:lnTo>
                    <a:pt x="12171172" y="0"/>
                  </a:lnTo>
                  <a:close/>
                </a:path>
              </a:pathLst>
            </a:custGeom>
            <a:solidFill>
              <a:srgbClr val="37C8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" name="Google Shape;182;p8"/>
          <p:cNvSpPr txBox="1"/>
          <p:nvPr>
            <p:ph idx="1" type="body"/>
          </p:nvPr>
        </p:nvSpPr>
        <p:spPr>
          <a:xfrm>
            <a:off x="1915414" y="2148662"/>
            <a:ext cx="12199619" cy="5906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Cài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đặt </a:t>
            </a:r>
            <a:r>
              <a:rPr lang="vi-VN"/>
              <a:t>trình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quản </a:t>
            </a:r>
            <a:r>
              <a:rPr lang="vi-VN"/>
              <a:t>lý gói (pip)</a:t>
            </a:r>
            <a:endParaRPr/>
          </a:p>
          <a:p>
            <a:pPr indent="0" lvl="0" marL="1459865" rtl="0" algn="l">
              <a:lnSpc>
                <a:spcPct val="100000"/>
              </a:lnSpc>
              <a:spcBef>
                <a:spcPts val="476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FFFFFF"/>
                </a:solidFill>
              </a:rPr>
              <a:t>Windows</a:t>
            </a:r>
            <a:endParaRPr/>
          </a:p>
          <a:p>
            <a:pPr indent="-356235" lvl="0" marL="3512820" rtl="0" algn="l">
              <a:lnSpc>
                <a:spcPct val="100000"/>
              </a:lnSpc>
              <a:spcBef>
                <a:spcPts val="211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Char char="•"/>
            </a:pPr>
            <a:r>
              <a:rPr lang="vi-VN" sz="3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Tải </a:t>
            </a:r>
            <a:r>
              <a:rPr b="1" lang="vi-VN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get-pip.py </a:t>
            </a:r>
            <a:r>
              <a:rPr lang="vi-VN" sz="3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về từ </a:t>
            </a:r>
            <a:r>
              <a:rPr i="1" lang="vi-VN" sz="33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bootstrap.pypa.io</a:t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indent="-356235" lvl="0" marL="351282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Char char="•"/>
            </a:pPr>
            <a:r>
              <a:rPr lang="vi-VN" sz="3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Cài đặt: </a:t>
            </a:r>
            <a:r>
              <a:rPr i="1" lang="vi-VN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get-pip.py</a:t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indent="0" lvl="0" marL="1511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FFFFFF"/>
                </a:solidFill>
              </a:rPr>
              <a:t>Linux</a:t>
            </a:r>
            <a:endParaRPr/>
          </a:p>
          <a:p>
            <a:pPr indent="-356235" lvl="0" marL="2966085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Char char="•"/>
            </a:pPr>
            <a:r>
              <a:rPr b="1" lang="vi-VN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Ubuntu/Debian: </a:t>
            </a:r>
            <a:r>
              <a:rPr i="1" lang="vi-VN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sudo apt install python3-pip</a:t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indent="-356235" lvl="0" marL="2966085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Char char="•"/>
            </a:pPr>
            <a:r>
              <a:rPr b="1" lang="vi-VN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CentOS/RHEL: </a:t>
            </a:r>
            <a:r>
              <a:rPr i="1" lang="vi-VN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sudo yum install python3-pip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>
            <p:ph idx="12" type="sldNum"/>
          </p:nvPr>
        </p:nvSpPr>
        <p:spPr>
          <a:xfrm>
            <a:off x="17544287" y="9351684"/>
            <a:ext cx="216534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156" y="3666606"/>
            <a:ext cx="4591499" cy="2110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2414" y="7253098"/>
            <a:ext cx="5174018" cy="127017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/>
          <p:nvPr/>
        </p:nvSpPr>
        <p:spPr>
          <a:xfrm>
            <a:off x="7472236" y="4403483"/>
            <a:ext cx="1663064" cy="445134"/>
          </a:xfrm>
          <a:custGeom>
            <a:rect b="b" l="l" r="r" t="t"/>
            <a:pathLst>
              <a:path extrusionOk="0" h="445135" w="1663065">
                <a:moveTo>
                  <a:pt x="1662798" y="190500"/>
                </a:moveTo>
                <a:lnTo>
                  <a:pt x="1661528" y="184150"/>
                </a:lnTo>
                <a:lnTo>
                  <a:pt x="1661274" y="182880"/>
                </a:lnTo>
                <a:lnTo>
                  <a:pt x="1657426" y="173990"/>
                </a:lnTo>
                <a:lnTo>
                  <a:pt x="1652854" y="168910"/>
                </a:lnTo>
                <a:lnTo>
                  <a:pt x="1647291" y="163830"/>
                </a:lnTo>
                <a:lnTo>
                  <a:pt x="1641233" y="160020"/>
                </a:lnTo>
                <a:lnTo>
                  <a:pt x="1635201" y="154940"/>
                </a:lnTo>
                <a:lnTo>
                  <a:pt x="1633258" y="153670"/>
                </a:lnTo>
                <a:lnTo>
                  <a:pt x="1631302" y="152400"/>
                </a:lnTo>
                <a:lnTo>
                  <a:pt x="1630337" y="152641"/>
                </a:lnTo>
                <a:lnTo>
                  <a:pt x="1630006" y="152412"/>
                </a:lnTo>
                <a:lnTo>
                  <a:pt x="1625473" y="153530"/>
                </a:lnTo>
                <a:lnTo>
                  <a:pt x="1620888" y="152400"/>
                </a:lnTo>
                <a:lnTo>
                  <a:pt x="1618297" y="151130"/>
                </a:lnTo>
                <a:lnTo>
                  <a:pt x="1615694" y="148590"/>
                </a:lnTo>
                <a:lnTo>
                  <a:pt x="1613331" y="147853"/>
                </a:lnTo>
                <a:lnTo>
                  <a:pt x="1612976" y="147332"/>
                </a:lnTo>
                <a:lnTo>
                  <a:pt x="1611718" y="147332"/>
                </a:lnTo>
                <a:lnTo>
                  <a:pt x="1574088" y="137160"/>
                </a:lnTo>
                <a:lnTo>
                  <a:pt x="1538008" y="121920"/>
                </a:lnTo>
                <a:lnTo>
                  <a:pt x="1531264" y="119037"/>
                </a:lnTo>
                <a:lnTo>
                  <a:pt x="1524863" y="115582"/>
                </a:lnTo>
                <a:lnTo>
                  <a:pt x="1519250" y="113258"/>
                </a:lnTo>
                <a:lnTo>
                  <a:pt x="1513890" y="110490"/>
                </a:lnTo>
                <a:lnTo>
                  <a:pt x="1502892" y="105410"/>
                </a:lnTo>
                <a:lnTo>
                  <a:pt x="1469440" y="93980"/>
                </a:lnTo>
                <a:lnTo>
                  <a:pt x="1461427" y="91440"/>
                </a:lnTo>
                <a:lnTo>
                  <a:pt x="1453159" y="88900"/>
                </a:lnTo>
                <a:lnTo>
                  <a:pt x="1436801" y="83820"/>
                </a:lnTo>
                <a:lnTo>
                  <a:pt x="1383360" y="63500"/>
                </a:lnTo>
                <a:lnTo>
                  <a:pt x="1372539" y="58420"/>
                </a:lnTo>
                <a:lnTo>
                  <a:pt x="1350505" y="50800"/>
                </a:lnTo>
                <a:lnTo>
                  <a:pt x="1339024" y="46990"/>
                </a:lnTo>
                <a:lnTo>
                  <a:pt x="1331099" y="44462"/>
                </a:lnTo>
                <a:lnTo>
                  <a:pt x="1323301" y="43192"/>
                </a:lnTo>
                <a:lnTo>
                  <a:pt x="1316799" y="39370"/>
                </a:lnTo>
                <a:lnTo>
                  <a:pt x="1280261" y="22860"/>
                </a:lnTo>
                <a:lnTo>
                  <a:pt x="1273187" y="19050"/>
                </a:lnTo>
                <a:lnTo>
                  <a:pt x="1265732" y="15240"/>
                </a:lnTo>
                <a:lnTo>
                  <a:pt x="1258023" y="12700"/>
                </a:lnTo>
                <a:lnTo>
                  <a:pt x="1250226" y="8890"/>
                </a:lnTo>
                <a:lnTo>
                  <a:pt x="1244168" y="6350"/>
                </a:lnTo>
                <a:lnTo>
                  <a:pt x="1237856" y="2540"/>
                </a:lnTo>
                <a:lnTo>
                  <a:pt x="1231519" y="0"/>
                </a:lnTo>
                <a:lnTo>
                  <a:pt x="1225397" y="0"/>
                </a:lnTo>
                <a:lnTo>
                  <a:pt x="1224102" y="12"/>
                </a:lnTo>
                <a:lnTo>
                  <a:pt x="1213929" y="3822"/>
                </a:lnTo>
                <a:lnTo>
                  <a:pt x="1205217" y="8902"/>
                </a:lnTo>
                <a:lnTo>
                  <a:pt x="1198435" y="16522"/>
                </a:lnTo>
                <a:lnTo>
                  <a:pt x="1194066" y="25412"/>
                </a:lnTo>
                <a:lnTo>
                  <a:pt x="1194066" y="26682"/>
                </a:lnTo>
                <a:lnTo>
                  <a:pt x="1195374" y="29222"/>
                </a:lnTo>
                <a:lnTo>
                  <a:pt x="1196670" y="30492"/>
                </a:lnTo>
                <a:lnTo>
                  <a:pt x="1196670" y="34074"/>
                </a:lnTo>
                <a:lnTo>
                  <a:pt x="1190167" y="33020"/>
                </a:lnTo>
                <a:lnTo>
                  <a:pt x="1190320" y="33426"/>
                </a:lnTo>
                <a:lnTo>
                  <a:pt x="1187564" y="33032"/>
                </a:lnTo>
                <a:lnTo>
                  <a:pt x="1190167" y="39382"/>
                </a:lnTo>
                <a:lnTo>
                  <a:pt x="1191463" y="44462"/>
                </a:lnTo>
                <a:lnTo>
                  <a:pt x="1191463" y="48272"/>
                </a:lnTo>
                <a:lnTo>
                  <a:pt x="1195374" y="52082"/>
                </a:lnTo>
                <a:lnTo>
                  <a:pt x="1195374" y="55892"/>
                </a:lnTo>
                <a:lnTo>
                  <a:pt x="1198727" y="63512"/>
                </a:lnTo>
                <a:lnTo>
                  <a:pt x="1199019" y="63868"/>
                </a:lnTo>
                <a:lnTo>
                  <a:pt x="1199299" y="64770"/>
                </a:lnTo>
                <a:lnTo>
                  <a:pt x="1202524" y="67894"/>
                </a:lnTo>
                <a:lnTo>
                  <a:pt x="1204252" y="69862"/>
                </a:lnTo>
                <a:lnTo>
                  <a:pt x="1211211" y="73672"/>
                </a:lnTo>
                <a:lnTo>
                  <a:pt x="1218895" y="77482"/>
                </a:lnTo>
                <a:lnTo>
                  <a:pt x="1238377" y="81292"/>
                </a:lnTo>
                <a:lnTo>
                  <a:pt x="1245019" y="83832"/>
                </a:lnTo>
                <a:lnTo>
                  <a:pt x="1247521" y="84328"/>
                </a:lnTo>
                <a:lnTo>
                  <a:pt x="1259332" y="88900"/>
                </a:lnTo>
                <a:lnTo>
                  <a:pt x="1263167" y="89662"/>
                </a:lnTo>
                <a:lnTo>
                  <a:pt x="1264539" y="90182"/>
                </a:lnTo>
                <a:lnTo>
                  <a:pt x="1267244" y="91452"/>
                </a:lnTo>
                <a:lnTo>
                  <a:pt x="1269847" y="90182"/>
                </a:lnTo>
                <a:lnTo>
                  <a:pt x="1272451" y="90182"/>
                </a:lnTo>
                <a:lnTo>
                  <a:pt x="1278953" y="92722"/>
                </a:lnTo>
                <a:lnTo>
                  <a:pt x="1284160" y="95262"/>
                </a:lnTo>
                <a:lnTo>
                  <a:pt x="1290662" y="97802"/>
                </a:lnTo>
                <a:lnTo>
                  <a:pt x="1325905" y="113042"/>
                </a:lnTo>
                <a:lnTo>
                  <a:pt x="1335722" y="116852"/>
                </a:lnTo>
                <a:lnTo>
                  <a:pt x="1355280" y="121932"/>
                </a:lnTo>
                <a:lnTo>
                  <a:pt x="1365034" y="125742"/>
                </a:lnTo>
                <a:lnTo>
                  <a:pt x="1405585" y="140982"/>
                </a:lnTo>
                <a:lnTo>
                  <a:pt x="1423466" y="148602"/>
                </a:lnTo>
                <a:lnTo>
                  <a:pt x="1431569" y="151142"/>
                </a:lnTo>
                <a:lnTo>
                  <a:pt x="1439392" y="152412"/>
                </a:lnTo>
                <a:lnTo>
                  <a:pt x="1438109" y="153670"/>
                </a:lnTo>
                <a:lnTo>
                  <a:pt x="1438109" y="154940"/>
                </a:lnTo>
                <a:lnTo>
                  <a:pt x="1430350" y="154940"/>
                </a:lnTo>
                <a:lnTo>
                  <a:pt x="1415783" y="153682"/>
                </a:lnTo>
                <a:lnTo>
                  <a:pt x="1408188" y="152412"/>
                </a:lnTo>
                <a:lnTo>
                  <a:pt x="1390548" y="151142"/>
                </a:lnTo>
                <a:lnTo>
                  <a:pt x="1372908" y="148602"/>
                </a:lnTo>
                <a:lnTo>
                  <a:pt x="1337716" y="146062"/>
                </a:lnTo>
                <a:lnTo>
                  <a:pt x="1254125" y="140982"/>
                </a:lnTo>
                <a:lnTo>
                  <a:pt x="1199388" y="135902"/>
                </a:lnTo>
                <a:lnTo>
                  <a:pt x="1174838" y="134569"/>
                </a:lnTo>
                <a:lnTo>
                  <a:pt x="1152220" y="132080"/>
                </a:lnTo>
                <a:lnTo>
                  <a:pt x="1110945" y="130035"/>
                </a:lnTo>
                <a:lnTo>
                  <a:pt x="1106690" y="129552"/>
                </a:lnTo>
                <a:lnTo>
                  <a:pt x="1025766" y="125742"/>
                </a:lnTo>
                <a:lnTo>
                  <a:pt x="1024712" y="125742"/>
                </a:lnTo>
                <a:lnTo>
                  <a:pt x="1024458" y="125730"/>
                </a:lnTo>
                <a:lnTo>
                  <a:pt x="1014463" y="125730"/>
                </a:lnTo>
                <a:lnTo>
                  <a:pt x="1004227" y="124460"/>
                </a:lnTo>
                <a:lnTo>
                  <a:pt x="964361" y="124460"/>
                </a:lnTo>
                <a:lnTo>
                  <a:pt x="964209" y="124460"/>
                </a:lnTo>
                <a:lnTo>
                  <a:pt x="924191" y="123202"/>
                </a:lnTo>
                <a:lnTo>
                  <a:pt x="924013" y="123202"/>
                </a:lnTo>
                <a:lnTo>
                  <a:pt x="923620" y="123190"/>
                </a:lnTo>
                <a:lnTo>
                  <a:pt x="861326" y="123190"/>
                </a:lnTo>
                <a:lnTo>
                  <a:pt x="842403" y="123202"/>
                </a:lnTo>
                <a:lnTo>
                  <a:pt x="832269" y="124460"/>
                </a:lnTo>
                <a:lnTo>
                  <a:pt x="766064" y="124460"/>
                </a:lnTo>
                <a:lnTo>
                  <a:pt x="765911" y="124472"/>
                </a:lnTo>
                <a:lnTo>
                  <a:pt x="752487" y="124472"/>
                </a:lnTo>
                <a:lnTo>
                  <a:pt x="737349" y="125742"/>
                </a:lnTo>
                <a:lnTo>
                  <a:pt x="722223" y="125742"/>
                </a:lnTo>
                <a:lnTo>
                  <a:pt x="707097" y="127000"/>
                </a:lnTo>
                <a:lnTo>
                  <a:pt x="706031" y="127000"/>
                </a:lnTo>
                <a:lnTo>
                  <a:pt x="690410" y="128270"/>
                </a:lnTo>
                <a:lnTo>
                  <a:pt x="660146" y="129540"/>
                </a:lnTo>
                <a:lnTo>
                  <a:pt x="620547" y="129540"/>
                </a:lnTo>
                <a:lnTo>
                  <a:pt x="619239" y="129552"/>
                </a:lnTo>
                <a:lnTo>
                  <a:pt x="608571" y="130810"/>
                </a:lnTo>
                <a:lnTo>
                  <a:pt x="591185" y="130810"/>
                </a:lnTo>
                <a:lnTo>
                  <a:pt x="589876" y="130822"/>
                </a:lnTo>
                <a:lnTo>
                  <a:pt x="582091" y="133350"/>
                </a:lnTo>
                <a:lnTo>
                  <a:pt x="532447" y="133350"/>
                </a:lnTo>
                <a:lnTo>
                  <a:pt x="532269" y="133362"/>
                </a:lnTo>
                <a:lnTo>
                  <a:pt x="531152" y="133362"/>
                </a:lnTo>
                <a:lnTo>
                  <a:pt x="428053" y="140982"/>
                </a:lnTo>
                <a:lnTo>
                  <a:pt x="362813" y="144792"/>
                </a:lnTo>
                <a:lnTo>
                  <a:pt x="302768" y="149872"/>
                </a:lnTo>
                <a:lnTo>
                  <a:pt x="301967" y="150012"/>
                </a:lnTo>
                <a:lnTo>
                  <a:pt x="273570" y="152400"/>
                </a:lnTo>
                <a:lnTo>
                  <a:pt x="259461" y="154825"/>
                </a:lnTo>
                <a:lnTo>
                  <a:pt x="242735" y="156222"/>
                </a:lnTo>
                <a:lnTo>
                  <a:pt x="186956" y="163842"/>
                </a:lnTo>
                <a:lnTo>
                  <a:pt x="168351" y="165112"/>
                </a:lnTo>
                <a:lnTo>
                  <a:pt x="150939" y="167652"/>
                </a:lnTo>
                <a:lnTo>
                  <a:pt x="133769" y="168922"/>
                </a:lnTo>
                <a:lnTo>
                  <a:pt x="116598" y="171462"/>
                </a:lnTo>
                <a:lnTo>
                  <a:pt x="99187" y="172732"/>
                </a:lnTo>
                <a:lnTo>
                  <a:pt x="19570" y="187972"/>
                </a:lnTo>
                <a:lnTo>
                  <a:pt x="11811" y="189230"/>
                </a:lnTo>
                <a:lnTo>
                  <a:pt x="5219" y="189230"/>
                </a:lnTo>
                <a:lnTo>
                  <a:pt x="5067" y="190334"/>
                </a:lnTo>
                <a:lnTo>
                  <a:pt x="3911" y="190512"/>
                </a:lnTo>
                <a:lnTo>
                  <a:pt x="2616" y="199402"/>
                </a:lnTo>
                <a:lnTo>
                  <a:pt x="1308" y="207022"/>
                </a:lnTo>
                <a:lnTo>
                  <a:pt x="0" y="215912"/>
                </a:lnTo>
                <a:lnTo>
                  <a:pt x="5219" y="231152"/>
                </a:lnTo>
                <a:lnTo>
                  <a:pt x="10439" y="240042"/>
                </a:lnTo>
                <a:lnTo>
                  <a:pt x="16967" y="242582"/>
                </a:lnTo>
                <a:lnTo>
                  <a:pt x="24041" y="245122"/>
                </a:lnTo>
                <a:lnTo>
                  <a:pt x="25412" y="245122"/>
                </a:lnTo>
                <a:lnTo>
                  <a:pt x="32791" y="246380"/>
                </a:lnTo>
                <a:lnTo>
                  <a:pt x="40474" y="246380"/>
                </a:lnTo>
                <a:lnTo>
                  <a:pt x="48285" y="245110"/>
                </a:lnTo>
                <a:lnTo>
                  <a:pt x="91351" y="240030"/>
                </a:lnTo>
                <a:lnTo>
                  <a:pt x="105257" y="238760"/>
                </a:lnTo>
                <a:lnTo>
                  <a:pt x="133565" y="234950"/>
                </a:lnTo>
                <a:lnTo>
                  <a:pt x="147472" y="233680"/>
                </a:lnTo>
                <a:lnTo>
                  <a:pt x="207708" y="227330"/>
                </a:lnTo>
                <a:lnTo>
                  <a:pt x="232092" y="223520"/>
                </a:lnTo>
                <a:lnTo>
                  <a:pt x="244043" y="222250"/>
                </a:lnTo>
                <a:lnTo>
                  <a:pt x="253834" y="220980"/>
                </a:lnTo>
                <a:lnTo>
                  <a:pt x="273202" y="219722"/>
                </a:lnTo>
                <a:lnTo>
                  <a:pt x="281889" y="219722"/>
                </a:lnTo>
                <a:lnTo>
                  <a:pt x="283197" y="219710"/>
                </a:lnTo>
                <a:lnTo>
                  <a:pt x="333108" y="212090"/>
                </a:lnTo>
                <a:lnTo>
                  <a:pt x="349758" y="210820"/>
                </a:lnTo>
                <a:lnTo>
                  <a:pt x="366598" y="208280"/>
                </a:lnTo>
                <a:lnTo>
                  <a:pt x="390029" y="206451"/>
                </a:lnTo>
                <a:lnTo>
                  <a:pt x="416306" y="204482"/>
                </a:lnTo>
                <a:lnTo>
                  <a:pt x="417410" y="204304"/>
                </a:lnTo>
                <a:lnTo>
                  <a:pt x="496341" y="198120"/>
                </a:lnTo>
                <a:lnTo>
                  <a:pt x="529818" y="196862"/>
                </a:lnTo>
                <a:lnTo>
                  <a:pt x="548119" y="196862"/>
                </a:lnTo>
                <a:lnTo>
                  <a:pt x="549414" y="196850"/>
                </a:lnTo>
                <a:lnTo>
                  <a:pt x="589775" y="191782"/>
                </a:lnTo>
                <a:lnTo>
                  <a:pt x="596607" y="191782"/>
                </a:lnTo>
                <a:lnTo>
                  <a:pt x="613168" y="193052"/>
                </a:lnTo>
                <a:lnTo>
                  <a:pt x="621195" y="194322"/>
                </a:lnTo>
                <a:lnTo>
                  <a:pt x="621919" y="194221"/>
                </a:lnTo>
                <a:lnTo>
                  <a:pt x="622503" y="194310"/>
                </a:lnTo>
                <a:lnTo>
                  <a:pt x="632066" y="193040"/>
                </a:lnTo>
                <a:lnTo>
                  <a:pt x="650024" y="191782"/>
                </a:lnTo>
                <a:lnTo>
                  <a:pt x="700811" y="191782"/>
                </a:lnTo>
                <a:lnTo>
                  <a:pt x="701484" y="191706"/>
                </a:lnTo>
                <a:lnTo>
                  <a:pt x="702106" y="191770"/>
                </a:lnTo>
                <a:lnTo>
                  <a:pt x="712660" y="190500"/>
                </a:lnTo>
                <a:lnTo>
                  <a:pt x="722833" y="189230"/>
                </a:lnTo>
                <a:lnTo>
                  <a:pt x="742569" y="187960"/>
                </a:lnTo>
                <a:lnTo>
                  <a:pt x="752995" y="186702"/>
                </a:lnTo>
                <a:lnTo>
                  <a:pt x="771182" y="186702"/>
                </a:lnTo>
                <a:lnTo>
                  <a:pt x="771359" y="186690"/>
                </a:lnTo>
                <a:lnTo>
                  <a:pt x="783031" y="186690"/>
                </a:lnTo>
                <a:lnTo>
                  <a:pt x="790206" y="185432"/>
                </a:lnTo>
                <a:lnTo>
                  <a:pt x="797217" y="185432"/>
                </a:lnTo>
                <a:lnTo>
                  <a:pt x="804659" y="184162"/>
                </a:lnTo>
                <a:lnTo>
                  <a:pt x="838161" y="184162"/>
                </a:lnTo>
                <a:lnTo>
                  <a:pt x="846975" y="185432"/>
                </a:lnTo>
                <a:lnTo>
                  <a:pt x="866546" y="185432"/>
                </a:lnTo>
                <a:lnTo>
                  <a:pt x="905700" y="186702"/>
                </a:lnTo>
                <a:lnTo>
                  <a:pt x="925283" y="187972"/>
                </a:lnTo>
                <a:lnTo>
                  <a:pt x="942314" y="187972"/>
                </a:lnTo>
                <a:lnTo>
                  <a:pt x="950074" y="189230"/>
                </a:lnTo>
                <a:lnTo>
                  <a:pt x="956513" y="189230"/>
                </a:lnTo>
                <a:lnTo>
                  <a:pt x="966012" y="189242"/>
                </a:lnTo>
                <a:lnTo>
                  <a:pt x="974217" y="190500"/>
                </a:lnTo>
                <a:lnTo>
                  <a:pt x="980973" y="190500"/>
                </a:lnTo>
                <a:lnTo>
                  <a:pt x="989215" y="191782"/>
                </a:lnTo>
                <a:lnTo>
                  <a:pt x="1108062" y="191782"/>
                </a:lnTo>
                <a:lnTo>
                  <a:pt x="1115796" y="193040"/>
                </a:lnTo>
                <a:lnTo>
                  <a:pt x="1120927" y="193040"/>
                </a:lnTo>
                <a:lnTo>
                  <a:pt x="1128915" y="194322"/>
                </a:lnTo>
                <a:lnTo>
                  <a:pt x="1147140" y="196862"/>
                </a:lnTo>
                <a:lnTo>
                  <a:pt x="1156398" y="196862"/>
                </a:lnTo>
                <a:lnTo>
                  <a:pt x="1165453" y="198132"/>
                </a:lnTo>
                <a:lnTo>
                  <a:pt x="1198791" y="198132"/>
                </a:lnTo>
                <a:lnTo>
                  <a:pt x="1209789" y="199402"/>
                </a:lnTo>
                <a:lnTo>
                  <a:pt x="1265555" y="203212"/>
                </a:lnTo>
                <a:lnTo>
                  <a:pt x="1284160" y="205752"/>
                </a:lnTo>
                <a:lnTo>
                  <a:pt x="1285595" y="205752"/>
                </a:lnTo>
                <a:lnTo>
                  <a:pt x="1333474" y="210527"/>
                </a:lnTo>
                <a:lnTo>
                  <a:pt x="1335011" y="210832"/>
                </a:lnTo>
                <a:lnTo>
                  <a:pt x="1374254" y="215912"/>
                </a:lnTo>
                <a:lnTo>
                  <a:pt x="1385011" y="217182"/>
                </a:lnTo>
                <a:lnTo>
                  <a:pt x="1386433" y="217182"/>
                </a:lnTo>
                <a:lnTo>
                  <a:pt x="1418361" y="220954"/>
                </a:lnTo>
                <a:lnTo>
                  <a:pt x="1418590" y="220992"/>
                </a:lnTo>
                <a:lnTo>
                  <a:pt x="1438948" y="223532"/>
                </a:lnTo>
                <a:lnTo>
                  <a:pt x="1447126" y="224828"/>
                </a:lnTo>
                <a:lnTo>
                  <a:pt x="1460334" y="227330"/>
                </a:lnTo>
                <a:lnTo>
                  <a:pt x="1473492" y="228993"/>
                </a:lnTo>
                <a:lnTo>
                  <a:pt x="1479118" y="229882"/>
                </a:lnTo>
                <a:lnTo>
                  <a:pt x="1499476" y="233692"/>
                </a:lnTo>
                <a:lnTo>
                  <a:pt x="1500797" y="233692"/>
                </a:lnTo>
                <a:lnTo>
                  <a:pt x="1507274" y="236855"/>
                </a:lnTo>
                <a:lnTo>
                  <a:pt x="1507274" y="242582"/>
                </a:lnTo>
                <a:lnTo>
                  <a:pt x="1505978" y="248920"/>
                </a:lnTo>
                <a:lnTo>
                  <a:pt x="1503375" y="250202"/>
                </a:lnTo>
                <a:lnTo>
                  <a:pt x="1493202" y="257822"/>
                </a:lnTo>
                <a:lnTo>
                  <a:pt x="1482547" y="265442"/>
                </a:lnTo>
                <a:lnTo>
                  <a:pt x="1471866" y="271792"/>
                </a:lnTo>
                <a:lnTo>
                  <a:pt x="1461630" y="278142"/>
                </a:lnTo>
                <a:lnTo>
                  <a:pt x="1450682" y="285762"/>
                </a:lnTo>
                <a:lnTo>
                  <a:pt x="1428242" y="301002"/>
                </a:lnTo>
                <a:lnTo>
                  <a:pt x="1417294" y="308622"/>
                </a:lnTo>
                <a:lnTo>
                  <a:pt x="1396365" y="322592"/>
                </a:lnTo>
                <a:lnTo>
                  <a:pt x="1391234" y="325628"/>
                </a:lnTo>
                <a:lnTo>
                  <a:pt x="1386916" y="327660"/>
                </a:lnTo>
                <a:lnTo>
                  <a:pt x="1370507" y="337350"/>
                </a:lnTo>
                <a:lnTo>
                  <a:pt x="1364081" y="340372"/>
                </a:lnTo>
                <a:lnTo>
                  <a:pt x="1335862" y="356882"/>
                </a:lnTo>
                <a:lnTo>
                  <a:pt x="1328191" y="372122"/>
                </a:lnTo>
                <a:lnTo>
                  <a:pt x="1326883" y="389902"/>
                </a:lnTo>
                <a:lnTo>
                  <a:pt x="1328508" y="408952"/>
                </a:lnTo>
                <a:lnTo>
                  <a:pt x="1328508" y="414032"/>
                </a:lnTo>
                <a:lnTo>
                  <a:pt x="1327200" y="420382"/>
                </a:lnTo>
                <a:lnTo>
                  <a:pt x="1329804" y="424192"/>
                </a:lnTo>
                <a:lnTo>
                  <a:pt x="1333665" y="430542"/>
                </a:lnTo>
                <a:lnTo>
                  <a:pt x="1339126" y="435622"/>
                </a:lnTo>
                <a:lnTo>
                  <a:pt x="1340370" y="436346"/>
                </a:lnTo>
                <a:lnTo>
                  <a:pt x="1340954" y="436880"/>
                </a:lnTo>
                <a:lnTo>
                  <a:pt x="1347304" y="440690"/>
                </a:lnTo>
                <a:lnTo>
                  <a:pt x="1351864" y="441490"/>
                </a:lnTo>
                <a:lnTo>
                  <a:pt x="1353324" y="441972"/>
                </a:lnTo>
                <a:lnTo>
                  <a:pt x="1358531" y="443242"/>
                </a:lnTo>
                <a:lnTo>
                  <a:pt x="1365034" y="444512"/>
                </a:lnTo>
                <a:lnTo>
                  <a:pt x="1368958" y="442607"/>
                </a:lnTo>
                <a:lnTo>
                  <a:pt x="1376857" y="440690"/>
                </a:lnTo>
                <a:lnTo>
                  <a:pt x="1384655" y="433070"/>
                </a:lnTo>
                <a:lnTo>
                  <a:pt x="1395234" y="424180"/>
                </a:lnTo>
                <a:lnTo>
                  <a:pt x="1399844" y="419100"/>
                </a:lnTo>
                <a:lnTo>
                  <a:pt x="1402880" y="412750"/>
                </a:lnTo>
                <a:lnTo>
                  <a:pt x="1407414" y="401320"/>
                </a:lnTo>
                <a:lnTo>
                  <a:pt x="1414348" y="392430"/>
                </a:lnTo>
                <a:lnTo>
                  <a:pt x="1448777" y="367030"/>
                </a:lnTo>
                <a:lnTo>
                  <a:pt x="1466837" y="356870"/>
                </a:lnTo>
                <a:lnTo>
                  <a:pt x="1479384" y="347980"/>
                </a:lnTo>
                <a:lnTo>
                  <a:pt x="1503946" y="330200"/>
                </a:lnTo>
                <a:lnTo>
                  <a:pt x="1516494" y="322580"/>
                </a:lnTo>
                <a:lnTo>
                  <a:pt x="1525066" y="316230"/>
                </a:lnTo>
                <a:lnTo>
                  <a:pt x="1531658" y="311721"/>
                </a:lnTo>
                <a:lnTo>
                  <a:pt x="1532610" y="311162"/>
                </a:lnTo>
                <a:lnTo>
                  <a:pt x="1533906" y="310184"/>
                </a:lnTo>
                <a:lnTo>
                  <a:pt x="1541780" y="304800"/>
                </a:lnTo>
                <a:lnTo>
                  <a:pt x="1550428" y="298450"/>
                </a:lnTo>
                <a:lnTo>
                  <a:pt x="1560004" y="292100"/>
                </a:lnTo>
                <a:lnTo>
                  <a:pt x="1595069" y="267970"/>
                </a:lnTo>
                <a:lnTo>
                  <a:pt x="1606740" y="265442"/>
                </a:lnTo>
                <a:lnTo>
                  <a:pt x="1611655" y="263448"/>
                </a:lnTo>
                <a:lnTo>
                  <a:pt x="1614385" y="262890"/>
                </a:lnTo>
                <a:lnTo>
                  <a:pt x="1616913" y="261658"/>
                </a:lnTo>
                <a:lnTo>
                  <a:pt x="1620888" y="259080"/>
                </a:lnTo>
                <a:lnTo>
                  <a:pt x="1626095" y="256540"/>
                </a:lnTo>
                <a:lnTo>
                  <a:pt x="1627403" y="255270"/>
                </a:lnTo>
                <a:lnTo>
                  <a:pt x="1630006" y="254000"/>
                </a:lnTo>
                <a:lnTo>
                  <a:pt x="1636509" y="248920"/>
                </a:lnTo>
                <a:lnTo>
                  <a:pt x="1643011" y="245110"/>
                </a:lnTo>
                <a:lnTo>
                  <a:pt x="1648320" y="240030"/>
                </a:lnTo>
                <a:lnTo>
                  <a:pt x="1650923" y="237490"/>
                </a:lnTo>
                <a:lnTo>
                  <a:pt x="1645615" y="228600"/>
                </a:lnTo>
                <a:lnTo>
                  <a:pt x="1653400" y="229552"/>
                </a:lnTo>
                <a:lnTo>
                  <a:pt x="1654822" y="229882"/>
                </a:lnTo>
                <a:lnTo>
                  <a:pt x="1654975" y="229743"/>
                </a:lnTo>
                <a:lnTo>
                  <a:pt x="1656130" y="229870"/>
                </a:lnTo>
                <a:lnTo>
                  <a:pt x="1657426" y="228600"/>
                </a:lnTo>
                <a:lnTo>
                  <a:pt x="1657426" y="220980"/>
                </a:lnTo>
                <a:lnTo>
                  <a:pt x="1654822" y="213360"/>
                </a:lnTo>
                <a:lnTo>
                  <a:pt x="1657426" y="208280"/>
                </a:lnTo>
                <a:lnTo>
                  <a:pt x="1661642" y="199390"/>
                </a:lnTo>
                <a:lnTo>
                  <a:pt x="1662798" y="190500"/>
                </a:lnTo>
                <a:close/>
              </a:path>
            </a:pathLst>
          </a:custGeom>
          <a:solidFill>
            <a:srgbClr val="0057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9"/>
          <p:cNvSpPr txBox="1"/>
          <p:nvPr>
            <p:ph type="title"/>
          </p:nvPr>
        </p:nvSpPr>
        <p:spPr>
          <a:xfrm>
            <a:off x="886460" y="656081"/>
            <a:ext cx="15532735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Các công </a:t>
            </a:r>
            <a:r>
              <a:rPr lang="vi-VN">
                <a:latin typeface="Helvetica Neue"/>
                <a:ea typeface="Helvetica Neue"/>
                <a:cs typeface="Helvetica Neue"/>
                <a:sym typeface="Helvetica Neue"/>
              </a:rPr>
              <a:t>cụ lập </a:t>
            </a:r>
            <a:r>
              <a:rPr lang="vi-VN"/>
              <a:t>trình Python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1915414" y="2148662"/>
            <a:ext cx="11807190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200">
                <a:latin typeface="Helvetica Neue"/>
                <a:ea typeface="Helvetica Neue"/>
                <a:cs typeface="Helvetica Neue"/>
                <a:sym typeface="Helvetica Neue"/>
              </a:rPr>
              <a:t>Một số </a:t>
            </a:r>
            <a:r>
              <a:rPr lang="vi-VN" sz="4200">
                <a:latin typeface="Arial"/>
                <a:ea typeface="Arial"/>
                <a:cs typeface="Arial"/>
                <a:sym typeface="Arial"/>
              </a:rPr>
              <a:t>trình </a:t>
            </a:r>
            <a:r>
              <a:rPr lang="vi-VN" sz="4200">
                <a:latin typeface="Helvetica Neue"/>
                <a:ea typeface="Helvetica Neue"/>
                <a:cs typeface="Helvetica Neue"/>
                <a:sym typeface="Helvetica Neue"/>
              </a:rPr>
              <a:t>soạn thảo </a:t>
            </a:r>
            <a:r>
              <a:rPr lang="vi-VN" sz="4200">
                <a:latin typeface="Arial"/>
                <a:ea typeface="Arial"/>
                <a:cs typeface="Arial"/>
                <a:sym typeface="Arial"/>
              </a:rPr>
              <a:t>mã </a:t>
            </a:r>
            <a:r>
              <a:rPr lang="vi-VN" sz="4200">
                <a:latin typeface="Helvetica Neue"/>
                <a:ea typeface="Helvetica Neue"/>
                <a:cs typeface="Helvetica Neue"/>
                <a:sym typeface="Helvetica Neue"/>
              </a:rPr>
              <a:t>nguồn </a:t>
            </a:r>
            <a:r>
              <a:rPr lang="vi-VN" sz="4200"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vi-VN" sz="4200">
                <a:latin typeface="Helvetica Neue"/>
                <a:ea typeface="Helvetica Neue"/>
                <a:cs typeface="Helvetica Neue"/>
                <a:sym typeface="Helvetica Neue"/>
              </a:rPr>
              <a:t>phổ biến</a:t>
            </a:r>
            <a:endParaRPr sz="4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9437369" y="4351146"/>
            <a:ext cx="7597140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300">
                <a:latin typeface="Helvetica Neue"/>
                <a:ea typeface="Helvetica Neue"/>
                <a:cs typeface="Helvetica Neue"/>
                <a:sym typeface="Helvetica Neue"/>
              </a:rPr>
              <a:t>Cài đặt Python extension từ Marketplace</a:t>
            </a:r>
            <a:endParaRPr sz="3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9773539" y="7291196"/>
            <a:ext cx="6573520" cy="1036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-337185" lvl="0" marL="349250" marR="5080" rtl="0" algn="l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300">
                <a:latin typeface="Helvetica Neue"/>
                <a:ea typeface="Helvetica Neue"/>
                <a:cs typeface="Helvetica Neue"/>
                <a:sym typeface="Helvetica Neue"/>
              </a:rPr>
              <a:t>Cài đặt phiên bản Community miễn phí hoặc Professional nâng cao</a:t>
            </a:r>
            <a:endParaRPr sz="3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7472236" y="7545971"/>
            <a:ext cx="1663064" cy="445134"/>
          </a:xfrm>
          <a:custGeom>
            <a:rect b="b" l="l" r="r" t="t"/>
            <a:pathLst>
              <a:path extrusionOk="0" h="445134" w="1663065">
                <a:moveTo>
                  <a:pt x="1662798" y="190500"/>
                </a:moveTo>
                <a:lnTo>
                  <a:pt x="1661528" y="184150"/>
                </a:lnTo>
                <a:lnTo>
                  <a:pt x="1661274" y="182880"/>
                </a:lnTo>
                <a:lnTo>
                  <a:pt x="1657426" y="173990"/>
                </a:lnTo>
                <a:lnTo>
                  <a:pt x="1652854" y="168910"/>
                </a:lnTo>
                <a:lnTo>
                  <a:pt x="1647291" y="163830"/>
                </a:lnTo>
                <a:lnTo>
                  <a:pt x="1641233" y="160020"/>
                </a:lnTo>
                <a:lnTo>
                  <a:pt x="1635201" y="154940"/>
                </a:lnTo>
                <a:lnTo>
                  <a:pt x="1633258" y="153670"/>
                </a:lnTo>
                <a:lnTo>
                  <a:pt x="1631302" y="152400"/>
                </a:lnTo>
                <a:lnTo>
                  <a:pt x="1630337" y="152641"/>
                </a:lnTo>
                <a:lnTo>
                  <a:pt x="1630006" y="152412"/>
                </a:lnTo>
                <a:lnTo>
                  <a:pt x="1625473" y="153530"/>
                </a:lnTo>
                <a:lnTo>
                  <a:pt x="1620888" y="152400"/>
                </a:lnTo>
                <a:lnTo>
                  <a:pt x="1618297" y="151130"/>
                </a:lnTo>
                <a:lnTo>
                  <a:pt x="1615694" y="148590"/>
                </a:lnTo>
                <a:lnTo>
                  <a:pt x="1613331" y="147853"/>
                </a:lnTo>
                <a:lnTo>
                  <a:pt x="1612976" y="147332"/>
                </a:lnTo>
                <a:lnTo>
                  <a:pt x="1611718" y="147332"/>
                </a:lnTo>
                <a:lnTo>
                  <a:pt x="1574088" y="137160"/>
                </a:lnTo>
                <a:lnTo>
                  <a:pt x="1538008" y="121920"/>
                </a:lnTo>
                <a:lnTo>
                  <a:pt x="1531264" y="119037"/>
                </a:lnTo>
                <a:lnTo>
                  <a:pt x="1524863" y="115582"/>
                </a:lnTo>
                <a:lnTo>
                  <a:pt x="1519250" y="113258"/>
                </a:lnTo>
                <a:lnTo>
                  <a:pt x="1513890" y="110490"/>
                </a:lnTo>
                <a:lnTo>
                  <a:pt x="1502892" y="105410"/>
                </a:lnTo>
                <a:lnTo>
                  <a:pt x="1469440" y="93980"/>
                </a:lnTo>
                <a:lnTo>
                  <a:pt x="1461427" y="91440"/>
                </a:lnTo>
                <a:lnTo>
                  <a:pt x="1453159" y="88900"/>
                </a:lnTo>
                <a:lnTo>
                  <a:pt x="1436801" y="83820"/>
                </a:lnTo>
                <a:lnTo>
                  <a:pt x="1383360" y="63500"/>
                </a:lnTo>
                <a:lnTo>
                  <a:pt x="1372539" y="58420"/>
                </a:lnTo>
                <a:lnTo>
                  <a:pt x="1350505" y="50800"/>
                </a:lnTo>
                <a:lnTo>
                  <a:pt x="1339024" y="46990"/>
                </a:lnTo>
                <a:lnTo>
                  <a:pt x="1331099" y="44462"/>
                </a:lnTo>
                <a:lnTo>
                  <a:pt x="1323301" y="43192"/>
                </a:lnTo>
                <a:lnTo>
                  <a:pt x="1316799" y="39370"/>
                </a:lnTo>
                <a:lnTo>
                  <a:pt x="1280261" y="22860"/>
                </a:lnTo>
                <a:lnTo>
                  <a:pt x="1273187" y="19050"/>
                </a:lnTo>
                <a:lnTo>
                  <a:pt x="1265732" y="15240"/>
                </a:lnTo>
                <a:lnTo>
                  <a:pt x="1258023" y="12700"/>
                </a:lnTo>
                <a:lnTo>
                  <a:pt x="1250226" y="8890"/>
                </a:lnTo>
                <a:lnTo>
                  <a:pt x="1244168" y="6350"/>
                </a:lnTo>
                <a:lnTo>
                  <a:pt x="1237856" y="2540"/>
                </a:lnTo>
                <a:lnTo>
                  <a:pt x="1231519" y="0"/>
                </a:lnTo>
                <a:lnTo>
                  <a:pt x="1225397" y="0"/>
                </a:lnTo>
                <a:lnTo>
                  <a:pt x="1224102" y="12"/>
                </a:lnTo>
                <a:lnTo>
                  <a:pt x="1213929" y="3822"/>
                </a:lnTo>
                <a:lnTo>
                  <a:pt x="1205217" y="8902"/>
                </a:lnTo>
                <a:lnTo>
                  <a:pt x="1198435" y="16522"/>
                </a:lnTo>
                <a:lnTo>
                  <a:pt x="1194066" y="25412"/>
                </a:lnTo>
                <a:lnTo>
                  <a:pt x="1194066" y="26682"/>
                </a:lnTo>
                <a:lnTo>
                  <a:pt x="1195374" y="29222"/>
                </a:lnTo>
                <a:lnTo>
                  <a:pt x="1196670" y="30492"/>
                </a:lnTo>
                <a:lnTo>
                  <a:pt x="1196670" y="34074"/>
                </a:lnTo>
                <a:lnTo>
                  <a:pt x="1190167" y="33020"/>
                </a:lnTo>
                <a:lnTo>
                  <a:pt x="1190320" y="33426"/>
                </a:lnTo>
                <a:lnTo>
                  <a:pt x="1187564" y="33032"/>
                </a:lnTo>
                <a:lnTo>
                  <a:pt x="1190167" y="39382"/>
                </a:lnTo>
                <a:lnTo>
                  <a:pt x="1191463" y="44462"/>
                </a:lnTo>
                <a:lnTo>
                  <a:pt x="1191463" y="48272"/>
                </a:lnTo>
                <a:lnTo>
                  <a:pt x="1195374" y="52082"/>
                </a:lnTo>
                <a:lnTo>
                  <a:pt x="1195374" y="55892"/>
                </a:lnTo>
                <a:lnTo>
                  <a:pt x="1198727" y="63512"/>
                </a:lnTo>
                <a:lnTo>
                  <a:pt x="1199019" y="63868"/>
                </a:lnTo>
                <a:lnTo>
                  <a:pt x="1199299" y="64770"/>
                </a:lnTo>
                <a:lnTo>
                  <a:pt x="1202524" y="67894"/>
                </a:lnTo>
                <a:lnTo>
                  <a:pt x="1204252" y="69862"/>
                </a:lnTo>
                <a:lnTo>
                  <a:pt x="1211211" y="73672"/>
                </a:lnTo>
                <a:lnTo>
                  <a:pt x="1218895" y="77482"/>
                </a:lnTo>
                <a:lnTo>
                  <a:pt x="1238377" y="81292"/>
                </a:lnTo>
                <a:lnTo>
                  <a:pt x="1245019" y="83832"/>
                </a:lnTo>
                <a:lnTo>
                  <a:pt x="1247521" y="84328"/>
                </a:lnTo>
                <a:lnTo>
                  <a:pt x="1259332" y="88900"/>
                </a:lnTo>
                <a:lnTo>
                  <a:pt x="1263167" y="89662"/>
                </a:lnTo>
                <a:lnTo>
                  <a:pt x="1264539" y="90182"/>
                </a:lnTo>
                <a:lnTo>
                  <a:pt x="1267244" y="91452"/>
                </a:lnTo>
                <a:lnTo>
                  <a:pt x="1269847" y="90182"/>
                </a:lnTo>
                <a:lnTo>
                  <a:pt x="1272451" y="90182"/>
                </a:lnTo>
                <a:lnTo>
                  <a:pt x="1278953" y="92722"/>
                </a:lnTo>
                <a:lnTo>
                  <a:pt x="1284160" y="95262"/>
                </a:lnTo>
                <a:lnTo>
                  <a:pt x="1290662" y="97802"/>
                </a:lnTo>
                <a:lnTo>
                  <a:pt x="1325905" y="113042"/>
                </a:lnTo>
                <a:lnTo>
                  <a:pt x="1335722" y="116852"/>
                </a:lnTo>
                <a:lnTo>
                  <a:pt x="1355280" y="121932"/>
                </a:lnTo>
                <a:lnTo>
                  <a:pt x="1365034" y="125742"/>
                </a:lnTo>
                <a:lnTo>
                  <a:pt x="1405585" y="140982"/>
                </a:lnTo>
                <a:lnTo>
                  <a:pt x="1423466" y="148602"/>
                </a:lnTo>
                <a:lnTo>
                  <a:pt x="1431569" y="151142"/>
                </a:lnTo>
                <a:lnTo>
                  <a:pt x="1439392" y="152412"/>
                </a:lnTo>
                <a:lnTo>
                  <a:pt x="1438109" y="153670"/>
                </a:lnTo>
                <a:lnTo>
                  <a:pt x="1438109" y="154940"/>
                </a:lnTo>
                <a:lnTo>
                  <a:pt x="1430350" y="154940"/>
                </a:lnTo>
                <a:lnTo>
                  <a:pt x="1415783" y="153682"/>
                </a:lnTo>
                <a:lnTo>
                  <a:pt x="1408188" y="152412"/>
                </a:lnTo>
                <a:lnTo>
                  <a:pt x="1390548" y="151142"/>
                </a:lnTo>
                <a:lnTo>
                  <a:pt x="1372908" y="148602"/>
                </a:lnTo>
                <a:lnTo>
                  <a:pt x="1337716" y="146062"/>
                </a:lnTo>
                <a:lnTo>
                  <a:pt x="1254125" y="140982"/>
                </a:lnTo>
                <a:lnTo>
                  <a:pt x="1199388" y="135902"/>
                </a:lnTo>
                <a:lnTo>
                  <a:pt x="1174838" y="134569"/>
                </a:lnTo>
                <a:lnTo>
                  <a:pt x="1152220" y="132080"/>
                </a:lnTo>
                <a:lnTo>
                  <a:pt x="1110945" y="130035"/>
                </a:lnTo>
                <a:lnTo>
                  <a:pt x="1106690" y="129552"/>
                </a:lnTo>
                <a:lnTo>
                  <a:pt x="1025766" y="125742"/>
                </a:lnTo>
                <a:lnTo>
                  <a:pt x="1024712" y="125742"/>
                </a:lnTo>
                <a:lnTo>
                  <a:pt x="1024458" y="125730"/>
                </a:lnTo>
                <a:lnTo>
                  <a:pt x="1014463" y="125730"/>
                </a:lnTo>
                <a:lnTo>
                  <a:pt x="1004227" y="124460"/>
                </a:lnTo>
                <a:lnTo>
                  <a:pt x="964361" y="124460"/>
                </a:lnTo>
                <a:lnTo>
                  <a:pt x="964209" y="124460"/>
                </a:lnTo>
                <a:lnTo>
                  <a:pt x="924191" y="123202"/>
                </a:lnTo>
                <a:lnTo>
                  <a:pt x="924013" y="123202"/>
                </a:lnTo>
                <a:lnTo>
                  <a:pt x="923620" y="123190"/>
                </a:lnTo>
                <a:lnTo>
                  <a:pt x="861326" y="123190"/>
                </a:lnTo>
                <a:lnTo>
                  <a:pt x="842403" y="123202"/>
                </a:lnTo>
                <a:lnTo>
                  <a:pt x="832269" y="124460"/>
                </a:lnTo>
                <a:lnTo>
                  <a:pt x="766064" y="124460"/>
                </a:lnTo>
                <a:lnTo>
                  <a:pt x="765911" y="124472"/>
                </a:lnTo>
                <a:lnTo>
                  <a:pt x="752487" y="124472"/>
                </a:lnTo>
                <a:lnTo>
                  <a:pt x="737349" y="125742"/>
                </a:lnTo>
                <a:lnTo>
                  <a:pt x="722223" y="125742"/>
                </a:lnTo>
                <a:lnTo>
                  <a:pt x="707097" y="127000"/>
                </a:lnTo>
                <a:lnTo>
                  <a:pt x="706031" y="127000"/>
                </a:lnTo>
                <a:lnTo>
                  <a:pt x="690410" y="128270"/>
                </a:lnTo>
                <a:lnTo>
                  <a:pt x="660146" y="129540"/>
                </a:lnTo>
                <a:lnTo>
                  <a:pt x="620547" y="129540"/>
                </a:lnTo>
                <a:lnTo>
                  <a:pt x="619239" y="129552"/>
                </a:lnTo>
                <a:lnTo>
                  <a:pt x="608571" y="130810"/>
                </a:lnTo>
                <a:lnTo>
                  <a:pt x="591185" y="130810"/>
                </a:lnTo>
                <a:lnTo>
                  <a:pt x="589876" y="130822"/>
                </a:lnTo>
                <a:lnTo>
                  <a:pt x="582091" y="133350"/>
                </a:lnTo>
                <a:lnTo>
                  <a:pt x="532447" y="133350"/>
                </a:lnTo>
                <a:lnTo>
                  <a:pt x="532269" y="133362"/>
                </a:lnTo>
                <a:lnTo>
                  <a:pt x="531152" y="133362"/>
                </a:lnTo>
                <a:lnTo>
                  <a:pt x="428053" y="140982"/>
                </a:lnTo>
                <a:lnTo>
                  <a:pt x="362813" y="144792"/>
                </a:lnTo>
                <a:lnTo>
                  <a:pt x="302768" y="149872"/>
                </a:lnTo>
                <a:lnTo>
                  <a:pt x="301967" y="150012"/>
                </a:lnTo>
                <a:lnTo>
                  <a:pt x="273570" y="152400"/>
                </a:lnTo>
                <a:lnTo>
                  <a:pt x="259461" y="154825"/>
                </a:lnTo>
                <a:lnTo>
                  <a:pt x="242735" y="156222"/>
                </a:lnTo>
                <a:lnTo>
                  <a:pt x="186956" y="163842"/>
                </a:lnTo>
                <a:lnTo>
                  <a:pt x="168351" y="165112"/>
                </a:lnTo>
                <a:lnTo>
                  <a:pt x="150939" y="167652"/>
                </a:lnTo>
                <a:lnTo>
                  <a:pt x="133769" y="168922"/>
                </a:lnTo>
                <a:lnTo>
                  <a:pt x="116598" y="171462"/>
                </a:lnTo>
                <a:lnTo>
                  <a:pt x="99187" y="172732"/>
                </a:lnTo>
                <a:lnTo>
                  <a:pt x="19570" y="187972"/>
                </a:lnTo>
                <a:lnTo>
                  <a:pt x="11811" y="189230"/>
                </a:lnTo>
                <a:lnTo>
                  <a:pt x="5219" y="189230"/>
                </a:lnTo>
                <a:lnTo>
                  <a:pt x="5067" y="190334"/>
                </a:lnTo>
                <a:lnTo>
                  <a:pt x="3911" y="190512"/>
                </a:lnTo>
                <a:lnTo>
                  <a:pt x="2616" y="199402"/>
                </a:lnTo>
                <a:lnTo>
                  <a:pt x="1308" y="207022"/>
                </a:lnTo>
                <a:lnTo>
                  <a:pt x="0" y="215912"/>
                </a:lnTo>
                <a:lnTo>
                  <a:pt x="5219" y="231152"/>
                </a:lnTo>
                <a:lnTo>
                  <a:pt x="10439" y="240042"/>
                </a:lnTo>
                <a:lnTo>
                  <a:pt x="16967" y="242582"/>
                </a:lnTo>
                <a:lnTo>
                  <a:pt x="24041" y="245122"/>
                </a:lnTo>
                <a:lnTo>
                  <a:pt x="25412" y="245122"/>
                </a:lnTo>
                <a:lnTo>
                  <a:pt x="32791" y="246380"/>
                </a:lnTo>
                <a:lnTo>
                  <a:pt x="40474" y="246380"/>
                </a:lnTo>
                <a:lnTo>
                  <a:pt x="48285" y="245110"/>
                </a:lnTo>
                <a:lnTo>
                  <a:pt x="91351" y="240030"/>
                </a:lnTo>
                <a:lnTo>
                  <a:pt x="105257" y="238760"/>
                </a:lnTo>
                <a:lnTo>
                  <a:pt x="133565" y="234950"/>
                </a:lnTo>
                <a:lnTo>
                  <a:pt x="147472" y="233680"/>
                </a:lnTo>
                <a:lnTo>
                  <a:pt x="207708" y="227330"/>
                </a:lnTo>
                <a:lnTo>
                  <a:pt x="232092" y="223520"/>
                </a:lnTo>
                <a:lnTo>
                  <a:pt x="244043" y="222250"/>
                </a:lnTo>
                <a:lnTo>
                  <a:pt x="253834" y="220980"/>
                </a:lnTo>
                <a:lnTo>
                  <a:pt x="273202" y="219722"/>
                </a:lnTo>
                <a:lnTo>
                  <a:pt x="281889" y="219722"/>
                </a:lnTo>
                <a:lnTo>
                  <a:pt x="283197" y="219710"/>
                </a:lnTo>
                <a:lnTo>
                  <a:pt x="333108" y="212090"/>
                </a:lnTo>
                <a:lnTo>
                  <a:pt x="349758" y="210820"/>
                </a:lnTo>
                <a:lnTo>
                  <a:pt x="366598" y="208280"/>
                </a:lnTo>
                <a:lnTo>
                  <a:pt x="390029" y="206451"/>
                </a:lnTo>
                <a:lnTo>
                  <a:pt x="416306" y="204482"/>
                </a:lnTo>
                <a:lnTo>
                  <a:pt x="417410" y="204304"/>
                </a:lnTo>
                <a:lnTo>
                  <a:pt x="496341" y="198120"/>
                </a:lnTo>
                <a:lnTo>
                  <a:pt x="529818" y="196862"/>
                </a:lnTo>
                <a:lnTo>
                  <a:pt x="548119" y="196862"/>
                </a:lnTo>
                <a:lnTo>
                  <a:pt x="549414" y="196850"/>
                </a:lnTo>
                <a:lnTo>
                  <a:pt x="589775" y="191782"/>
                </a:lnTo>
                <a:lnTo>
                  <a:pt x="596607" y="191782"/>
                </a:lnTo>
                <a:lnTo>
                  <a:pt x="613168" y="193052"/>
                </a:lnTo>
                <a:lnTo>
                  <a:pt x="621195" y="194322"/>
                </a:lnTo>
                <a:lnTo>
                  <a:pt x="621919" y="194221"/>
                </a:lnTo>
                <a:lnTo>
                  <a:pt x="622503" y="194310"/>
                </a:lnTo>
                <a:lnTo>
                  <a:pt x="632066" y="193040"/>
                </a:lnTo>
                <a:lnTo>
                  <a:pt x="650024" y="191782"/>
                </a:lnTo>
                <a:lnTo>
                  <a:pt x="700811" y="191782"/>
                </a:lnTo>
                <a:lnTo>
                  <a:pt x="701484" y="191706"/>
                </a:lnTo>
                <a:lnTo>
                  <a:pt x="702106" y="191770"/>
                </a:lnTo>
                <a:lnTo>
                  <a:pt x="712660" y="190500"/>
                </a:lnTo>
                <a:lnTo>
                  <a:pt x="722833" y="189230"/>
                </a:lnTo>
                <a:lnTo>
                  <a:pt x="742569" y="187960"/>
                </a:lnTo>
                <a:lnTo>
                  <a:pt x="752995" y="186702"/>
                </a:lnTo>
                <a:lnTo>
                  <a:pt x="771182" y="186702"/>
                </a:lnTo>
                <a:lnTo>
                  <a:pt x="771359" y="186690"/>
                </a:lnTo>
                <a:lnTo>
                  <a:pt x="783031" y="186690"/>
                </a:lnTo>
                <a:lnTo>
                  <a:pt x="790206" y="185432"/>
                </a:lnTo>
                <a:lnTo>
                  <a:pt x="797217" y="185432"/>
                </a:lnTo>
                <a:lnTo>
                  <a:pt x="804659" y="184162"/>
                </a:lnTo>
                <a:lnTo>
                  <a:pt x="838161" y="184162"/>
                </a:lnTo>
                <a:lnTo>
                  <a:pt x="846975" y="185432"/>
                </a:lnTo>
                <a:lnTo>
                  <a:pt x="866546" y="185432"/>
                </a:lnTo>
                <a:lnTo>
                  <a:pt x="905700" y="186702"/>
                </a:lnTo>
                <a:lnTo>
                  <a:pt x="925283" y="187972"/>
                </a:lnTo>
                <a:lnTo>
                  <a:pt x="942314" y="187972"/>
                </a:lnTo>
                <a:lnTo>
                  <a:pt x="950074" y="189230"/>
                </a:lnTo>
                <a:lnTo>
                  <a:pt x="956513" y="189230"/>
                </a:lnTo>
                <a:lnTo>
                  <a:pt x="966012" y="189242"/>
                </a:lnTo>
                <a:lnTo>
                  <a:pt x="974217" y="190500"/>
                </a:lnTo>
                <a:lnTo>
                  <a:pt x="980973" y="190500"/>
                </a:lnTo>
                <a:lnTo>
                  <a:pt x="989215" y="191782"/>
                </a:lnTo>
                <a:lnTo>
                  <a:pt x="1108062" y="191782"/>
                </a:lnTo>
                <a:lnTo>
                  <a:pt x="1115796" y="193040"/>
                </a:lnTo>
                <a:lnTo>
                  <a:pt x="1120927" y="193040"/>
                </a:lnTo>
                <a:lnTo>
                  <a:pt x="1128915" y="194322"/>
                </a:lnTo>
                <a:lnTo>
                  <a:pt x="1147140" y="196862"/>
                </a:lnTo>
                <a:lnTo>
                  <a:pt x="1156398" y="196862"/>
                </a:lnTo>
                <a:lnTo>
                  <a:pt x="1165453" y="198132"/>
                </a:lnTo>
                <a:lnTo>
                  <a:pt x="1198791" y="198132"/>
                </a:lnTo>
                <a:lnTo>
                  <a:pt x="1209789" y="199402"/>
                </a:lnTo>
                <a:lnTo>
                  <a:pt x="1265555" y="203212"/>
                </a:lnTo>
                <a:lnTo>
                  <a:pt x="1284160" y="205752"/>
                </a:lnTo>
                <a:lnTo>
                  <a:pt x="1285595" y="205752"/>
                </a:lnTo>
                <a:lnTo>
                  <a:pt x="1333474" y="210527"/>
                </a:lnTo>
                <a:lnTo>
                  <a:pt x="1335011" y="210832"/>
                </a:lnTo>
                <a:lnTo>
                  <a:pt x="1374254" y="215912"/>
                </a:lnTo>
                <a:lnTo>
                  <a:pt x="1385011" y="217182"/>
                </a:lnTo>
                <a:lnTo>
                  <a:pt x="1386433" y="217182"/>
                </a:lnTo>
                <a:lnTo>
                  <a:pt x="1418361" y="220954"/>
                </a:lnTo>
                <a:lnTo>
                  <a:pt x="1418590" y="220992"/>
                </a:lnTo>
                <a:lnTo>
                  <a:pt x="1438948" y="223532"/>
                </a:lnTo>
                <a:lnTo>
                  <a:pt x="1447126" y="224828"/>
                </a:lnTo>
                <a:lnTo>
                  <a:pt x="1460334" y="227330"/>
                </a:lnTo>
                <a:lnTo>
                  <a:pt x="1473492" y="228993"/>
                </a:lnTo>
                <a:lnTo>
                  <a:pt x="1479118" y="229882"/>
                </a:lnTo>
                <a:lnTo>
                  <a:pt x="1499476" y="233692"/>
                </a:lnTo>
                <a:lnTo>
                  <a:pt x="1500797" y="233692"/>
                </a:lnTo>
                <a:lnTo>
                  <a:pt x="1507274" y="236855"/>
                </a:lnTo>
                <a:lnTo>
                  <a:pt x="1507274" y="242582"/>
                </a:lnTo>
                <a:lnTo>
                  <a:pt x="1505978" y="248920"/>
                </a:lnTo>
                <a:lnTo>
                  <a:pt x="1503375" y="250202"/>
                </a:lnTo>
                <a:lnTo>
                  <a:pt x="1493202" y="257822"/>
                </a:lnTo>
                <a:lnTo>
                  <a:pt x="1482547" y="265442"/>
                </a:lnTo>
                <a:lnTo>
                  <a:pt x="1471866" y="271792"/>
                </a:lnTo>
                <a:lnTo>
                  <a:pt x="1461630" y="278142"/>
                </a:lnTo>
                <a:lnTo>
                  <a:pt x="1450682" y="285762"/>
                </a:lnTo>
                <a:lnTo>
                  <a:pt x="1428242" y="301002"/>
                </a:lnTo>
                <a:lnTo>
                  <a:pt x="1417294" y="308622"/>
                </a:lnTo>
                <a:lnTo>
                  <a:pt x="1396365" y="322592"/>
                </a:lnTo>
                <a:lnTo>
                  <a:pt x="1391234" y="325628"/>
                </a:lnTo>
                <a:lnTo>
                  <a:pt x="1386916" y="327660"/>
                </a:lnTo>
                <a:lnTo>
                  <a:pt x="1370507" y="337350"/>
                </a:lnTo>
                <a:lnTo>
                  <a:pt x="1364081" y="340372"/>
                </a:lnTo>
                <a:lnTo>
                  <a:pt x="1335862" y="356882"/>
                </a:lnTo>
                <a:lnTo>
                  <a:pt x="1328191" y="372122"/>
                </a:lnTo>
                <a:lnTo>
                  <a:pt x="1326883" y="389902"/>
                </a:lnTo>
                <a:lnTo>
                  <a:pt x="1328508" y="408952"/>
                </a:lnTo>
                <a:lnTo>
                  <a:pt x="1328508" y="414032"/>
                </a:lnTo>
                <a:lnTo>
                  <a:pt x="1327200" y="420382"/>
                </a:lnTo>
                <a:lnTo>
                  <a:pt x="1329804" y="424192"/>
                </a:lnTo>
                <a:lnTo>
                  <a:pt x="1333665" y="430542"/>
                </a:lnTo>
                <a:lnTo>
                  <a:pt x="1339126" y="435622"/>
                </a:lnTo>
                <a:lnTo>
                  <a:pt x="1340370" y="436346"/>
                </a:lnTo>
                <a:lnTo>
                  <a:pt x="1340954" y="436880"/>
                </a:lnTo>
                <a:lnTo>
                  <a:pt x="1347304" y="440690"/>
                </a:lnTo>
                <a:lnTo>
                  <a:pt x="1351864" y="441490"/>
                </a:lnTo>
                <a:lnTo>
                  <a:pt x="1353324" y="441972"/>
                </a:lnTo>
                <a:lnTo>
                  <a:pt x="1358531" y="443242"/>
                </a:lnTo>
                <a:lnTo>
                  <a:pt x="1365034" y="444512"/>
                </a:lnTo>
                <a:lnTo>
                  <a:pt x="1368958" y="442607"/>
                </a:lnTo>
                <a:lnTo>
                  <a:pt x="1376857" y="440690"/>
                </a:lnTo>
                <a:lnTo>
                  <a:pt x="1384655" y="433070"/>
                </a:lnTo>
                <a:lnTo>
                  <a:pt x="1395234" y="424180"/>
                </a:lnTo>
                <a:lnTo>
                  <a:pt x="1399844" y="419100"/>
                </a:lnTo>
                <a:lnTo>
                  <a:pt x="1402880" y="412750"/>
                </a:lnTo>
                <a:lnTo>
                  <a:pt x="1407414" y="401320"/>
                </a:lnTo>
                <a:lnTo>
                  <a:pt x="1414348" y="392430"/>
                </a:lnTo>
                <a:lnTo>
                  <a:pt x="1448777" y="367030"/>
                </a:lnTo>
                <a:lnTo>
                  <a:pt x="1466837" y="356870"/>
                </a:lnTo>
                <a:lnTo>
                  <a:pt x="1479384" y="347980"/>
                </a:lnTo>
                <a:lnTo>
                  <a:pt x="1503946" y="330200"/>
                </a:lnTo>
                <a:lnTo>
                  <a:pt x="1516494" y="322580"/>
                </a:lnTo>
                <a:lnTo>
                  <a:pt x="1525066" y="316230"/>
                </a:lnTo>
                <a:lnTo>
                  <a:pt x="1531658" y="311721"/>
                </a:lnTo>
                <a:lnTo>
                  <a:pt x="1532610" y="311162"/>
                </a:lnTo>
                <a:lnTo>
                  <a:pt x="1533906" y="310184"/>
                </a:lnTo>
                <a:lnTo>
                  <a:pt x="1541780" y="304800"/>
                </a:lnTo>
                <a:lnTo>
                  <a:pt x="1550428" y="298450"/>
                </a:lnTo>
                <a:lnTo>
                  <a:pt x="1560004" y="292100"/>
                </a:lnTo>
                <a:lnTo>
                  <a:pt x="1595069" y="267970"/>
                </a:lnTo>
                <a:lnTo>
                  <a:pt x="1606740" y="265442"/>
                </a:lnTo>
                <a:lnTo>
                  <a:pt x="1611655" y="263448"/>
                </a:lnTo>
                <a:lnTo>
                  <a:pt x="1614385" y="262890"/>
                </a:lnTo>
                <a:lnTo>
                  <a:pt x="1616913" y="261658"/>
                </a:lnTo>
                <a:lnTo>
                  <a:pt x="1620888" y="259080"/>
                </a:lnTo>
                <a:lnTo>
                  <a:pt x="1626095" y="256540"/>
                </a:lnTo>
                <a:lnTo>
                  <a:pt x="1627403" y="255270"/>
                </a:lnTo>
                <a:lnTo>
                  <a:pt x="1630006" y="254000"/>
                </a:lnTo>
                <a:lnTo>
                  <a:pt x="1636509" y="248920"/>
                </a:lnTo>
                <a:lnTo>
                  <a:pt x="1643011" y="245110"/>
                </a:lnTo>
                <a:lnTo>
                  <a:pt x="1648320" y="240030"/>
                </a:lnTo>
                <a:lnTo>
                  <a:pt x="1650923" y="237490"/>
                </a:lnTo>
                <a:lnTo>
                  <a:pt x="1645615" y="228600"/>
                </a:lnTo>
                <a:lnTo>
                  <a:pt x="1653400" y="229552"/>
                </a:lnTo>
                <a:lnTo>
                  <a:pt x="1654822" y="229882"/>
                </a:lnTo>
                <a:lnTo>
                  <a:pt x="1654975" y="229743"/>
                </a:lnTo>
                <a:lnTo>
                  <a:pt x="1656130" y="229870"/>
                </a:lnTo>
                <a:lnTo>
                  <a:pt x="1657426" y="228600"/>
                </a:lnTo>
                <a:lnTo>
                  <a:pt x="1657426" y="220980"/>
                </a:lnTo>
                <a:lnTo>
                  <a:pt x="1654822" y="213360"/>
                </a:lnTo>
                <a:lnTo>
                  <a:pt x="1657426" y="208280"/>
                </a:lnTo>
                <a:lnTo>
                  <a:pt x="1661642" y="199390"/>
                </a:lnTo>
                <a:lnTo>
                  <a:pt x="1662798" y="190500"/>
                </a:lnTo>
                <a:close/>
              </a:path>
            </a:pathLst>
          </a:custGeom>
          <a:solidFill>
            <a:srgbClr val="0057A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9"/>
          <p:cNvSpPr txBox="1"/>
          <p:nvPr>
            <p:ph idx="12" type="sldNum"/>
          </p:nvPr>
        </p:nvSpPr>
        <p:spPr>
          <a:xfrm>
            <a:off x="17544287" y="9351684"/>
            <a:ext cx="216534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2025-03-04T03:39:31Z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2025-03-04T00:00:00Z</vt:filetime>
  </property>
  <property fmtid="{D5CDD505-2E9C-101B-9397-08002B2CF9AE}" pid="5" name="Producer">
    <vt:lpwstr>Microsoft® PowerPoint® for Microsoft 365</vt:lpwstr>
  </property>
</Properties>
</file>