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10287000" cx="18288000"/>
  <p:notesSz cx="18288000" cy="10287000"/>
  <p:embeddedFontLst>
    <p:embeddedFont>
      <p:font typeface="Noto Sans Symbol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9" roundtripDataSignature="AMtx7mgx6S7BIyCCSJYxxSIclLqCPo8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1DEC1B-24A7-4DDC-8DA2-9B47C8771998}">
  <a:tblStyle styleId="{9F1DEC1B-24A7-4DDC-8DA2-9B47C87719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otoSansSymbols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NotoSansSymbol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3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2592070" y="3160216"/>
            <a:ext cx="13103859" cy="236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191" y="9922763"/>
            <a:ext cx="16543019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4"/>
          <p:cNvSpPr/>
          <p:nvPr/>
        </p:nvSpPr>
        <p:spPr>
          <a:xfrm>
            <a:off x="7373111" y="9717023"/>
            <a:ext cx="4555490" cy="407034"/>
          </a:xfrm>
          <a:custGeom>
            <a:rect b="b" l="l" r="r" t="t"/>
            <a:pathLst>
              <a:path extrusionOk="0" h="407034" w="4555490">
                <a:moveTo>
                  <a:pt x="4555236" y="0"/>
                </a:moveTo>
                <a:lnTo>
                  <a:pt x="0" y="0"/>
                </a:lnTo>
                <a:lnTo>
                  <a:pt x="0" y="406907"/>
                </a:lnTo>
                <a:lnTo>
                  <a:pt x="4555236" y="406907"/>
                </a:lnTo>
                <a:lnTo>
                  <a:pt x="4555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00" u="none" cap="none" strike="noStrike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9.jpg"/><Relationship Id="rId5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5" Type="http://schemas.openxmlformats.org/officeDocument/2006/relationships/image" Target="../media/image2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3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png"/><Relationship Id="rId7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>
            <p:ph type="ctrTitle"/>
          </p:nvPr>
        </p:nvSpPr>
        <p:spPr>
          <a:xfrm>
            <a:off x="2592070" y="3160216"/>
            <a:ext cx="1310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5575">
            <a:spAutoFit/>
          </a:bodyPr>
          <a:lstStyle/>
          <a:p>
            <a:pPr indent="-4909185" lvl="0" marL="492188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Giới thiệu các framework </a:t>
            </a:r>
            <a:endParaRPr/>
          </a:p>
          <a:p>
            <a:pPr indent="-4909185" lvl="0" marL="492188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lập trình AI</a:t>
            </a:r>
            <a:endParaRPr/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6098626" y="6433175"/>
            <a:ext cx="6090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Trình bày: Nguyễn Sơn Tùng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886460" y="656081"/>
            <a:ext cx="11579225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rPr>
              <a:t>Xây dựng mô hình với PyTorch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0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56" name="Google Shape;15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0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1532" y="3517391"/>
            <a:ext cx="13584936" cy="48722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1915426" y="2197050"/>
            <a:ext cx="10675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Chúng ta cần thực hiện theo trình tự nào?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67" name="Google Shape;16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1"/>
          <p:cNvSpPr txBox="1"/>
          <p:nvPr/>
        </p:nvSpPr>
        <p:spPr>
          <a:xfrm>
            <a:off x="1915425" y="1871925"/>
            <a:ext cx="14988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 ra quy luật đoán xấp xỉ giá trị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biết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tương ứng?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1" name="Google Shape;171;p11"/>
          <p:cNvGraphicFramePr/>
          <p:nvPr/>
        </p:nvGraphicFramePr>
        <p:xfrm>
          <a:off x="2432050" y="4756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{9F1DEC1B-24A7-4DDC-8DA2-9B47C8771998}</a:tableStyleId>
              </a:tblPr>
              <a:tblGrid>
                <a:gridCol w="1772925"/>
                <a:gridCol w="1078875"/>
                <a:gridCol w="1078875"/>
                <a:gridCol w="1001400"/>
                <a:gridCol w="1001400"/>
                <a:gridCol w="1001400"/>
                <a:gridCol w="1078225"/>
                <a:gridCol w="1078225"/>
                <a:gridCol w="1000750"/>
                <a:gridCol w="1078225"/>
                <a:gridCol w="1155075"/>
                <a:gridCol w="1078225"/>
              </a:tblGrid>
              <a:tr h="913775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3243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913775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3243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177" name="Google Shape;177;p1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78" name="Google Shape;17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2"/>
          <p:cNvSpPr txBox="1"/>
          <p:nvPr/>
        </p:nvSpPr>
        <p:spPr>
          <a:xfrm>
            <a:off x="1915425" y="1874975"/>
            <a:ext cx="123096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4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3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1: Biểu diễn phân phối dữ liệu của (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408" y="4457700"/>
            <a:ext cx="7187184" cy="338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457700"/>
            <a:ext cx="6705600" cy="376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90" name="Google Shape;19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1915426" y="1871925"/>
            <a:ext cx="13300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2: Xây dựng mô hình với module </a:t>
            </a: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torch.nn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12195809" y="6668465"/>
            <a:ext cx="356362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10768578" y="6716169"/>
            <a:ext cx="1265555" cy="433705"/>
          </a:xfrm>
          <a:custGeom>
            <a:rect b="b" l="l" r="r" t="t"/>
            <a:pathLst>
              <a:path extrusionOk="0" h="433704" w="1265554">
                <a:moveTo>
                  <a:pt x="173442" y="402467"/>
                </a:moveTo>
                <a:lnTo>
                  <a:pt x="171820" y="402791"/>
                </a:lnTo>
                <a:lnTo>
                  <a:pt x="170492" y="402883"/>
                </a:lnTo>
                <a:lnTo>
                  <a:pt x="169870" y="402697"/>
                </a:lnTo>
                <a:lnTo>
                  <a:pt x="164695" y="400970"/>
                </a:lnTo>
                <a:lnTo>
                  <a:pt x="160066" y="395293"/>
                </a:lnTo>
                <a:lnTo>
                  <a:pt x="152912" y="387673"/>
                </a:lnTo>
                <a:lnTo>
                  <a:pt x="124706" y="344096"/>
                </a:lnTo>
                <a:lnTo>
                  <a:pt x="107034" y="304361"/>
                </a:lnTo>
                <a:lnTo>
                  <a:pt x="87532" y="264062"/>
                </a:lnTo>
                <a:lnTo>
                  <a:pt x="64666" y="220478"/>
                </a:lnTo>
                <a:lnTo>
                  <a:pt x="43344" y="178943"/>
                </a:lnTo>
                <a:lnTo>
                  <a:pt x="23559" y="135217"/>
                </a:lnTo>
                <a:lnTo>
                  <a:pt x="9036" y="92746"/>
                </a:lnTo>
                <a:lnTo>
                  <a:pt x="626" y="50641"/>
                </a:lnTo>
                <a:lnTo>
                  <a:pt x="0" y="45260"/>
                </a:lnTo>
                <a:lnTo>
                  <a:pt x="26" y="38378"/>
                </a:lnTo>
                <a:lnTo>
                  <a:pt x="21563" y="5936"/>
                </a:lnTo>
                <a:lnTo>
                  <a:pt x="39925" y="0"/>
                </a:lnTo>
                <a:lnTo>
                  <a:pt x="51668" y="40"/>
                </a:lnTo>
                <a:lnTo>
                  <a:pt x="64401" y="2049"/>
                </a:lnTo>
                <a:lnTo>
                  <a:pt x="75953" y="4772"/>
                </a:lnTo>
                <a:lnTo>
                  <a:pt x="84158" y="6955"/>
                </a:lnTo>
                <a:lnTo>
                  <a:pt x="109389" y="13212"/>
                </a:lnTo>
                <a:lnTo>
                  <a:pt x="134641" y="19063"/>
                </a:lnTo>
                <a:lnTo>
                  <a:pt x="159898" y="24598"/>
                </a:lnTo>
                <a:lnTo>
                  <a:pt x="174738" y="27718"/>
                </a:lnTo>
                <a:lnTo>
                  <a:pt x="71007" y="68630"/>
                </a:lnTo>
                <a:lnTo>
                  <a:pt x="72408" y="74070"/>
                </a:lnTo>
                <a:lnTo>
                  <a:pt x="59774" y="79053"/>
                </a:lnTo>
                <a:lnTo>
                  <a:pt x="55138" y="83172"/>
                </a:lnTo>
                <a:lnTo>
                  <a:pt x="55067" y="86537"/>
                </a:lnTo>
                <a:lnTo>
                  <a:pt x="57193" y="88570"/>
                </a:lnTo>
                <a:lnTo>
                  <a:pt x="88988" y="121427"/>
                </a:lnTo>
                <a:lnTo>
                  <a:pt x="102402" y="152553"/>
                </a:lnTo>
                <a:lnTo>
                  <a:pt x="103561" y="155193"/>
                </a:lnTo>
                <a:lnTo>
                  <a:pt x="124897" y="198642"/>
                </a:lnTo>
                <a:lnTo>
                  <a:pt x="145462" y="239610"/>
                </a:lnTo>
                <a:lnTo>
                  <a:pt x="164160" y="280187"/>
                </a:lnTo>
                <a:lnTo>
                  <a:pt x="198564" y="358945"/>
                </a:lnTo>
                <a:lnTo>
                  <a:pt x="200815" y="372709"/>
                </a:lnTo>
                <a:lnTo>
                  <a:pt x="196690" y="385921"/>
                </a:lnTo>
                <a:lnTo>
                  <a:pt x="187221" y="396526"/>
                </a:lnTo>
                <a:lnTo>
                  <a:pt x="173442" y="402467"/>
                </a:lnTo>
                <a:close/>
              </a:path>
              <a:path extrusionOk="0" h="433704" w="1265554">
                <a:moveTo>
                  <a:pt x="429461" y="100321"/>
                </a:moveTo>
                <a:lnTo>
                  <a:pt x="422077" y="99930"/>
                </a:lnTo>
                <a:lnTo>
                  <a:pt x="375825" y="102189"/>
                </a:lnTo>
                <a:lnTo>
                  <a:pt x="330125" y="103454"/>
                </a:lnTo>
                <a:lnTo>
                  <a:pt x="284835" y="103064"/>
                </a:lnTo>
                <a:lnTo>
                  <a:pt x="239812" y="100356"/>
                </a:lnTo>
                <a:lnTo>
                  <a:pt x="197338" y="95121"/>
                </a:lnTo>
                <a:lnTo>
                  <a:pt x="155190" y="87686"/>
                </a:lnTo>
                <a:lnTo>
                  <a:pt x="113152" y="78654"/>
                </a:lnTo>
                <a:lnTo>
                  <a:pt x="71007" y="68630"/>
                </a:lnTo>
                <a:lnTo>
                  <a:pt x="174738" y="27718"/>
                </a:lnTo>
                <a:lnTo>
                  <a:pt x="185143" y="29906"/>
                </a:lnTo>
                <a:lnTo>
                  <a:pt x="208914" y="34608"/>
                </a:lnTo>
                <a:lnTo>
                  <a:pt x="256341" y="43440"/>
                </a:lnTo>
                <a:lnTo>
                  <a:pt x="280324" y="48041"/>
                </a:lnTo>
                <a:lnTo>
                  <a:pt x="351909" y="62464"/>
                </a:lnTo>
                <a:lnTo>
                  <a:pt x="388086" y="69275"/>
                </a:lnTo>
                <a:lnTo>
                  <a:pt x="424979" y="75231"/>
                </a:lnTo>
                <a:lnTo>
                  <a:pt x="432244" y="75503"/>
                </a:lnTo>
                <a:lnTo>
                  <a:pt x="437477" y="81357"/>
                </a:lnTo>
                <a:lnTo>
                  <a:pt x="435881" y="94951"/>
                </a:lnTo>
                <a:lnTo>
                  <a:pt x="429461" y="100321"/>
                </a:lnTo>
                <a:close/>
              </a:path>
              <a:path extrusionOk="0" h="433704" w="1265554">
                <a:moveTo>
                  <a:pt x="76865" y="89539"/>
                </a:moveTo>
                <a:lnTo>
                  <a:pt x="65471" y="80857"/>
                </a:lnTo>
                <a:lnTo>
                  <a:pt x="63345" y="78823"/>
                </a:lnTo>
                <a:lnTo>
                  <a:pt x="59774" y="79053"/>
                </a:lnTo>
                <a:lnTo>
                  <a:pt x="72408" y="74070"/>
                </a:lnTo>
                <a:lnTo>
                  <a:pt x="73737" y="79229"/>
                </a:lnTo>
                <a:lnTo>
                  <a:pt x="76865" y="89539"/>
                </a:lnTo>
                <a:close/>
              </a:path>
              <a:path extrusionOk="0" h="433704" w="1265554">
                <a:moveTo>
                  <a:pt x="1231233" y="393672"/>
                </a:moveTo>
                <a:lnTo>
                  <a:pt x="1178218" y="410585"/>
                </a:lnTo>
                <a:lnTo>
                  <a:pt x="1130591" y="419843"/>
                </a:lnTo>
                <a:lnTo>
                  <a:pt x="1059605" y="428769"/>
                </a:lnTo>
                <a:lnTo>
                  <a:pt x="971032" y="433472"/>
                </a:lnTo>
                <a:lnTo>
                  <a:pt x="918201" y="433501"/>
                </a:lnTo>
                <a:lnTo>
                  <a:pt x="865622" y="431949"/>
                </a:lnTo>
                <a:lnTo>
                  <a:pt x="813433" y="429223"/>
                </a:lnTo>
                <a:lnTo>
                  <a:pt x="758492" y="424515"/>
                </a:lnTo>
                <a:lnTo>
                  <a:pt x="704065" y="417961"/>
                </a:lnTo>
                <a:lnTo>
                  <a:pt x="650301" y="409303"/>
                </a:lnTo>
                <a:lnTo>
                  <a:pt x="597346" y="398285"/>
                </a:lnTo>
                <a:lnTo>
                  <a:pt x="544771" y="384623"/>
                </a:lnTo>
                <a:lnTo>
                  <a:pt x="493193" y="368695"/>
                </a:lnTo>
                <a:lnTo>
                  <a:pt x="442664" y="350541"/>
                </a:lnTo>
                <a:lnTo>
                  <a:pt x="393240" y="330203"/>
                </a:lnTo>
                <a:lnTo>
                  <a:pt x="335615" y="302781"/>
                </a:lnTo>
                <a:lnTo>
                  <a:pt x="280150" y="271955"/>
                </a:lnTo>
                <a:lnTo>
                  <a:pt x="239499" y="245914"/>
                </a:lnTo>
                <a:lnTo>
                  <a:pt x="200285" y="217988"/>
                </a:lnTo>
                <a:lnTo>
                  <a:pt x="162478" y="188233"/>
                </a:lnTo>
                <a:lnTo>
                  <a:pt x="126048" y="156707"/>
                </a:lnTo>
                <a:lnTo>
                  <a:pt x="90963" y="123467"/>
                </a:lnTo>
                <a:lnTo>
                  <a:pt x="76865" y="89539"/>
                </a:lnTo>
                <a:lnTo>
                  <a:pt x="103404" y="109764"/>
                </a:lnTo>
                <a:lnTo>
                  <a:pt x="142470" y="136750"/>
                </a:lnTo>
                <a:lnTo>
                  <a:pt x="182594" y="161961"/>
                </a:lnTo>
                <a:lnTo>
                  <a:pt x="223699" y="185542"/>
                </a:lnTo>
                <a:lnTo>
                  <a:pt x="265710" y="207640"/>
                </a:lnTo>
                <a:lnTo>
                  <a:pt x="308549" y="228401"/>
                </a:lnTo>
                <a:lnTo>
                  <a:pt x="364492" y="253217"/>
                </a:lnTo>
                <a:lnTo>
                  <a:pt x="421307" y="275858"/>
                </a:lnTo>
                <a:lnTo>
                  <a:pt x="469415" y="292822"/>
                </a:lnTo>
                <a:lnTo>
                  <a:pt x="518293" y="308054"/>
                </a:lnTo>
                <a:lnTo>
                  <a:pt x="567902" y="321641"/>
                </a:lnTo>
                <a:lnTo>
                  <a:pt x="618202" y="333670"/>
                </a:lnTo>
                <a:lnTo>
                  <a:pt x="668563" y="344272"/>
                </a:lnTo>
                <a:lnTo>
                  <a:pt x="719543" y="353462"/>
                </a:lnTo>
                <a:lnTo>
                  <a:pt x="771111" y="360990"/>
                </a:lnTo>
                <a:lnTo>
                  <a:pt x="823236" y="366611"/>
                </a:lnTo>
                <a:lnTo>
                  <a:pt x="864971" y="370382"/>
                </a:lnTo>
                <a:lnTo>
                  <a:pt x="906968" y="373386"/>
                </a:lnTo>
                <a:lnTo>
                  <a:pt x="949180" y="375461"/>
                </a:lnTo>
                <a:lnTo>
                  <a:pt x="991564" y="376446"/>
                </a:lnTo>
                <a:lnTo>
                  <a:pt x="1033610" y="376197"/>
                </a:lnTo>
                <a:lnTo>
                  <a:pt x="1075605" y="374563"/>
                </a:lnTo>
                <a:lnTo>
                  <a:pt x="1117505" y="371246"/>
                </a:lnTo>
                <a:lnTo>
                  <a:pt x="1159266" y="365946"/>
                </a:lnTo>
                <a:lnTo>
                  <a:pt x="1257091" y="354769"/>
                </a:lnTo>
                <a:lnTo>
                  <a:pt x="1261459" y="355204"/>
                </a:lnTo>
                <a:lnTo>
                  <a:pt x="1263804" y="355209"/>
                </a:lnTo>
                <a:lnTo>
                  <a:pt x="1264132" y="357055"/>
                </a:lnTo>
                <a:lnTo>
                  <a:pt x="1265175" y="363798"/>
                </a:lnTo>
                <a:lnTo>
                  <a:pt x="1264242" y="369860"/>
                </a:lnTo>
                <a:lnTo>
                  <a:pt x="1253607" y="379880"/>
                </a:lnTo>
                <a:lnTo>
                  <a:pt x="1231233" y="393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02" name="Google Shape;20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4"/>
          <p:cNvSpPr txBox="1"/>
          <p:nvPr/>
        </p:nvSpPr>
        <p:spPr>
          <a:xfrm>
            <a:off x="1915426" y="1871925"/>
            <a:ext cx="13622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3: Thực thi và giám sát huấn luyện mô hình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9963286" y="6281692"/>
            <a:ext cx="1118870" cy="498475"/>
          </a:xfrm>
          <a:custGeom>
            <a:rect b="b" l="l" r="r" t="t"/>
            <a:pathLst>
              <a:path extrusionOk="0" h="498475" w="1118870">
                <a:moveTo>
                  <a:pt x="0" y="0"/>
                </a:moveTo>
                <a:lnTo>
                  <a:pt x="22201" y="43999"/>
                </a:lnTo>
                <a:lnTo>
                  <a:pt x="49262" y="86082"/>
                </a:lnTo>
                <a:lnTo>
                  <a:pt x="80933" y="126052"/>
                </a:lnTo>
                <a:lnTo>
                  <a:pt x="116966" y="163714"/>
                </a:lnTo>
                <a:lnTo>
                  <a:pt x="157112" y="198872"/>
                </a:lnTo>
                <a:lnTo>
                  <a:pt x="201124" y="231330"/>
                </a:lnTo>
                <a:lnTo>
                  <a:pt x="240515" y="256144"/>
                </a:lnTo>
                <a:lnTo>
                  <a:pt x="282242" y="278839"/>
                </a:lnTo>
                <a:lnTo>
                  <a:pt x="326156" y="299305"/>
                </a:lnTo>
                <a:lnTo>
                  <a:pt x="372108" y="317435"/>
                </a:lnTo>
                <a:lnTo>
                  <a:pt x="419946" y="333121"/>
                </a:lnTo>
                <a:lnTo>
                  <a:pt x="469522" y="346255"/>
                </a:lnTo>
                <a:lnTo>
                  <a:pt x="520685" y="356728"/>
                </a:lnTo>
                <a:lnTo>
                  <a:pt x="573285" y="364432"/>
                </a:lnTo>
                <a:lnTo>
                  <a:pt x="634961" y="370369"/>
                </a:lnTo>
                <a:lnTo>
                  <a:pt x="634164" y="498155"/>
                </a:lnTo>
                <a:lnTo>
                  <a:pt x="1118657" y="270407"/>
                </a:lnTo>
                <a:lnTo>
                  <a:pt x="636616" y="56357"/>
                </a:lnTo>
                <a:lnTo>
                  <a:pt x="635758" y="189382"/>
                </a:lnTo>
                <a:lnTo>
                  <a:pt x="605029" y="193498"/>
                </a:lnTo>
                <a:lnTo>
                  <a:pt x="573786" y="196479"/>
                </a:lnTo>
                <a:lnTo>
                  <a:pt x="542069" y="198294"/>
                </a:lnTo>
                <a:lnTo>
                  <a:pt x="509916" y="198906"/>
                </a:lnTo>
                <a:lnTo>
                  <a:pt x="480747" y="198384"/>
                </a:lnTo>
                <a:lnTo>
                  <a:pt x="423485" y="194347"/>
                </a:lnTo>
                <a:lnTo>
                  <a:pt x="338838" y="180986"/>
                </a:lnTo>
                <a:lnTo>
                  <a:pt x="284378" y="167303"/>
                </a:lnTo>
                <a:lnTo>
                  <a:pt x="232311" y="150070"/>
                </a:lnTo>
                <a:lnTo>
                  <a:pt x="182900" y="129480"/>
                </a:lnTo>
                <a:lnTo>
                  <a:pt x="136406" y="105728"/>
                </a:lnTo>
                <a:lnTo>
                  <a:pt x="93091" y="79008"/>
                </a:lnTo>
                <a:lnTo>
                  <a:pt x="53216" y="49514"/>
                </a:lnTo>
                <a:lnTo>
                  <a:pt x="5979" y="6939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326" y="4177757"/>
            <a:ext cx="2655683" cy="47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8328" y="4072128"/>
            <a:ext cx="5463539" cy="5253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214" name="Google Shape;214;p1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15" name="Google Shape;21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5"/>
          <p:cNvSpPr txBox="1"/>
          <p:nvPr/>
        </p:nvSpPr>
        <p:spPr>
          <a:xfrm>
            <a:off x="1915425" y="1871925"/>
            <a:ext cx="13863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4: Trực quan hóa kết quả để đánh giá mô hình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6619" y="4002451"/>
            <a:ext cx="6467970" cy="51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>
            <a:off x="8466718" y="6281692"/>
            <a:ext cx="1118870" cy="498475"/>
          </a:xfrm>
          <a:custGeom>
            <a:rect b="b" l="l" r="r" t="t"/>
            <a:pathLst>
              <a:path extrusionOk="0" h="498475" w="1118870">
                <a:moveTo>
                  <a:pt x="0" y="0"/>
                </a:moveTo>
                <a:lnTo>
                  <a:pt x="22201" y="43999"/>
                </a:lnTo>
                <a:lnTo>
                  <a:pt x="49262" y="86082"/>
                </a:lnTo>
                <a:lnTo>
                  <a:pt x="80933" y="126052"/>
                </a:lnTo>
                <a:lnTo>
                  <a:pt x="116966" y="163714"/>
                </a:lnTo>
                <a:lnTo>
                  <a:pt x="157112" y="198872"/>
                </a:lnTo>
                <a:lnTo>
                  <a:pt x="201124" y="231330"/>
                </a:lnTo>
                <a:lnTo>
                  <a:pt x="240515" y="256144"/>
                </a:lnTo>
                <a:lnTo>
                  <a:pt x="282242" y="278839"/>
                </a:lnTo>
                <a:lnTo>
                  <a:pt x="326156" y="299305"/>
                </a:lnTo>
                <a:lnTo>
                  <a:pt x="372108" y="317435"/>
                </a:lnTo>
                <a:lnTo>
                  <a:pt x="419946" y="333121"/>
                </a:lnTo>
                <a:lnTo>
                  <a:pt x="469522" y="346255"/>
                </a:lnTo>
                <a:lnTo>
                  <a:pt x="520685" y="356728"/>
                </a:lnTo>
                <a:lnTo>
                  <a:pt x="573285" y="364432"/>
                </a:lnTo>
                <a:lnTo>
                  <a:pt x="634961" y="370369"/>
                </a:lnTo>
                <a:lnTo>
                  <a:pt x="634164" y="498155"/>
                </a:lnTo>
                <a:lnTo>
                  <a:pt x="1118657" y="270407"/>
                </a:lnTo>
                <a:lnTo>
                  <a:pt x="636616" y="56357"/>
                </a:lnTo>
                <a:lnTo>
                  <a:pt x="635758" y="189382"/>
                </a:lnTo>
                <a:lnTo>
                  <a:pt x="605029" y="193498"/>
                </a:lnTo>
                <a:lnTo>
                  <a:pt x="573786" y="196479"/>
                </a:lnTo>
                <a:lnTo>
                  <a:pt x="542069" y="198294"/>
                </a:lnTo>
                <a:lnTo>
                  <a:pt x="509916" y="198906"/>
                </a:lnTo>
                <a:lnTo>
                  <a:pt x="480747" y="198384"/>
                </a:lnTo>
                <a:lnTo>
                  <a:pt x="423485" y="194347"/>
                </a:lnTo>
                <a:lnTo>
                  <a:pt x="338838" y="180986"/>
                </a:lnTo>
                <a:lnTo>
                  <a:pt x="284378" y="167303"/>
                </a:lnTo>
                <a:lnTo>
                  <a:pt x="232311" y="150070"/>
                </a:lnTo>
                <a:lnTo>
                  <a:pt x="182900" y="129480"/>
                </a:lnTo>
                <a:lnTo>
                  <a:pt x="136406" y="105728"/>
                </a:lnTo>
                <a:lnTo>
                  <a:pt x="93091" y="79008"/>
                </a:lnTo>
                <a:lnTo>
                  <a:pt x="53216" y="49514"/>
                </a:lnTo>
                <a:lnTo>
                  <a:pt x="5979" y="6939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1155" y="4351020"/>
            <a:ext cx="5829300" cy="43555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28" name="Google Shape;22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6"/>
          <p:cNvSpPr txBox="1"/>
          <p:nvPr/>
        </p:nvSpPr>
        <p:spPr>
          <a:xfrm>
            <a:off x="1915426" y="1871925"/>
            <a:ext cx="11934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Tăng tốc huấn luyện mô hình sử dụng GPU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683" y="5183123"/>
            <a:ext cx="8090916" cy="101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244" y="7488935"/>
            <a:ext cx="3528059" cy="920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2129801" y="4558100"/>
            <a:ext cx="7460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Sử dụng GPU nếu môi trường CUDA hợp lệ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2282189" y="6920560"/>
            <a:ext cx="682053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Di chuyển các Tensor và mô hình vào GPU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8811" y="5143500"/>
            <a:ext cx="5085588" cy="208330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/>
          <p:nvPr/>
        </p:nvSpPr>
        <p:spPr>
          <a:xfrm>
            <a:off x="11661775" y="4558106"/>
            <a:ext cx="38601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Tính toán thời gian chạy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5790" y="8333231"/>
            <a:ext cx="4144877" cy="25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713037" y="7891857"/>
            <a:ext cx="4361849" cy="1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10864071" y="7809100"/>
            <a:ext cx="1428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" lvl="0" marL="12700" marR="5080" rtl="0" algn="l">
              <a:lnSpc>
                <a:spcPct val="15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GPU: CPU: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834638" y="3384300"/>
            <a:ext cx="14618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12065" marR="5080" rtl="0" algn="ctr">
              <a:lnSpc>
                <a:spcPct val="89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Các công	cụ	trực quan	hóa quá trình huấn luyện trong Python</a:t>
            </a:r>
            <a:endParaRPr sz="8100"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các công cụ trực quan hóa</a:t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8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8"/>
          <p:cNvSpPr txBox="1"/>
          <p:nvPr/>
        </p:nvSpPr>
        <p:spPr>
          <a:xfrm>
            <a:off x="1915425" y="2049225"/>
            <a:ext cx="14298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phải trực quan hóa quá trình huấn luyện mô hình?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1603712" y="3735323"/>
            <a:ext cx="7326231" cy="4305591"/>
            <a:chOff x="1603712" y="3735323"/>
            <a:chExt cx="7326231" cy="4305591"/>
          </a:xfrm>
        </p:grpSpPr>
        <p:pic>
          <p:nvPicPr>
            <p:cNvPr id="257" name="Google Shape;25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3712" y="3735323"/>
              <a:ext cx="7326231" cy="3458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8"/>
            <p:cNvSpPr/>
            <p:nvPr/>
          </p:nvSpPr>
          <p:spPr>
            <a:xfrm>
              <a:off x="3089986" y="7131595"/>
              <a:ext cx="5226050" cy="909319"/>
            </a:xfrm>
            <a:custGeom>
              <a:rect b="b" l="l" r="r" t="t"/>
              <a:pathLst>
                <a:path extrusionOk="0" h="909320" w="5226050">
                  <a:moveTo>
                    <a:pt x="300329" y="248742"/>
                  </a:moveTo>
                  <a:lnTo>
                    <a:pt x="298704" y="240893"/>
                  </a:lnTo>
                  <a:lnTo>
                    <a:pt x="293852" y="237553"/>
                  </a:lnTo>
                  <a:lnTo>
                    <a:pt x="270725" y="216192"/>
                  </a:lnTo>
                  <a:lnTo>
                    <a:pt x="248373" y="194322"/>
                  </a:lnTo>
                  <a:lnTo>
                    <a:pt x="204457" y="150126"/>
                  </a:lnTo>
                  <a:lnTo>
                    <a:pt x="189776" y="135661"/>
                  </a:lnTo>
                  <a:lnTo>
                    <a:pt x="160324" y="106959"/>
                  </a:lnTo>
                  <a:lnTo>
                    <a:pt x="145707" y="92367"/>
                  </a:lnTo>
                  <a:lnTo>
                    <a:pt x="139357" y="85852"/>
                  </a:lnTo>
                  <a:lnTo>
                    <a:pt x="130289" y="76568"/>
                  </a:lnTo>
                  <a:lnTo>
                    <a:pt x="114935" y="60540"/>
                  </a:lnTo>
                  <a:lnTo>
                    <a:pt x="99695" y="44221"/>
                  </a:lnTo>
                  <a:lnTo>
                    <a:pt x="84607" y="27520"/>
                  </a:lnTo>
                  <a:lnTo>
                    <a:pt x="79743" y="21945"/>
                  </a:lnTo>
                  <a:lnTo>
                    <a:pt x="72783" y="14427"/>
                  </a:lnTo>
                  <a:lnTo>
                    <a:pt x="64795" y="7099"/>
                  </a:lnTo>
                  <a:lnTo>
                    <a:pt x="56819" y="2095"/>
                  </a:lnTo>
                  <a:lnTo>
                    <a:pt x="49441" y="0"/>
                  </a:lnTo>
                  <a:lnTo>
                    <a:pt x="42367" y="12"/>
                  </a:lnTo>
                  <a:lnTo>
                    <a:pt x="14706" y="28663"/>
                  </a:lnTo>
                  <a:lnTo>
                    <a:pt x="5156" y="78130"/>
                  </a:lnTo>
                  <a:lnTo>
                    <a:pt x="990" y="125095"/>
                  </a:lnTo>
                  <a:lnTo>
                    <a:pt x="0" y="175488"/>
                  </a:lnTo>
                  <a:lnTo>
                    <a:pt x="774" y="224447"/>
                  </a:lnTo>
                  <a:lnTo>
                    <a:pt x="1917" y="276009"/>
                  </a:lnTo>
                  <a:lnTo>
                    <a:pt x="1854" y="322999"/>
                  </a:lnTo>
                  <a:lnTo>
                    <a:pt x="1524" y="331177"/>
                  </a:lnTo>
                  <a:lnTo>
                    <a:pt x="952" y="347433"/>
                  </a:lnTo>
                  <a:lnTo>
                    <a:pt x="749" y="368681"/>
                  </a:lnTo>
                  <a:lnTo>
                    <a:pt x="1549" y="391858"/>
                  </a:lnTo>
                  <a:lnTo>
                    <a:pt x="7874" y="432854"/>
                  </a:lnTo>
                  <a:lnTo>
                    <a:pt x="9144" y="440270"/>
                  </a:lnTo>
                  <a:lnTo>
                    <a:pt x="25933" y="445554"/>
                  </a:lnTo>
                  <a:lnTo>
                    <a:pt x="35877" y="439369"/>
                  </a:lnTo>
                  <a:lnTo>
                    <a:pt x="43053" y="428421"/>
                  </a:lnTo>
                  <a:lnTo>
                    <a:pt x="46075" y="414248"/>
                  </a:lnTo>
                  <a:lnTo>
                    <a:pt x="48704" y="323977"/>
                  </a:lnTo>
                  <a:lnTo>
                    <a:pt x="49403" y="277063"/>
                  </a:lnTo>
                  <a:lnTo>
                    <a:pt x="48958" y="228981"/>
                  </a:lnTo>
                  <a:lnTo>
                    <a:pt x="48806" y="178193"/>
                  </a:lnTo>
                  <a:lnTo>
                    <a:pt x="48831" y="177114"/>
                  </a:lnTo>
                  <a:lnTo>
                    <a:pt x="50050" y="139560"/>
                  </a:lnTo>
                  <a:lnTo>
                    <a:pt x="39293" y="94513"/>
                  </a:lnTo>
                  <a:lnTo>
                    <a:pt x="38519" y="91668"/>
                  </a:lnTo>
                  <a:lnTo>
                    <a:pt x="39674" y="88455"/>
                  </a:lnTo>
                  <a:lnTo>
                    <a:pt x="44183" y="86461"/>
                  </a:lnTo>
                  <a:lnTo>
                    <a:pt x="46697" y="87757"/>
                  </a:lnTo>
                  <a:lnTo>
                    <a:pt x="47472" y="90614"/>
                  </a:lnTo>
                  <a:lnTo>
                    <a:pt x="52362" y="103670"/>
                  </a:lnTo>
                  <a:lnTo>
                    <a:pt x="53632" y="92557"/>
                  </a:lnTo>
                  <a:lnTo>
                    <a:pt x="54432" y="87033"/>
                  </a:lnTo>
                  <a:lnTo>
                    <a:pt x="55270" y="81216"/>
                  </a:lnTo>
                  <a:lnTo>
                    <a:pt x="106235" y="135191"/>
                  </a:lnTo>
                  <a:lnTo>
                    <a:pt x="159600" y="183235"/>
                  </a:lnTo>
                  <a:lnTo>
                    <a:pt x="220002" y="224485"/>
                  </a:lnTo>
                  <a:lnTo>
                    <a:pt x="283718" y="260057"/>
                  </a:lnTo>
                  <a:lnTo>
                    <a:pt x="288607" y="263563"/>
                  </a:lnTo>
                  <a:lnTo>
                    <a:pt x="294754" y="261124"/>
                  </a:lnTo>
                  <a:lnTo>
                    <a:pt x="300329" y="248742"/>
                  </a:lnTo>
                  <a:close/>
                </a:path>
                <a:path extrusionOk="0" h="909320" w="5226050">
                  <a:moveTo>
                    <a:pt x="771842" y="862063"/>
                  </a:moveTo>
                  <a:lnTo>
                    <a:pt x="770255" y="861060"/>
                  </a:lnTo>
                  <a:lnTo>
                    <a:pt x="767422" y="858799"/>
                  </a:lnTo>
                  <a:lnTo>
                    <a:pt x="697191" y="828078"/>
                  </a:lnTo>
                  <a:lnTo>
                    <a:pt x="637438" y="800912"/>
                  </a:lnTo>
                  <a:lnTo>
                    <a:pt x="579666" y="767105"/>
                  </a:lnTo>
                  <a:lnTo>
                    <a:pt x="523138" y="728319"/>
                  </a:lnTo>
                  <a:lnTo>
                    <a:pt x="468414" y="686320"/>
                  </a:lnTo>
                  <a:lnTo>
                    <a:pt x="434822" y="658837"/>
                  </a:lnTo>
                  <a:lnTo>
                    <a:pt x="402234" y="629742"/>
                  </a:lnTo>
                  <a:lnTo>
                    <a:pt x="370598" y="599313"/>
                  </a:lnTo>
                  <a:lnTo>
                    <a:pt x="339852" y="567778"/>
                  </a:lnTo>
                  <a:lnTo>
                    <a:pt x="309613" y="534911"/>
                  </a:lnTo>
                  <a:lnTo>
                    <a:pt x="280365" y="500824"/>
                  </a:lnTo>
                  <a:lnTo>
                    <a:pt x="252158" y="465480"/>
                  </a:lnTo>
                  <a:lnTo>
                    <a:pt x="225044" y="428790"/>
                  </a:lnTo>
                  <a:lnTo>
                    <a:pt x="193878" y="382955"/>
                  </a:lnTo>
                  <a:lnTo>
                    <a:pt x="164033" y="335407"/>
                  </a:lnTo>
                  <a:lnTo>
                    <a:pt x="137414" y="289572"/>
                  </a:lnTo>
                  <a:lnTo>
                    <a:pt x="112280" y="242366"/>
                  </a:lnTo>
                  <a:lnTo>
                    <a:pt x="88798" y="193586"/>
                  </a:lnTo>
                  <a:lnTo>
                    <a:pt x="67221" y="143268"/>
                  </a:lnTo>
                  <a:lnTo>
                    <a:pt x="52362" y="103670"/>
                  </a:lnTo>
                  <a:lnTo>
                    <a:pt x="51257" y="115925"/>
                  </a:lnTo>
                  <a:lnTo>
                    <a:pt x="50444" y="127825"/>
                  </a:lnTo>
                  <a:lnTo>
                    <a:pt x="50050" y="139560"/>
                  </a:lnTo>
                  <a:lnTo>
                    <a:pt x="50673" y="142163"/>
                  </a:lnTo>
                  <a:lnTo>
                    <a:pt x="63601" y="189166"/>
                  </a:lnTo>
                  <a:lnTo>
                    <a:pt x="77952" y="234899"/>
                  </a:lnTo>
                  <a:lnTo>
                    <a:pt x="93840" y="279514"/>
                  </a:lnTo>
                  <a:lnTo>
                    <a:pt x="111277" y="322973"/>
                  </a:lnTo>
                  <a:lnTo>
                    <a:pt x="130314" y="365226"/>
                  </a:lnTo>
                  <a:lnTo>
                    <a:pt x="157861" y="418350"/>
                  </a:lnTo>
                  <a:lnTo>
                    <a:pt x="187985" y="469125"/>
                  </a:lnTo>
                  <a:lnTo>
                    <a:pt x="214884" y="509612"/>
                  </a:lnTo>
                  <a:lnTo>
                    <a:pt x="243243" y="548462"/>
                  </a:lnTo>
                  <a:lnTo>
                    <a:pt x="273062" y="585622"/>
                  </a:lnTo>
                  <a:lnTo>
                    <a:pt x="304304" y="621030"/>
                  </a:lnTo>
                  <a:lnTo>
                    <a:pt x="336689" y="654062"/>
                  </a:lnTo>
                  <a:lnTo>
                    <a:pt x="370395" y="685165"/>
                  </a:lnTo>
                  <a:lnTo>
                    <a:pt x="405244" y="714527"/>
                  </a:lnTo>
                  <a:lnTo>
                    <a:pt x="441058" y="742340"/>
                  </a:lnTo>
                  <a:lnTo>
                    <a:pt x="475653" y="767067"/>
                  </a:lnTo>
                  <a:lnTo>
                    <a:pt x="510908" y="790841"/>
                  </a:lnTo>
                  <a:lnTo>
                    <a:pt x="546849" y="813206"/>
                  </a:lnTo>
                  <a:lnTo>
                    <a:pt x="583526" y="833704"/>
                  </a:lnTo>
                  <a:lnTo>
                    <a:pt x="634098" y="857592"/>
                  </a:lnTo>
                  <a:lnTo>
                    <a:pt x="685952" y="876515"/>
                  </a:lnTo>
                  <a:lnTo>
                    <a:pt x="736981" y="885215"/>
                  </a:lnTo>
                  <a:lnTo>
                    <a:pt x="756754" y="881443"/>
                  </a:lnTo>
                  <a:lnTo>
                    <a:pt x="767308" y="876325"/>
                  </a:lnTo>
                  <a:lnTo>
                    <a:pt x="769937" y="870902"/>
                  </a:lnTo>
                  <a:lnTo>
                    <a:pt x="771461" y="863981"/>
                  </a:lnTo>
                  <a:lnTo>
                    <a:pt x="771842" y="862063"/>
                  </a:lnTo>
                  <a:close/>
                </a:path>
                <a:path extrusionOk="0" h="909320" w="5226050">
                  <a:moveTo>
                    <a:pt x="5172087" y="137668"/>
                  </a:moveTo>
                  <a:lnTo>
                    <a:pt x="5132248" y="214058"/>
                  </a:lnTo>
                  <a:lnTo>
                    <a:pt x="5107013" y="256794"/>
                  </a:lnTo>
                  <a:lnTo>
                    <a:pt x="5080622" y="298119"/>
                  </a:lnTo>
                  <a:lnTo>
                    <a:pt x="5053177" y="338175"/>
                  </a:lnTo>
                  <a:lnTo>
                    <a:pt x="5024755" y="377101"/>
                  </a:lnTo>
                  <a:lnTo>
                    <a:pt x="4987099" y="425424"/>
                  </a:lnTo>
                  <a:lnTo>
                    <a:pt x="4948250" y="471716"/>
                  </a:lnTo>
                  <a:lnTo>
                    <a:pt x="4914824" y="508520"/>
                  </a:lnTo>
                  <a:lnTo>
                    <a:pt x="4880381" y="543725"/>
                  </a:lnTo>
                  <a:lnTo>
                    <a:pt x="4844986" y="577418"/>
                  </a:lnTo>
                  <a:lnTo>
                    <a:pt x="4808664" y="609676"/>
                  </a:lnTo>
                  <a:lnTo>
                    <a:pt x="4771961" y="640410"/>
                  </a:lnTo>
                  <a:lnTo>
                    <a:pt x="4734445" y="669836"/>
                  </a:lnTo>
                  <a:lnTo>
                    <a:pt x="4696066" y="697674"/>
                  </a:lnTo>
                  <a:lnTo>
                    <a:pt x="4656798" y="723658"/>
                  </a:lnTo>
                  <a:lnTo>
                    <a:pt x="4593196" y="762939"/>
                  </a:lnTo>
                  <a:lnTo>
                    <a:pt x="4528020" y="798499"/>
                  </a:lnTo>
                  <a:lnTo>
                    <a:pt x="4462094" y="828484"/>
                  </a:lnTo>
                  <a:lnTo>
                    <a:pt x="4394860" y="850976"/>
                  </a:lnTo>
                  <a:lnTo>
                    <a:pt x="4315980" y="876096"/>
                  </a:lnTo>
                  <a:lnTo>
                    <a:pt x="4312678" y="878230"/>
                  </a:lnTo>
                  <a:lnTo>
                    <a:pt x="4310862" y="879132"/>
                  </a:lnTo>
                  <a:lnTo>
                    <a:pt x="4311040" y="881265"/>
                  </a:lnTo>
                  <a:lnTo>
                    <a:pt x="4345419" y="908583"/>
                  </a:lnTo>
                  <a:lnTo>
                    <a:pt x="4369816" y="909027"/>
                  </a:lnTo>
                  <a:lnTo>
                    <a:pt x="4390758" y="906792"/>
                  </a:lnTo>
                  <a:lnTo>
                    <a:pt x="4430077" y="898715"/>
                  </a:lnTo>
                  <a:lnTo>
                    <a:pt x="4487507" y="881380"/>
                  </a:lnTo>
                  <a:lnTo>
                    <a:pt x="4557636" y="852754"/>
                  </a:lnTo>
                  <a:lnTo>
                    <a:pt x="4598797" y="832650"/>
                  </a:lnTo>
                  <a:lnTo>
                    <a:pt x="4639386" y="810920"/>
                  </a:lnTo>
                  <a:lnTo>
                    <a:pt x="4679391" y="788073"/>
                  </a:lnTo>
                  <a:lnTo>
                    <a:pt x="4721072" y="762012"/>
                  </a:lnTo>
                  <a:lnTo>
                    <a:pt x="4761903" y="734136"/>
                  </a:lnTo>
                  <a:lnTo>
                    <a:pt x="4801730" y="704227"/>
                  </a:lnTo>
                  <a:lnTo>
                    <a:pt x="4840351" y="672058"/>
                  </a:lnTo>
                  <a:lnTo>
                    <a:pt x="4878044" y="637146"/>
                  </a:lnTo>
                  <a:lnTo>
                    <a:pt x="4914417" y="600163"/>
                  </a:lnTo>
                  <a:lnTo>
                    <a:pt x="4949444" y="561149"/>
                  </a:lnTo>
                  <a:lnTo>
                    <a:pt x="4983099" y="520179"/>
                  </a:lnTo>
                  <a:lnTo>
                    <a:pt x="5021440" y="468376"/>
                  </a:lnTo>
                  <a:lnTo>
                    <a:pt x="5057279" y="413689"/>
                  </a:lnTo>
                  <a:lnTo>
                    <a:pt x="5082730" y="369849"/>
                  </a:lnTo>
                  <a:lnTo>
                    <a:pt x="5106619" y="324510"/>
                  </a:lnTo>
                  <a:lnTo>
                    <a:pt x="5128958" y="277723"/>
                  </a:lnTo>
                  <a:lnTo>
                    <a:pt x="5149812" y="229527"/>
                  </a:lnTo>
                  <a:lnTo>
                    <a:pt x="5169205" y="179971"/>
                  </a:lnTo>
                  <a:lnTo>
                    <a:pt x="5171795" y="151053"/>
                  </a:lnTo>
                  <a:lnTo>
                    <a:pt x="5172087" y="137668"/>
                  </a:lnTo>
                  <a:close/>
                </a:path>
                <a:path extrusionOk="0" h="909320" w="5226050">
                  <a:moveTo>
                    <a:pt x="5225694" y="115316"/>
                  </a:moveTo>
                  <a:lnTo>
                    <a:pt x="5222189" y="66281"/>
                  </a:lnTo>
                  <a:lnTo>
                    <a:pt x="5202123" y="28549"/>
                  </a:lnTo>
                  <a:lnTo>
                    <a:pt x="5187632" y="24752"/>
                  </a:lnTo>
                  <a:lnTo>
                    <a:pt x="5179479" y="26136"/>
                  </a:lnTo>
                  <a:lnTo>
                    <a:pt x="5170335" y="30657"/>
                  </a:lnTo>
                  <a:lnTo>
                    <a:pt x="5160899" y="37693"/>
                  </a:lnTo>
                  <a:lnTo>
                    <a:pt x="5152555" y="45059"/>
                  </a:lnTo>
                  <a:lnTo>
                    <a:pt x="5146675" y="50571"/>
                  </a:lnTo>
                  <a:lnTo>
                    <a:pt x="5128514" y="66992"/>
                  </a:lnTo>
                  <a:lnTo>
                    <a:pt x="5110238" y="82981"/>
                  </a:lnTo>
                  <a:lnTo>
                    <a:pt x="5091887" y="98628"/>
                  </a:lnTo>
                  <a:lnTo>
                    <a:pt x="5081067" y="107683"/>
                  </a:lnTo>
                  <a:lnTo>
                    <a:pt x="5073485" y="114033"/>
                  </a:lnTo>
                  <a:lnTo>
                    <a:pt x="5056098" y="128206"/>
                  </a:lnTo>
                  <a:lnTo>
                    <a:pt x="5021110" y="156006"/>
                  </a:lnTo>
                  <a:lnTo>
                    <a:pt x="5003673" y="170040"/>
                  </a:lnTo>
                  <a:lnTo>
                    <a:pt x="4951349" y="213017"/>
                  </a:lnTo>
                  <a:lnTo>
                    <a:pt x="4924793" y="234213"/>
                  </a:lnTo>
                  <a:lnTo>
                    <a:pt x="4897475" y="254749"/>
                  </a:lnTo>
                  <a:lnTo>
                    <a:pt x="4891875" y="257810"/>
                  </a:lnTo>
                  <a:lnTo>
                    <a:pt x="4889195" y="266179"/>
                  </a:lnTo>
                  <a:lnTo>
                    <a:pt x="4893691" y="280365"/>
                  </a:lnTo>
                  <a:lnTo>
                    <a:pt x="4899977" y="283768"/>
                  </a:lnTo>
                  <a:lnTo>
                    <a:pt x="4905629" y="280530"/>
                  </a:lnTo>
                  <a:lnTo>
                    <a:pt x="4942205" y="265366"/>
                  </a:lnTo>
                  <a:lnTo>
                    <a:pt x="4978108" y="249326"/>
                  </a:lnTo>
                  <a:lnTo>
                    <a:pt x="5013299" y="231648"/>
                  </a:lnTo>
                  <a:lnTo>
                    <a:pt x="5047729" y="211543"/>
                  </a:lnTo>
                  <a:lnTo>
                    <a:pt x="5079568" y="189661"/>
                  </a:lnTo>
                  <a:lnTo>
                    <a:pt x="5110619" y="165506"/>
                  </a:lnTo>
                  <a:lnTo>
                    <a:pt x="5141214" y="139649"/>
                  </a:lnTo>
                  <a:lnTo>
                    <a:pt x="5171656" y="112687"/>
                  </a:lnTo>
                  <a:lnTo>
                    <a:pt x="5171859" y="119138"/>
                  </a:lnTo>
                  <a:lnTo>
                    <a:pt x="5172062" y="125260"/>
                  </a:lnTo>
                  <a:lnTo>
                    <a:pt x="5172087" y="137668"/>
                  </a:lnTo>
                  <a:lnTo>
                    <a:pt x="5178882" y="123875"/>
                  </a:lnTo>
                  <a:lnTo>
                    <a:pt x="5180063" y="120853"/>
                  </a:lnTo>
                  <a:lnTo>
                    <a:pt x="5182895" y="119748"/>
                  </a:lnTo>
                  <a:lnTo>
                    <a:pt x="5187493" y="122466"/>
                  </a:lnTo>
                  <a:lnTo>
                    <a:pt x="5188356" y="126098"/>
                  </a:lnTo>
                  <a:lnTo>
                    <a:pt x="5187175" y="129120"/>
                  </a:lnTo>
                  <a:lnTo>
                    <a:pt x="5170259" y="176999"/>
                  </a:lnTo>
                  <a:lnTo>
                    <a:pt x="5167236" y="215988"/>
                  </a:lnTo>
                  <a:lnTo>
                    <a:pt x="5166969" y="219303"/>
                  </a:lnTo>
                  <a:lnTo>
                    <a:pt x="5160721" y="274726"/>
                  </a:lnTo>
                  <a:lnTo>
                    <a:pt x="5154485" y="327152"/>
                  </a:lnTo>
                  <a:lnTo>
                    <a:pt x="5149608" y="378447"/>
                  </a:lnTo>
                  <a:lnTo>
                    <a:pt x="5141620" y="477278"/>
                  </a:lnTo>
                  <a:lnTo>
                    <a:pt x="5143157" y="493115"/>
                  </a:lnTo>
                  <a:lnTo>
                    <a:pt x="5149520" y="505929"/>
                  </a:lnTo>
                  <a:lnTo>
                    <a:pt x="5159438" y="513854"/>
                  </a:lnTo>
                  <a:lnTo>
                    <a:pt x="5171592" y="515073"/>
                  </a:lnTo>
                  <a:lnTo>
                    <a:pt x="5172926" y="514807"/>
                  </a:lnTo>
                  <a:lnTo>
                    <a:pt x="5173980" y="514400"/>
                  </a:lnTo>
                  <a:lnTo>
                    <a:pt x="5174424" y="513969"/>
                  </a:lnTo>
                  <a:lnTo>
                    <a:pt x="5178044" y="510108"/>
                  </a:lnTo>
                  <a:lnTo>
                    <a:pt x="5180292" y="502170"/>
                  </a:lnTo>
                  <a:lnTo>
                    <a:pt x="5184051" y="491147"/>
                  </a:lnTo>
                  <a:lnTo>
                    <a:pt x="5195608" y="432968"/>
                  </a:lnTo>
                  <a:lnTo>
                    <a:pt x="5199265" y="391960"/>
                  </a:lnTo>
                  <a:lnTo>
                    <a:pt x="5199888" y="382993"/>
                  </a:lnTo>
                  <a:lnTo>
                    <a:pt x="5205463" y="331698"/>
                  </a:lnTo>
                  <a:lnTo>
                    <a:pt x="5212867" y="275539"/>
                  </a:lnTo>
                  <a:lnTo>
                    <a:pt x="5219547" y="222211"/>
                  </a:lnTo>
                  <a:lnTo>
                    <a:pt x="5224526" y="167081"/>
                  </a:lnTo>
                  <a:lnTo>
                    <a:pt x="5225618" y="140627"/>
                  </a:lnTo>
                  <a:lnTo>
                    <a:pt x="5225694" y="115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0329" y="3510834"/>
            <a:ext cx="6197129" cy="43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 txBox="1"/>
          <p:nvPr/>
        </p:nvSpPr>
        <p:spPr>
          <a:xfrm>
            <a:off x="3279394" y="8140445"/>
            <a:ext cx="46507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 sao để nhận ra kịp thời?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các công cụ trực quan hóa</a:t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68" name="Google Shape;26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1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19"/>
          <p:cNvSpPr txBox="1"/>
          <p:nvPr/>
        </p:nvSpPr>
        <p:spPr>
          <a:xfrm>
            <a:off x="1915426" y="2049225"/>
            <a:ext cx="7059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các công cụ nào?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9"/>
          <p:cNvGrpSpPr/>
          <p:nvPr/>
        </p:nvGrpSpPr>
        <p:grpSpPr>
          <a:xfrm>
            <a:off x="3429000" y="3505200"/>
            <a:ext cx="11811000" cy="5143500"/>
            <a:chOff x="3429000" y="3505200"/>
            <a:chExt cx="11811000" cy="5143500"/>
          </a:xfrm>
        </p:grpSpPr>
        <p:pic>
          <p:nvPicPr>
            <p:cNvPr id="272" name="Google Shape;27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29000" y="3505200"/>
              <a:ext cx="260604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9"/>
            <p:cNvSpPr/>
            <p:nvPr/>
          </p:nvSpPr>
          <p:spPr>
            <a:xfrm>
              <a:off x="3429000" y="6077711"/>
              <a:ext cx="11811000" cy="0"/>
            </a:xfrm>
            <a:custGeom>
              <a:rect b="b" l="l" r="r" t="t"/>
              <a:pathLst>
                <a:path extrusionOk="0" h="120000" w="11811000">
                  <a:moveTo>
                    <a:pt x="0" y="0"/>
                  </a:moveTo>
                  <a:lnTo>
                    <a:pt x="118110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9"/>
          <p:cNvSpPr txBox="1"/>
          <p:nvPr/>
        </p:nvSpPr>
        <p:spPr>
          <a:xfrm>
            <a:off x="6784593" y="4484370"/>
            <a:ext cx="3916679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Matplotlib, SeaBorn?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6735326" y="6974575"/>
            <a:ext cx="9086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WandB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MLflow, neptune.ai, …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Mục tiêu bài học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1915426" y="2197950"/>
            <a:ext cx="154740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em sẽ học được gì sau bài giảng?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chúng ta nên khởi đầu với PyTorch?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6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xây dựng mô hình AI với framework PyTorch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phải trực quan hóa quá trình huấn luyện mô hình?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sử dụng các công cụ trực quan hóa huấn luyện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TensorBoard</a:t>
            </a:r>
            <a:endParaRPr/>
          </a:p>
        </p:txBody>
      </p:sp>
      <p:grpSp>
        <p:nvGrpSpPr>
          <p:cNvPr id="282" name="Google Shape;282;p20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83" name="Google Shape;28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0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20"/>
          <p:cNvSpPr txBox="1"/>
          <p:nvPr/>
        </p:nvSpPr>
        <p:spPr>
          <a:xfrm>
            <a:off x="1915426" y="1968075"/>
            <a:ext cx="86745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Đặc trưng của TensorBoard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Thư viện của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 máy chủ cục bộ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276" y="4408932"/>
            <a:ext cx="8674608" cy="4980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TensorBoard</a:t>
            </a:r>
            <a:endParaRPr/>
          </a:p>
        </p:txBody>
      </p:sp>
      <p:grpSp>
        <p:nvGrpSpPr>
          <p:cNvPr id="293" name="Google Shape;293;p2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94" name="Google Shape;29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2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21"/>
          <p:cNvSpPr txBox="1"/>
          <p:nvPr/>
        </p:nvSpPr>
        <p:spPr>
          <a:xfrm>
            <a:off x="1915426" y="1968075"/>
            <a:ext cx="141312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TensorBoard với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TensorFlow/Keras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1: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callback function với API của Keras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2: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tùy chỉnh với API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cấp thấp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 TensorFlow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34440" marR="0" rtl="0" algn="l">
              <a:lnSpc>
                <a:spcPct val="100000"/>
              </a:lnSpc>
              <a:spcBef>
                <a:spcPts val="35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Sử dụng callback function	Sử dụng API tensorflow.summary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7860" y="5166359"/>
            <a:ext cx="6684264" cy="317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0828" y="5152644"/>
            <a:ext cx="7449311" cy="231343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TensorBoard</a:t>
            </a:r>
            <a:endParaRPr/>
          </a:p>
        </p:txBody>
      </p:sp>
      <p:grpSp>
        <p:nvGrpSpPr>
          <p:cNvPr id="305" name="Google Shape;305;p2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06" name="Google Shape;30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2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22"/>
          <p:cNvSpPr txBox="1"/>
          <p:nvPr/>
        </p:nvSpPr>
        <p:spPr>
          <a:xfrm>
            <a:off x="1915426" y="1968075"/>
            <a:ext cx="141045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TensorBoard với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1: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module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torch.utils.tensorboard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2: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thư viện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tensorboardX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305300"/>
            <a:ext cx="4953000" cy="490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3292" y="5286755"/>
            <a:ext cx="6228588" cy="257087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886460" y="656081"/>
            <a:ext cx="809752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WandB</a:t>
            </a:r>
            <a:endParaRPr/>
          </a:p>
        </p:txBody>
      </p:sp>
      <p:grpSp>
        <p:nvGrpSpPr>
          <p:cNvPr id="317" name="Google Shape;317;p2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18" name="Google Shape;31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3"/>
          <p:cNvSpPr txBox="1"/>
          <p:nvPr/>
        </p:nvSpPr>
        <p:spPr>
          <a:xfrm>
            <a:off x="1915426" y="1968075"/>
            <a:ext cx="125289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Đặc trưng của WandB (Weights &amp; Biases)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 máy chủ trực tuyến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 lý dữ liệu qua dịch vụ đám mây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Mở rộng tính năng quản lý (nhóm, chia sẻ)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2688" y="5116067"/>
            <a:ext cx="9701783" cy="4143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886460" y="656081"/>
            <a:ext cx="809752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WandB</a:t>
            </a:r>
            <a:endParaRPr/>
          </a:p>
        </p:txBody>
      </p:sp>
      <p:grpSp>
        <p:nvGrpSpPr>
          <p:cNvPr id="328" name="Google Shape;328;p2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29" name="Google Shape;32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24"/>
          <p:cNvSpPr txBox="1"/>
          <p:nvPr/>
        </p:nvSpPr>
        <p:spPr>
          <a:xfrm>
            <a:off x="1915426" y="1920800"/>
            <a:ext cx="104610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 đặt: </a:t>
            </a:r>
            <a:r>
              <a:rPr b="0" i="1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pip install wandb –qU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Đăng nhập tài khoản và tạo project mới: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24"/>
          <p:cNvGrpSpPr/>
          <p:nvPr/>
        </p:nvGrpSpPr>
        <p:grpSpPr>
          <a:xfrm>
            <a:off x="1459991" y="4229100"/>
            <a:ext cx="15352777" cy="3419244"/>
            <a:chOff x="1459991" y="4229100"/>
            <a:chExt cx="15352777" cy="3419244"/>
          </a:xfrm>
        </p:grpSpPr>
        <p:pic>
          <p:nvPicPr>
            <p:cNvPr id="333" name="Google Shape;33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59991" y="4229100"/>
              <a:ext cx="4940808" cy="335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4720" y="4229100"/>
              <a:ext cx="9528048" cy="3355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4"/>
            <p:cNvSpPr/>
            <p:nvPr/>
          </p:nvSpPr>
          <p:spPr>
            <a:xfrm>
              <a:off x="6165470" y="7047634"/>
              <a:ext cx="1117600" cy="600710"/>
            </a:xfrm>
            <a:custGeom>
              <a:rect b="b" l="l" r="r" t="t"/>
              <a:pathLst>
                <a:path extrusionOk="0" h="600709" w="1117600">
                  <a:moveTo>
                    <a:pt x="0" y="0"/>
                  </a:moveTo>
                  <a:lnTo>
                    <a:pt x="18700" y="45597"/>
                  </a:lnTo>
                  <a:lnTo>
                    <a:pt x="40992" y="89522"/>
                  </a:lnTo>
                  <a:lnTo>
                    <a:pt x="66719" y="131625"/>
                  </a:lnTo>
                  <a:lnTo>
                    <a:pt x="95723" y="171758"/>
                  </a:lnTo>
                  <a:lnTo>
                    <a:pt x="127850" y="209773"/>
                  </a:lnTo>
                  <a:lnTo>
                    <a:pt x="162944" y="245521"/>
                  </a:lnTo>
                  <a:lnTo>
                    <a:pt x="200846" y="278853"/>
                  </a:lnTo>
                  <a:lnTo>
                    <a:pt x="240183" y="308764"/>
                  </a:lnTo>
                  <a:lnTo>
                    <a:pt x="281852" y="336121"/>
                  </a:lnTo>
                  <a:lnTo>
                    <a:pt x="325706" y="360791"/>
                  </a:lnTo>
                  <a:lnTo>
                    <a:pt x="371594" y="382646"/>
                  </a:lnTo>
                  <a:lnTo>
                    <a:pt x="419367" y="401555"/>
                  </a:lnTo>
                  <a:lnTo>
                    <a:pt x="468874" y="417386"/>
                  </a:lnTo>
                  <a:lnTo>
                    <a:pt x="519967" y="430011"/>
                  </a:lnTo>
                  <a:lnTo>
                    <a:pt x="572494" y="439298"/>
                  </a:lnTo>
                  <a:lnTo>
                    <a:pt x="634084" y="446454"/>
                  </a:lnTo>
                  <a:lnTo>
                    <a:pt x="633288" y="600492"/>
                  </a:lnTo>
                  <a:lnTo>
                    <a:pt x="1117113" y="325956"/>
                  </a:lnTo>
                  <a:lnTo>
                    <a:pt x="635737" y="67934"/>
                  </a:lnTo>
                  <a:lnTo>
                    <a:pt x="634880" y="228287"/>
                  </a:lnTo>
                  <a:lnTo>
                    <a:pt x="604194" y="233248"/>
                  </a:lnTo>
                  <a:lnTo>
                    <a:pt x="572994" y="236842"/>
                  </a:lnTo>
                  <a:lnTo>
                    <a:pt x="541321" y="239029"/>
                  </a:lnTo>
                  <a:lnTo>
                    <a:pt x="509212" y="239767"/>
                  </a:lnTo>
                  <a:lnTo>
                    <a:pt x="480084" y="239138"/>
                  </a:lnTo>
                  <a:lnTo>
                    <a:pt x="422900" y="234272"/>
                  </a:lnTo>
                  <a:lnTo>
                    <a:pt x="344549" y="219725"/>
                  </a:lnTo>
                  <a:lnTo>
                    <a:pt x="295874" y="205716"/>
                  </a:lnTo>
                  <a:lnTo>
                    <a:pt x="249040" y="188284"/>
                  </a:lnTo>
                  <a:lnTo>
                    <a:pt x="204234" y="167595"/>
                  </a:lnTo>
                  <a:lnTo>
                    <a:pt x="161637" y="143811"/>
                  </a:lnTo>
                  <a:lnTo>
                    <a:pt x="121434" y="117098"/>
                  </a:lnTo>
                  <a:lnTo>
                    <a:pt x="83807" y="87619"/>
                  </a:lnTo>
                  <a:lnTo>
                    <a:pt x="48942" y="55539"/>
                  </a:lnTo>
                  <a:lnTo>
                    <a:pt x="5970" y="8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2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886460" y="656081"/>
            <a:ext cx="809752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WandB</a:t>
            </a:r>
            <a:endParaRPr/>
          </a:p>
        </p:txBody>
      </p:sp>
      <p:grpSp>
        <p:nvGrpSpPr>
          <p:cNvPr id="342" name="Google Shape;342;p2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43" name="Google Shape;34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25"/>
          <p:cNvSpPr txBox="1"/>
          <p:nvPr/>
        </p:nvSpPr>
        <p:spPr>
          <a:xfrm>
            <a:off x="1915426" y="1968075"/>
            <a:ext cx="160869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WandB với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TensorFlow/Keras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1: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callback function với API của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wandb.keras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2: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tùy chỉnh với API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wandb.log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34440" marR="0" rtl="0" algn="l">
              <a:lnSpc>
                <a:spcPct val="100000"/>
              </a:lnSpc>
              <a:spcBef>
                <a:spcPts val="228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Sử dụng callback function	Sử dụng API wanb.log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5120" y="4995671"/>
            <a:ext cx="4809744" cy="163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2059" y="5000244"/>
            <a:ext cx="7566659" cy="4180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886460" y="656081"/>
            <a:ext cx="809752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Làm quen với WandB</a:t>
            </a:r>
            <a:endParaRPr/>
          </a:p>
        </p:txBody>
      </p:sp>
      <p:grpSp>
        <p:nvGrpSpPr>
          <p:cNvPr id="354" name="Google Shape;354;p2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55" name="Google Shape;35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26"/>
          <p:cNvSpPr txBox="1"/>
          <p:nvPr/>
        </p:nvSpPr>
        <p:spPr>
          <a:xfrm>
            <a:off x="1710775" y="1920800"/>
            <a:ext cx="72732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950">
            <a:spAutoFit/>
          </a:bodyPr>
          <a:lstStyle/>
          <a:p>
            <a:pPr indent="0" lvl="0" marL="0" marR="18573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WandB với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API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wandb.log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306823"/>
            <a:ext cx="5562600" cy="343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5380" y="4305300"/>
            <a:ext cx="6865620" cy="275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TensorBoard hay WandB?</a:t>
            </a:r>
            <a:endParaRPr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67" name="Google Shape;36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9" name="Google Shape;3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1877" y="3182111"/>
            <a:ext cx="6145426" cy="4799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27"/>
          <p:cNvGrpSpPr/>
          <p:nvPr/>
        </p:nvGrpSpPr>
        <p:grpSpPr>
          <a:xfrm>
            <a:off x="2530094" y="3140964"/>
            <a:ext cx="6264909" cy="4609101"/>
            <a:chOff x="2530094" y="3140964"/>
            <a:chExt cx="6264909" cy="4609101"/>
          </a:xfrm>
        </p:grpSpPr>
        <p:pic>
          <p:nvPicPr>
            <p:cNvPr id="371" name="Google Shape;37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30094" y="3140964"/>
              <a:ext cx="6264909" cy="4609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49319" y="4243070"/>
              <a:ext cx="1580480" cy="712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59685" y="3782441"/>
              <a:ext cx="1772935" cy="750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2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2618411" y="3772346"/>
            <a:ext cx="13051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4281805" lvl="0" marL="4293870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Những điều cần ghi nhớ sau buổi học?</a:t>
            </a:r>
            <a:endParaRPr sz="8100"/>
          </a:p>
        </p:txBody>
      </p: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bài học</a:t>
            </a:r>
            <a:endParaRPr/>
          </a:p>
        </p:txBody>
      </p:sp>
      <p:grpSp>
        <p:nvGrpSpPr>
          <p:cNvPr id="386" name="Google Shape;386;p2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87" name="Google Shape;38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29"/>
          <p:cNvSpPr txBox="1"/>
          <p:nvPr/>
        </p:nvSpPr>
        <p:spPr>
          <a:xfrm>
            <a:off x="2429636" y="1930331"/>
            <a:ext cx="149022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chúng ta nên khởi đầu với PyTorch?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24965" marR="0" rtl="0" algn="l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tận dụng black box khi bạn đã nắm được căn bản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59585" lvl="0" marL="1771650" marR="5080" rtl="0" algn="l">
              <a:lnSpc>
                <a:spcPct val="160000"/>
              </a:lnSpc>
              <a:spcBef>
                <a:spcPts val="325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phải trực quan hóa quá trình huấn luyện mô hình? </a:t>
            </a: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huấn luyện mô hình đòi hỏi giám sát kĩ càng và nhiều tinh chỉnh hợp lý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2449538" y="2932042"/>
            <a:ext cx="1369695" cy="812165"/>
          </a:xfrm>
          <a:custGeom>
            <a:rect b="b" l="l" r="r" t="t"/>
            <a:pathLst>
              <a:path extrusionOk="0" h="812164" w="1369695">
                <a:moveTo>
                  <a:pt x="779243" y="807192"/>
                </a:moveTo>
                <a:lnTo>
                  <a:pt x="793782" y="811701"/>
                </a:lnTo>
                <a:lnTo>
                  <a:pt x="802270" y="811685"/>
                </a:lnTo>
                <a:lnTo>
                  <a:pt x="843174" y="808943"/>
                </a:lnTo>
                <a:lnTo>
                  <a:pt x="885787" y="801269"/>
                </a:lnTo>
                <a:lnTo>
                  <a:pt x="935862" y="789085"/>
                </a:lnTo>
                <a:lnTo>
                  <a:pt x="946742" y="786228"/>
                </a:lnTo>
                <a:lnTo>
                  <a:pt x="996745" y="774826"/>
                </a:lnTo>
                <a:lnTo>
                  <a:pt x="1052227" y="763473"/>
                </a:lnTo>
                <a:lnTo>
                  <a:pt x="1104835" y="752883"/>
                </a:lnTo>
                <a:lnTo>
                  <a:pt x="1158669" y="741315"/>
                </a:lnTo>
                <a:lnTo>
                  <a:pt x="1212543" y="728003"/>
                </a:lnTo>
                <a:lnTo>
                  <a:pt x="1274259" y="708875"/>
                </a:lnTo>
                <a:lnTo>
                  <a:pt x="1331148" y="685609"/>
                </a:lnTo>
                <a:lnTo>
                  <a:pt x="1362342" y="662436"/>
                </a:lnTo>
                <a:lnTo>
                  <a:pt x="1369252" y="639695"/>
                </a:lnTo>
                <a:lnTo>
                  <a:pt x="1367412" y="630988"/>
                </a:lnTo>
                <a:lnTo>
                  <a:pt x="1330046" y="600259"/>
                </a:lnTo>
                <a:lnTo>
                  <a:pt x="1321297" y="595948"/>
                </a:lnTo>
                <a:lnTo>
                  <a:pt x="1294941" y="582374"/>
                </a:lnTo>
                <a:lnTo>
                  <a:pt x="1269056" y="568503"/>
                </a:lnTo>
                <a:lnTo>
                  <a:pt x="1243548" y="554409"/>
                </a:lnTo>
                <a:lnTo>
                  <a:pt x="1228718" y="546036"/>
                </a:lnTo>
                <a:lnTo>
                  <a:pt x="1256982" y="648117"/>
                </a:lnTo>
                <a:lnTo>
                  <a:pt x="1249398" y="650899"/>
                </a:lnTo>
                <a:lnTo>
                  <a:pt x="1252840" y="663333"/>
                </a:lnTo>
                <a:lnTo>
                  <a:pt x="1251350" y="669485"/>
                </a:lnTo>
                <a:lnTo>
                  <a:pt x="1247359" y="671873"/>
                </a:lnTo>
                <a:lnTo>
                  <a:pt x="1243328" y="671775"/>
                </a:lnTo>
                <a:lnTo>
                  <a:pt x="1192868" y="672155"/>
                </a:lnTo>
                <a:lnTo>
                  <a:pt x="1180565" y="671962"/>
                </a:lnTo>
                <a:lnTo>
                  <a:pt x="1142642" y="681806"/>
                </a:lnTo>
                <a:lnTo>
                  <a:pt x="1087705" y="694280"/>
                </a:lnTo>
                <a:lnTo>
                  <a:pt x="1031773" y="706234"/>
                </a:lnTo>
                <a:lnTo>
                  <a:pt x="982515" y="716951"/>
                </a:lnTo>
                <a:lnTo>
                  <a:pt x="933151" y="728869"/>
                </a:lnTo>
                <a:lnTo>
                  <a:pt x="812801" y="759127"/>
                </a:lnTo>
                <a:lnTo>
                  <a:pt x="776097" y="793281"/>
                </a:lnTo>
                <a:lnTo>
                  <a:pt x="779243" y="807192"/>
                </a:lnTo>
                <a:close/>
              </a:path>
              <a:path extrusionOk="0" h="812164" w="1369695">
                <a:moveTo>
                  <a:pt x="951288" y="415550"/>
                </a:moveTo>
                <a:lnTo>
                  <a:pt x="957270" y="420522"/>
                </a:lnTo>
                <a:lnTo>
                  <a:pt x="989085" y="454939"/>
                </a:lnTo>
                <a:lnTo>
                  <a:pt x="1021681" y="488273"/>
                </a:lnTo>
                <a:lnTo>
                  <a:pt x="1055961" y="520168"/>
                </a:lnTo>
                <a:lnTo>
                  <a:pt x="1092829" y="550262"/>
                </a:lnTo>
                <a:lnTo>
                  <a:pt x="1130830" y="576792"/>
                </a:lnTo>
                <a:lnTo>
                  <a:pt x="1171232" y="601562"/>
                </a:lnTo>
                <a:lnTo>
                  <a:pt x="1213470" y="625146"/>
                </a:lnTo>
                <a:lnTo>
                  <a:pt x="1256982" y="648117"/>
                </a:lnTo>
                <a:lnTo>
                  <a:pt x="1228718" y="546036"/>
                </a:lnTo>
                <a:lnTo>
                  <a:pt x="1218321" y="540166"/>
                </a:lnTo>
                <a:lnTo>
                  <a:pt x="1194923" y="526550"/>
                </a:lnTo>
                <a:lnTo>
                  <a:pt x="1148711" y="498886"/>
                </a:lnTo>
                <a:lnTo>
                  <a:pt x="1125466" y="485162"/>
                </a:lnTo>
                <a:lnTo>
                  <a:pt x="1054688" y="444339"/>
                </a:lnTo>
                <a:lnTo>
                  <a:pt x="1019494" y="423376"/>
                </a:lnTo>
                <a:lnTo>
                  <a:pt x="984792" y="401309"/>
                </a:lnTo>
                <a:lnTo>
                  <a:pt x="979639" y="398573"/>
                </a:lnTo>
                <a:lnTo>
                  <a:pt x="973341" y="397795"/>
                </a:lnTo>
                <a:lnTo>
                  <a:pt x="966698" y="398939"/>
                </a:lnTo>
                <a:lnTo>
                  <a:pt x="960512" y="401970"/>
                </a:lnTo>
                <a:lnTo>
                  <a:pt x="952951" y="407261"/>
                </a:lnTo>
                <a:lnTo>
                  <a:pt x="951288" y="415550"/>
                </a:lnTo>
                <a:close/>
              </a:path>
              <a:path extrusionOk="0" h="812164" w="1369695">
                <a:moveTo>
                  <a:pt x="1227362" y="658515"/>
                </a:moveTo>
                <a:lnTo>
                  <a:pt x="1246419" y="660539"/>
                </a:lnTo>
                <a:lnTo>
                  <a:pt x="1250451" y="660637"/>
                </a:lnTo>
                <a:lnTo>
                  <a:pt x="1252840" y="663333"/>
                </a:lnTo>
                <a:lnTo>
                  <a:pt x="1249398" y="650899"/>
                </a:lnTo>
                <a:lnTo>
                  <a:pt x="1242205" y="653538"/>
                </a:lnTo>
                <a:lnTo>
                  <a:pt x="1227362" y="658515"/>
                </a:lnTo>
                <a:close/>
              </a:path>
              <a:path extrusionOk="0" h="812164" w="1369695">
                <a:moveTo>
                  <a:pt x="125" y="49841"/>
                </a:moveTo>
                <a:lnTo>
                  <a:pt x="19374" y="99237"/>
                </a:lnTo>
                <a:lnTo>
                  <a:pt x="43802" y="139491"/>
                </a:lnTo>
                <a:lnTo>
                  <a:pt x="86067" y="196104"/>
                </a:lnTo>
                <a:lnTo>
                  <a:pt x="146539" y="262274"/>
                </a:lnTo>
                <a:lnTo>
                  <a:pt x="185944" y="299814"/>
                </a:lnTo>
                <a:lnTo>
                  <a:pt x="227062" y="336078"/>
                </a:lnTo>
                <a:lnTo>
                  <a:pt x="269300" y="371250"/>
                </a:lnTo>
                <a:lnTo>
                  <a:pt x="306499" y="399973"/>
                </a:lnTo>
                <a:lnTo>
                  <a:pt x="344848" y="427677"/>
                </a:lnTo>
                <a:lnTo>
                  <a:pt x="384447" y="454219"/>
                </a:lnTo>
                <a:lnTo>
                  <a:pt x="425399" y="479451"/>
                </a:lnTo>
                <a:lnTo>
                  <a:pt x="467806" y="503231"/>
                </a:lnTo>
                <a:lnTo>
                  <a:pt x="512181" y="525694"/>
                </a:lnTo>
                <a:lnTo>
                  <a:pt x="557835" y="546699"/>
                </a:lnTo>
                <a:lnTo>
                  <a:pt x="604723" y="566240"/>
                </a:lnTo>
                <a:lnTo>
                  <a:pt x="652798" y="584311"/>
                </a:lnTo>
                <a:lnTo>
                  <a:pt x="702015" y="600909"/>
                </a:lnTo>
                <a:lnTo>
                  <a:pt x="739721" y="612287"/>
                </a:lnTo>
                <a:lnTo>
                  <a:pt x="777995" y="622792"/>
                </a:lnTo>
                <a:lnTo>
                  <a:pt x="816888" y="632322"/>
                </a:lnTo>
                <a:lnTo>
                  <a:pt x="856454" y="640777"/>
                </a:lnTo>
                <a:lnTo>
                  <a:pt x="902577" y="649088"/>
                </a:lnTo>
                <a:lnTo>
                  <a:pt x="949378" y="656080"/>
                </a:lnTo>
                <a:lnTo>
                  <a:pt x="996836" y="661778"/>
                </a:lnTo>
                <a:lnTo>
                  <a:pt x="1044934" y="666209"/>
                </a:lnTo>
                <a:lnTo>
                  <a:pt x="1093652" y="669398"/>
                </a:lnTo>
                <a:lnTo>
                  <a:pt x="1142970" y="671371"/>
                </a:lnTo>
                <a:lnTo>
                  <a:pt x="1180565" y="671962"/>
                </a:lnTo>
                <a:lnTo>
                  <a:pt x="1195921" y="667969"/>
                </a:lnTo>
                <a:lnTo>
                  <a:pt x="1211480" y="663449"/>
                </a:lnTo>
                <a:lnTo>
                  <a:pt x="1227362" y="658515"/>
                </a:lnTo>
                <a:lnTo>
                  <a:pt x="1191862" y="654732"/>
                </a:lnTo>
                <a:lnTo>
                  <a:pt x="1139211" y="647450"/>
                </a:lnTo>
                <a:lnTo>
                  <a:pt x="1087163" y="638621"/>
                </a:lnTo>
                <a:lnTo>
                  <a:pt x="1036054" y="628400"/>
                </a:lnTo>
                <a:lnTo>
                  <a:pt x="985807" y="616885"/>
                </a:lnTo>
                <a:lnTo>
                  <a:pt x="936349" y="604173"/>
                </a:lnTo>
                <a:lnTo>
                  <a:pt x="887603" y="590363"/>
                </a:lnTo>
                <a:lnTo>
                  <a:pt x="816012" y="567865"/>
                </a:lnTo>
                <a:lnTo>
                  <a:pt x="746383" y="543238"/>
                </a:lnTo>
                <a:lnTo>
                  <a:pt x="701215" y="525471"/>
                </a:lnTo>
                <a:lnTo>
                  <a:pt x="657022" y="506574"/>
                </a:lnTo>
                <a:lnTo>
                  <a:pt x="613764" y="486592"/>
                </a:lnTo>
                <a:lnTo>
                  <a:pt x="571404" y="465568"/>
                </a:lnTo>
                <a:lnTo>
                  <a:pt x="529902" y="443549"/>
                </a:lnTo>
                <a:lnTo>
                  <a:pt x="489541" y="420935"/>
                </a:lnTo>
                <a:lnTo>
                  <a:pt x="449930" y="397431"/>
                </a:lnTo>
                <a:lnTo>
                  <a:pt x="411234" y="372959"/>
                </a:lnTo>
                <a:lnTo>
                  <a:pt x="373616" y="347444"/>
                </a:lnTo>
                <a:lnTo>
                  <a:pt x="337241" y="320809"/>
                </a:lnTo>
                <a:lnTo>
                  <a:pt x="301551" y="293787"/>
                </a:lnTo>
                <a:lnTo>
                  <a:pt x="266588" y="266047"/>
                </a:lnTo>
                <a:lnTo>
                  <a:pt x="232580" y="237509"/>
                </a:lnTo>
                <a:lnTo>
                  <a:pt x="199754" y="208092"/>
                </a:lnTo>
                <a:lnTo>
                  <a:pt x="168664" y="178058"/>
                </a:lnTo>
                <a:lnTo>
                  <a:pt x="139277" y="147099"/>
                </a:lnTo>
                <a:lnTo>
                  <a:pt x="111985" y="115037"/>
                </a:lnTo>
                <a:lnTo>
                  <a:pt x="87179" y="81699"/>
                </a:lnTo>
                <a:lnTo>
                  <a:pt x="27582" y="4462"/>
                </a:lnTo>
                <a:lnTo>
                  <a:pt x="23798" y="1662"/>
                </a:lnTo>
                <a:lnTo>
                  <a:pt x="22042" y="0"/>
                </a:lnTo>
                <a:lnTo>
                  <a:pt x="19578" y="1048"/>
                </a:lnTo>
                <a:lnTo>
                  <a:pt x="13349" y="4315"/>
                </a:lnTo>
                <a:lnTo>
                  <a:pt x="7997" y="8748"/>
                </a:lnTo>
                <a:lnTo>
                  <a:pt x="3541" y="15162"/>
                </a:lnTo>
                <a:lnTo>
                  <a:pt x="0" y="24374"/>
                </a:lnTo>
                <a:lnTo>
                  <a:pt x="125" y="498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2449538" y="4988920"/>
            <a:ext cx="1369695" cy="812164"/>
          </a:xfrm>
          <a:custGeom>
            <a:rect b="b" l="l" r="r" t="t"/>
            <a:pathLst>
              <a:path extrusionOk="0" h="812164" w="1369695">
                <a:moveTo>
                  <a:pt x="779243" y="807192"/>
                </a:moveTo>
                <a:lnTo>
                  <a:pt x="793782" y="811701"/>
                </a:lnTo>
                <a:lnTo>
                  <a:pt x="802270" y="811685"/>
                </a:lnTo>
                <a:lnTo>
                  <a:pt x="843174" y="808943"/>
                </a:lnTo>
                <a:lnTo>
                  <a:pt x="885787" y="801269"/>
                </a:lnTo>
                <a:lnTo>
                  <a:pt x="935862" y="789085"/>
                </a:lnTo>
                <a:lnTo>
                  <a:pt x="946742" y="786228"/>
                </a:lnTo>
                <a:lnTo>
                  <a:pt x="996745" y="774826"/>
                </a:lnTo>
                <a:lnTo>
                  <a:pt x="1052227" y="763473"/>
                </a:lnTo>
                <a:lnTo>
                  <a:pt x="1104835" y="752883"/>
                </a:lnTo>
                <a:lnTo>
                  <a:pt x="1158669" y="741315"/>
                </a:lnTo>
                <a:lnTo>
                  <a:pt x="1212543" y="728003"/>
                </a:lnTo>
                <a:lnTo>
                  <a:pt x="1274259" y="708875"/>
                </a:lnTo>
                <a:lnTo>
                  <a:pt x="1331148" y="685609"/>
                </a:lnTo>
                <a:lnTo>
                  <a:pt x="1362342" y="662436"/>
                </a:lnTo>
                <a:lnTo>
                  <a:pt x="1369252" y="639695"/>
                </a:lnTo>
                <a:lnTo>
                  <a:pt x="1367412" y="630988"/>
                </a:lnTo>
                <a:lnTo>
                  <a:pt x="1330046" y="600259"/>
                </a:lnTo>
                <a:lnTo>
                  <a:pt x="1321297" y="595948"/>
                </a:lnTo>
                <a:lnTo>
                  <a:pt x="1294941" y="582374"/>
                </a:lnTo>
                <a:lnTo>
                  <a:pt x="1269056" y="568503"/>
                </a:lnTo>
                <a:lnTo>
                  <a:pt x="1243548" y="554409"/>
                </a:lnTo>
                <a:lnTo>
                  <a:pt x="1228718" y="546036"/>
                </a:lnTo>
                <a:lnTo>
                  <a:pt x="1256982" y="648117"/>
                </a:lnTo>
                <a:lnTo>
                  <a:pt x="1249398" y="650899"/>
                </a:lnTo>
                <a:lnTo>
                  <a:pt x="1252840" y="663333"/>
                </a:lnTo>
                <a:lnTo>
                  <a:pt x="1251350" y="669485"/>
                </a:lnTo>
                <a:lnTo>
                  <a:pt x="1247359" y="671873"/>
                </a:lnTo>
                <a:lnTo>
                  <a:pt x="1243328" y="671775"/>
                </a:lnTo>
                <a:lnTo>
                  <a:pt x="1192868" y="672155"/>
                </a:lnTo>
                <a:lnTo>
                  <a:pt x="1180565" y="671962"/>
                </a:lnTo>
                <a:lnTo>
                  <a:pt x="1142642" y="681806"/>
                </a:lnTo>
                <a:lnTo>
                  <a:pt x="1087705" y="694280"/>
                </a:lnTo>
                <a:lnTo>
                  <a:pt x="1031773" y="706234"/>
                </a:lnTo>
                <a:lnTo>
                  <a:pt x="982515" y="716951"/>
                </a:lnTo>
                <a:lnTo>
                  <a:pt x="933151" y="728869"/>
                </a:lnTo>
                <a:lnTo>
                  <a:pt x="812801" y="759127"/>
                </a:lnTo>
                <a:lnTo>
                  <a:pt x="776097" y="793281"/>
                </a:lnTo>
                <a:lnTo>
                  <a:pt x="779243" y="807192"/>
                </a:lnTo>
                <a:close/>
              </a:path>
              <a:path extrusionOk="0" h="812164" w="1369695">
                <a:moveTo>
                  <a:pt x="951288" y="415550"/>
                </a:moveTo>
                <a:lnTo>
                  <a:pt x="957270" y="420522"/>
                </a:lnTo>
                <a:lnTo>
                  <a:pt x="989085" y="454939"/>
                </a:lnTo>
                <a:lnTo>
                  <a:pt x="1021681" y="488273"/>
                </a:lnTo>
                <a:lnTo>
                  <a:pt x="1055961" y="520168"/>
                </a:lnTo>
                <a:lnTo>
                  <a:pt x="1092829" y="550262"/>
                </a:lnTo>
                <a:lnTo>
                  <a:pt x="1130830" y="576792"/>
                </a:lnTo>
                <a:lnTo>
                  <a:pt x="1171232" y="601562"/>
                </a:lnTo>
                <a:lnTo>
                  <a:pt x="1213470" y="625146"/>
                </a:lnTo>
                <a:lnTo>
                  <a:pt x="1256982" y="648117"/>
                </a:lnTo>
                <a:lnTo>
                  <a:pt x="1228718" y="546036"/>
                </a:lnTo>
                <a:lnTo>
                  <a:pt x="1218321" y="540166"/>
                </a:lnTo>
                <a:lnTo>
                  <a:pt x="1194923" y="526550"/>
                </a:lnTo>
                <a:lnTo>
                  <a:pt x="1148711" y="498886"/>
                </a:lnTo>
                <a:lnTo>
                  <a:pt x="1125466" y="485162"/>
                </a:lnTo>
                <a:lnTo>
                  <a:pt x="1054688" y="444339"/>
                </a:lnTo>
                <a:lnTo>
                  <a:pt x="1019494" y="423376"/>
                </a:lnTo>
                <a:lnTo>
                  <a:pt x="984792" y="401309"/>
                </a:lnTo>
                <a:lnTo>
                  <a:pt x="979639" y="398573"/>
                </a:lnTo>
                <a:lnTo>
                  <a:pt x="973341" y="397795"/>
                </a:lnTo>
                <a:lnTo>
                  <a:pt x="966698" y="398939"/>
                </a:lnTo>
                <a:lnTo>
                  <a:pt x="960512" y="401970"/>
                </a:lnTo>
                <a:lnTo>
                  <a:pt x="952951" y="407261"/>
                </a:lnTo>
                <a:lnTo>
                  <a:pt x="951288" y="415550"/>
                </a:lnTo>
                <a:close/>
              </a:path>
              <a:path extrusionOk="0" h="812164" w="1369695">
                <a:moveTo>
                  <a:pt x="1227362" y="658515"/>
                </a:moveTo>
                <a:lnTo>
                  <a:pt x="1246419" y="660539"/>
                </a:lnTo>
                <a:lnTo>
                  <a:pt x="1250451" y="660637"/>
                </a:lnTo>
                <a:lnTo>
                  <a:pt x="1252840" y="663333"/>
                </a:lnTo>
                <a:lnTo>
                  <a:pt x="1249398" y="650899"/>
                </a:lnTo>
                <a:lnTo>
                  <a:pt x="1242205" y="653538"/>
                </a:lnTo>
                <a:lnTo>
                  <a:pt x="1227362" y="658515"/>
                </a:lnTo>
                <a:close/>
              </a:path>
              <a:path extrusionOk="0" h="812164" w="1369695">
                <a:moveTo>
                  <a:pt x="125" y="49841"/>
                </a:moveTo>
                <a:lnTo>
                  <a:pt x="19374" y="99237"/>
                </a:lnTo>
                <a:lnTo>
                  <a:pt x="43802" y="139491"/>
                </a:lnTo>
                <a:lnTo>
                  <a:pt x="86067" y="196104"/>
                </a:lnTo>
                <a:lnTo>
                  <a:pt x="146539" y="262274"/>
                </a:lnTo>
                <a:lnTo>
                  <a:pt x="185944" y="299814"/>
                </a:lnTo>
                <a:lnTo>
                  <a:pt x="227062" y="336078"/>
                </a:lnTo>
                <a:lnTo>
                  <a:pt x="269300" y="371250"/>
                </a:lnTo>
                <a:lnTo>
                  <a:pt x="306499" y="399973"/>
                </a:lnTo>
                <a:lnTo>
                  <a:pt x="344848" y="427677"/>
                </a:lnTo>
                <a:lnTo>
                  <a:pt x="384447" y="454219"/>
                </a:lnTo>
                <a:lnTo>
                  <a:pt x="425399" y="479451"/>
                </a:lnTo>
                <a:lnTo>
                  <a:pt x="467806" y="503231"/>
                </a:lnTo>
                <a:lnTo>
                  <a:pt x="512181" y="525694"/>
                </a:lnTo>
                <a:lnTo>
                  <a:pt x="557835" y="546699"/>
                </a:lnTo>
                <a:lnTo>
                  <a:pt x="604723" y="566240"/>
                </a:lnTo>
                <a:lnTo>
                  <a:pt x="652798" y="584311"/>
                </a:lnTo>
                <a:lnTo>
                  <a:pt x="702015" y="600909"/>
                </a:lnTo>
                <a:lnTo>
                  <a:pt x="739721" y="612287"/>
                </a:lnTo>
                <a:lnTo>
                  <a:pt x="777995" y="622792"/>
                </a:lnTo>
                <a:lnTo>
                  <a:pt x="816888" y="632322"/>
                </a:lnTo>
                <a:lnTo>
                  <a:pt x="856454" y="640777"/>
                </a:lnTo>
                <a:lnTo>
                  <a:pt x="902577" y="649088"/>
                </a:lnTo>
                <a:lnTo>
                  <a:pt x="949378" y="656080"/>
                </a:lnTo>
                <a:lnTo>
                  <a:pt x="996836" y="661778"/>
                </a:lnTo>
                <a:lnTo>
                  <a:pt x="1044934" y="666209"/>
                </a:lnTo>
                <a:lnTo>
                  <a:pt x="1093652" y="669398"/>
                </a:lnTo>
                <a:lnTo>
                  <a:pt x="1142970" y="671371"/>
                </a:lnTo>
                <a:lnTo>
                  <a:pt x="1180565" y="671962"/>
                </a:lnTo>
                <a:lnTo>
                  <a:pt x="1195921" y="667969"/>
                </a:lnTo>
                <a:lnTo>
                  <a:pt x="1211480" y="663449"/>
                </a:lnTo>
                <a:lnTo>
                  <a:pt x="1227362" y="658515"/>
                </a:lnTo>
                <a:lnTo>
                  <a:pt x="1191862" y="654732"/>
                </a:lnTo>
                <a:lnTo>
                  <a:pt x="1139211" y="647450"/>
                </a:lnTo>
                <a:lnTo>
                  <a:pt x="1087163" y="638621"/>
                </a:lnTo>
                <a:lnTo>
                  <a:pt x="1036054" y="628400"/>
                </a:lnTo>
                <a:lnTo>
                  <a:pt x="985807" y="616885"/>
                </a:lnTo>
                <a:lnTo>
                  <a:pt x="936349" y="604173"/>
                </a:lnTo>
                <a:lnTo>
                  <a:pt x="887603" y="590363"/>
                </a:lnTo>
                <a:lnTo>
                  <a:pt x="816012" y="567865"/>
                </a:lnTo>
                <a:lnTo>
                  <a:pt x="746383" y="543238"/>
                </a:lnTo>
                <a:lnTo>
                  <a:pt x="701215" y="525471"/>
                </a:lnTo>
                <a:lnTo>
                  <a:pt x="657022" y="506574"/>
                </a:lnTo>
                <a:lnTo>
                  <a:pt x="613764" y="486592"/>
                </a:lnTo>
                <a:lnTo>
                  <a:pt x="571404" y="465568"/>
                </a:lnTo>
                <a:lnTo>
                  <a:pt x="529902" y="443549"/>
                </a:lnTo>
                <a:lnTo>
                  <a:pt x="489541" y="420935"/>
                </a:lnTo>
                <a:lnTo>
                  <a:pt x="449930" y="397431"/>
                </a:lnTo>
                <a:lnTo>
                  <a:pt x="411234" y="372959"/>
                </a:lnTo>
                <a:lnTo>
                  <a:pt x="373616" y="347444"/>
                </a:lnTo>
                <a:lnTo>
                  <a:pt x="337241" y="320809"/>
                </a:lnTo>
                <a:lnTo>
                  <a:pt x="301551" y="293787"/>
                </a:lnTo>
                <a:lnTo>
                  <a:pt x="266588" y="266047"/>
                </a:lnTo>
                <a:lnTo>
                  <a:pt x="232580" y="237509"/>
                </a:lnTo>
                <a:lnTo>
                  <a:pt x="199754" y="208092"/>
                </a:lnTo>
                <a:lnTo>
                  <a:pt x="168664" y="178058"/>
                </a:lnTo>
                <a:lnTo>
                  <a:pt x="139277" y="147099"/>
                </a:lnTo>
                <a:lnTo>
                  <a:pt x="111985" y="115037"/>
                </a:lnTo>
                <a:lnTo>
                  <a:pt x="87179" y="81699"/>
                </a:lnTo>
                <a:lnTo>
                  <a:pt x="27582" y="4462"/>
                </a:lnTo>
                <a:lnTo>
                  <a:pt x="23798" y="1662"/>
                </a:lnTo>
                <a:lnTo>
                  <a:pt x="22042" y="0"/>
                </a:lnTo>
                <a:lnTo>
                  <a:pt x="19578" y="1048"/>
                </a:lnTo>
                <a:lnTo>
                  <a:pt x="13349" y="4315"/>
                </a:lnTo>
                <a:lnTo>
                  <a:pt x="7997" y="8748"/>
                </a:lnTo>
                <a:lnTo>
                  <a:pt x="3541" y="15162"/>
                </a:lnTo>
                <a:lnTo>
                  <a:pt x="0" y="24374"/>
                </a:lnTo>
                <a:lnTo>
                  <a:pt x="125" y="498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Nội dung chính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1915425" y="2197950"/>
            <a:ext cx="16542900" cy="4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 quan về framework của Python trong lập trình AI 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 quen với framework Học máy scikit-learn 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TensorFlow và Keras trong thiết kế mô hình Học sâu </a:t>
            </a:r>
            <a:endParaRPr b="0" i="0" sz="4200" u="none" cap="none" strike="noStrike">
              <a:solidFill>
                <a:srgbClr val="081C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PyTorch trong thiết kế mô hình Học sâu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Các công cụ trực quan hóa quá trình huấn luyện trong Python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68" name="Google Shape;6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2161158" y="4791583"/>
            <a:ext cx="13971269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800">
                <a:latin typeface="Arial"/>
                <a:ea typeface="Arial"/>
                <a:cs typeface="Arial"/>
                <a:sym typeface="Arial"/>
              </a:rPr>
              <a:t>Xin	chân thành cảm ơn vì đã lắng nghe!</a:t>
            </a:r>
            <a:endParaRPr sz="5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686399" y="3772350"/>
            <a:ext cx="10915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2800350" lvl="0" marL="281241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PyTorch trong	 thiết kế</a:t>
            </a:r>
            <a:endParaRPr sz="8100"/>
          </a:p>
          <a:p>
            <a:pPr indent="-2800350" lvl="0" marL="281241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mô hình Học sâu</a:t>
            </a:r>
            <a:endParaRPr sz="8100"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886460" y="656081"/>
            <a:ext cx="842010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PyTorch</a:t>
            </a: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83" name="Google Shape;8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/>
          <p:nvPr/>
        </p:nvSpPr>
        <p:spPr>
          <a:xfrm>
            <a:off x="1915425" y="2019850"/>
            <a:ext cx="154017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Thư viện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torch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5080" rtl="0" algn="l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Đặc trưng: thư viện Học sâu mang tính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Pythonic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đối tượng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 đặt: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966" y="5534015"/>
            <a:ext cx="8722922" cy="31704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886460" y="656081"/>
            <a:ext cx="842010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PyTorch</a:t>
            </a:r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94" name="Google Shape;9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Thư viện </a:t>
            </a:r>
            <a:r>
              <a:rPr lang="en-US"/>
              <a:t>torchvision</a:t>
            </a:r>
            <a:endParaRPr/>
          </a:p>
          <a:p>
            <a:pPr indent="-571500" lvl="0" marL="1041400" marR="5080" rtl="0" algn="l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Đặc trưng: chứa các dataset, mô hình đào tạo trước và phép xử lý ảnh phổ biến trong </a:t>
            </a:r>
            <a:r>
              <a:rPr lang="en-US"/>
              <a:t>Computer Vision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0572" y="5129784"/>
            <a:ext cx="13706855" cy="3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86460" y="656081"/>
            <a:ext cx="842010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PyTorch</a:t>
            </a:r>
            <a:endParaRPr/>
          </a:p>
        </p:txBody>
      </p:sp>
      <p:grpSp>
        <p:nvGrpSpPr>
          <p:cNvPr id="104" name="Google Shape;104;p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05" name="Google Shape;10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Thư viện </a:t>
            </a:r>
            <a:r>
              <a:rPr lang="en-US"/>
              <a:t>torchaudio</a:t>
            </a:r>
            <a:endParaRPr/>
          </a:p>
          <a:p>
            <a:pPr indent="-571500" lvl="0" marL="1041400" marR="5080" rtl="0" algn="l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Đặc trưng: chứa các dataset, mô hình đào tạo trước và phép xử lý </a:t>
            </a:r>
            <a:r>
              <a:rPr lang="en-US"/>
              <a:t>tín hiệu/âm thanh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phổ biến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465" y="5304966"/>
            <a:ext cx="9890508" cy="318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5637" y="6384172"/>
            <a:ext cx="4485902" cy="589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Keras hay PyTorch trong Học sâu?</a:t>
            </a:r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17" name="Google Shape;11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8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8"/>
          <p:cNvSpPr txBox="1"/>
          <p:nvPr/>
        </p:nvSpPr>
        <p:spPr>
          <a:xfrm>
            <a:off x="10519029" y="2704540"/>
            <a:ext cx="88328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602994" y="4099940"/>
            <a:ext cx="319341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1.	API hỗ trợ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6480175" y="4099940"/>
            <a:ext cx="261112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Hạn chế </a:t>
            </a:r>
            <a:r>
              <a:rPr b="0" i="0" lang="en-US" sz="4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12576809" y="4099940"/>
            <a:ext cx="28467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Mạnh mẽ </a:t>
            </a:r>
            <a:r>
              <a:rPr b="0" i="0" lang="en-US" sz="4200" u="none" cap="none" strike="noStrike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1422653" y="5013197"/>
            <a:ext cx="15342869" cy="0"/>
          </a:xfrm>
          <a:custGeom>
            <a:rect b="b" l="l" r="r" t="t"/>
            <a:pathLst>
              <a:path extrusionOk="0" h="120000" w="15342869">
                <a:moveTo>
                  <a:pt x="0" y="0"/>
                </a:moveTo>
                <a:lnTo>
                  <a:pt x="15342869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602994" y="5395721"/>
            <a:ext cx="248920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2.	Tài liệu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422653" y="6497573"/>
            <a:ext cx="15342869" cy="0"/>
          </a:xfrm>
          <a:custGeom>
            <a:rect b="b" l="l" r="r" t="t"/>
            <a:pathLst>
              <a:path extrusionOk="0" h="120000" w="15342869">
                <a:moveTo>
                  <a:pt x="0" y="0"/>
                </a:moveTo>
                <a:lnTo>
                  <a:pt x="15342869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602994" y="6820281"/>
            <a:ext cx="3618229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3.	Độ linh hoạt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5402071" y="5395721"/>
            <a:ext cx="474599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Yêu cầu hiểu sâu </a:t>
            </a:r>
            <a:r>
              <a:rPr b="0" i="0" lang="en-US" sz="4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6989191" y="6845300"/>
            <a:ext cx="793623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Cao </a:t>
            </a:r>
            <a:r>
              <a:rPr b="0" i="0" lang="en-US" sz="4200" u="none" cap="none" strike="noStrike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r>
              <a:rPr b="0" i="0" lang="en-US" sz="4200" u="none" cap="none" strike="noStrike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4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Thấp </a:t>
            </a:r>
            <a:r>
              <a:rPr b="0" i="0" lang="en-US" sz="4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11647678" y="5402960"/>
            <a:ext cx="46882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Dễ hiểu, dễ dùng </a:t>
            </a:r>
            <a:r>
              <a:rPr b="0" i="0" lang="en-US" sz="4200" u="none" cap="none" strike="noStrike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44628" y="1562100"/>
            <a:ext cx="2884931" cy="288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412" y="2742684"/>
            <a:ext cx="2857714" cy="7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2294518" y="8272036"/>
            <a:ext cx="1118870" cy="498475"/>
          </a:xfrm>
          <a:custGeom>
            <a:rect b="b" l="l" r="r" t="t"/>
            <a:pathLst>
              <a:path extrusionOk="0" h="498475" w="1118870">
                <a:moveTo>
                  <a:pt x="0" y="0"/>
                </a:moveTo>
                <a:lnTo>
                  <a:pt x="22201" y="43999"/>
                </a:lnTo>
                <a:lnTo>
                  <a:pt x="49262" y="86082"/>
                </a:lnTo>
                <a:lnTo>
                  <a:pt x="80933" y="126052"/>
                </a:lnTo>
                <a:lnTo>
                  <a:pt x="116965" y="163714"/>
                </a:lnTo>
                <a:lnTo>
                  <a:pt x="157112" y="198872"/>
                </a:lnTo>
                <a:lnTo>
                  <a:pt x="201124" y="231330"/>
                </a:lnTo>
                <a:lnTo>
                  <a:pt x="240514" y="256144"/>
                </a:lnTo>
                <a:lnTo>
                  <a:pt x="282242" y="278838"/>
                </a:lnTo>
                <a:lnTo>
                  <a:pt x="326156" y="299305"/>
                </a:lnTo>
                <a:lnTo>
                  <a:pt x="372108" y="317435"/>
                </a:lnTo>
                <a:lnTo>
                  <a:pt x="419946" y="333121"/>
                </a:lnTo>
                <a:lnTo>
                  <a:pt x="469522" y="346255"/>
                </a:lnTo>
                <a:lnTo>
                  <a:pt x="520685" y="356728"/>
                </a:lnTo>
                <a:lnTo>
                  <a:pt x="573285" y="364432"/>
                </a:lnTo>
                <a:lnTo>
                  <a:pt x="634960" y="370369"/>
                </a:lnTo>
                <a:lnTo>
                  <a:pt x="634163" y="498155"/>
                </a:lnTo>
                <a:lnTo>
                  <a:pt x="1118657" y="270406"/>
                </a:lnTo>
                <a:lnTo>
                  <a:pt x="636616" y="56356"/>
                </a:lnTo>
                <a:lnTo>
                  <a:pt x="635757" y="189382"/>
                </a:lnTo>
                <a:lnTo>
                  <a:pt x="605028" y="193497"/>
                </a:lnTo>
                <a:lnTo>
                  <a:pt x="573786" y="196479"/>
                </a:lnTo>
                <a:lnTo>
                  <a:pt x="542069" y="198293"/>
                </a:lnTo>
                <a:lnTo>
                  <a:pt x="509915" y="198906"/>
                </a:lnTo>
                <a:lnTo>
                  <a:pt x="480747" y="198384"/>
                </a:lnTo>
                <a:lnTo>
                  <a:pt x="423484" y="194347"/>
                </a:lnTo>
                <a:lnTo>
                  <a:pt x="338838" y="180986"/>
                </a:lnTo>
                <a:lnTo>
                  <a:pt x="284378" y="167303"/>
                </a:lnTo>
                <a:lnTo>
                  <a:pt x="232311" y="150070"/>
                </a:lnTo>
                <a:lnTo>
                  <a:pt x="182900" y="129480"/>
                </a:lnTo>
                <a:lnTo>
                  <a:pt x="136406" y="105728"/>
                </a:lnTo>
                <a:lnTo>
                  <a:pt x="93091" y="79008"/>
                </a:lnTo>
                <a:lnTo>
                  <a:pt x="53216" y="49514"/>
                </a:lnTo>
                <a:lnTo>
                  <a:pt x="5978" y="6939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3694938" y="8213597"/>
            <a:ext cx="117316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Tận dụng black box khi bạn đã nắm được căn bản của nó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Thao tác với Tensor trong PyTorch</a:t>
            </a: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41" name="Google Shape;14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4572000" cy="57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2989833" y="2424125"/>
            <a:ext cx="25260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Khởi tạo Tensor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3592" y="3048000"/>
            <a:ext cx="3569207" cy="21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7422260" y="2424125"/>
            <a:ext cx="32772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Tính toán với Tensor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78056" y="3009900"/>
            <a:ext cx="3741420" cy="40991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11639168" y="2420874"/>
            <a:ext cx="41732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Thay đổi chiều của Tensor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2025-03-07T23:38:45Z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2025-03-07T00:00:00Z</vt:filetime>
  </property>
  <property fmtid="{D5CDD505-2E9C-101B-9397-08002B2CF9AE}" pid="5" name="Producer">
    <vt:lpwstr>Microsoft® PowerPoint® for Microsoft 365</vt:lpwstr>
  </property>
</Properties>
</file>