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7" r:id="rId5"/>
    <p:sldId id="273" r:id="rId6"/>
    <p:sldId id="258" r:id="rId7"/>
    <p:sldId id="267" r:id="rId8"/>
    <p:sldId id="275" r:id="rId9"/>
    <p:sldId id="276" r:id="rId10"/>
    <p:sldId id="277" r:id="rId11"/>
    <p:sldId id="278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A6C9-D9A2-A841-A6B6-ACB92C16F8D1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A5A0-1BFA-034A-80D9-64EEB02F23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3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A23F-6484-4847-81B1-D8403A5752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48507" y="534389"/>
            <a:ext cx="7362092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3EE44-FD61-A048-A349-8C05BD64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7" y="3322292"/>
            <a:ext cx="73620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A1AA-1A83-C944-9F7C-4CF22263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838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E2D0-D75A-5E46-91FB-1719012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aphic 7">
            <a:extLst>
              <a:ext uri="{FF2B5EF4-FFF2-40B4-BE49-F238E27FC236}">
                <a16:creationId xmlns:a16="http://schemas.microsoft.com/office/drawing/2014/main" id="{B75B6029-EB46-0140-B18D-6AC10AF9308E}"/>
              </a:ext>
            </a:extLst>
          </p:cNvPr>
          <p:cNvGrpSpPr/>
          <p:nvPr/>
        </p:nvGrpSpPr>
        <p:grpSpPr>
          <a:xfrm flipH="1">
            <a:off x="836409" y="1085239"/>
            <a:ext cx="8547890" cy="4927122"/>
            <a:chOff x="739536" y="-236417"/>
            <a:chExt cx="8547890" cy="4927122"/>
          </a:xfrm>
          <a:gradFill flip="none" rotWithShape="1">
            <a:gsLst>
              <a:gs pos="49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66FE64B-E7BF-CD48-8509-1650702138A4}"/>
                </a:ext>
              </a:extLst>
            </p:cNvPr>
            <p:cNvSpPr/>
            <p:nvPr/>
          </p:nvSpPr>
          <p:spPr>
            <a:xfrm>
              <a:off x="1056037" y="-236417"/>
              <a:ext cx="8231389" cy="3547803"/>
            </a:xfrm>
            <a:custGeom>
              <a:avLst/>
              <a:gdLst>
                <a:gd name="connsiteX0" fmla="*/ 4033822 w 4093143"/>
                <a:gd name="connsiteY0" fmla="*/ 617172 h 3547802"/>
                <a:gd name="connsiteX1" fmla="*/ 3723479 w 4093143"/>
                <a:gd name="connsiteY1" fmla="*/ 222371 h 3547802"/>
                <a:gd name="connsiteX2" fmla="*/ 3256774 w 4093143"/>
                <a:gd name="connsiteY2" fmla="*/ 5825 h 3547802"/>
                <a:gd name="connsiteX3" fmla="*/ 2532136 w 4093143"/>
                <a:gd name="connsiteY3" fmla="*/ 7989 h 3547802"/>
                <a:gd name="connsiteX4" fmla="*/ 1579235 w 4093143"/>
                <a:gd name="connsiteY4" fmla="*/ 9287 h 3547802"/>
                <a:gd name="connsiteX5" fmla="*/ 856763 w 4093143"/>
                <a:gd name="connsiteY5" fmla="*/ 74185 h 3547802"/>
                <a:gd name="connsiteX6" fmla="*/ 617238 w 4093143"/>
                <a:gd name="connsiteY6" fmla="*/ 136488 h 3547802"/>
                <a:gd name="connsiteX7" fmla="*/ 341114 w 4093143"/>
                <a:gd name="connsiteY7" fmla="*/ 309552 h 3547802"/>
                <a:gd name="connsiteX8" fmla="*/ 178471 w 4093143"/>
                <a:gd name="connsiteY8" fmla="*/ 535400 h 3547802"/>
                <a:gd name="connsiteX9" fmla="*/ 37485 w 4093143"/>
                <a:gd name="connsiteY9" fmla="*/ 1079685 h 3547802"/>
                <a:gd name="connsiteX10" fmla="*/ 1534 w 4093143"/>
                <a:gd name="connsiteY10" fmla="*/ 1925100 h 3547802"/>
                <a:gd name="connsiteX11" fmla="*/ 16911 w 4093143"/>
                <a:gd name="connsiteY11" fmla="*/ 2447319 h 3547802"/>
                <a:gd name="connsiteX12" fmla="*/ 137756 w 4093143"/>
                <a:gd name="connsiteY12" fmla="*/ 2974298 h 3547802"/>
                <a:gd name="connsiteX13" fmla="*/ 313609 w 4093143"/>
                <a:gd name="connsiteY13" fmla="*/ 3183056 h 3547802"/>
                <a:gd name="connsiteX14" fmla="*/ 879503 w 4093143"/>
                <a:gd name="connsiteY14" fmla="*/ 3502358 h 3547802"/>
                <a:gd name="connsiteX15" fmla="*/ 1828289 w 4093143"/>
                <a:gd name="connsiteY15" fmla="*/ 3558604 h 3547802"/>
                <a:gd name="connsiteX16" fmla="*/ 2552494 w 4093143"/>
                <a:gd name="connsiteY16" fmla="*/ 3553628 h 3547802"/>
                <a:gd name="connsiteX17" fmla="*/ 3143292 w 4093143"/>
                <a:gd name="connsiteY17" fmla="*/ 3505603 h 3547802"/>
                <a:gd name="connsiteX18" fmla="*/ 3680165 w 4093143"/>
                <a:gd name="connsiteY18" fmla="*/ 3327997 h 3547802"/>
                <a:gd name="connsiteX19" fmla="*/ 4029057 w 4093143"/>
                <a:gd name="connsiteY19" fmla="*/ 2773328 h 3547802"/>
                <a:gd name="connsiteX20" fmla="*/ 4108105 w 4093143"/>
                <a:gd name="connsiteY20" fmla="*/ 2138834 h 3547802"/>
                <a:gd name="connsiteX21" fmla="*/ 4076486 w 4093143"/>
                <a:gd name="connsiteY21" fmla="*/ 1018896 h 3547802"/>
                <a:gd name="connsiteX22" fmla="*/ 4033822 w 4093143"/>
                <a:gd name="connsiteY22" fmla="*/ 617172 h 3547802"/>
                <a:gd name="connsiteX23" fmla="*/ 3966469 w 4093143"/>
                <a:gd name="connsiteY23" fmla="*/ 2703886 h 3547802"/>
                <a:gd name="connsiteX24" fmla="*/ 3760512 w 4093143"/>
                <a:gd name="connsiteY24" fmla="*/ 3156664 h 3547802"/>
                <a:gd name="connsiteX25" fmla="*/ 3639667 w 4093143"/>
                <a:gd name="connsiteY25" fmla="*/ 3264828 h 3547802"/>
                <a:gd name="connsiteX26" fmla="*/ 3277998 w 4093143"/>
                <a:gd name="connsiteY26" fmla="*/ 3411067 h 3547802"/>
                <a:gd name="connsiteX27" fmla="*/ 2513295 w 4093143"/>
                <a:gd name="connsiteY27" fmla="*/ 3484403 h 3547802"/>
                <a:gd name="connsiteX28" fmla="*/ 1786275 w 4093143"/>
                <a:gd name="connsiteY28" fmla="*/ 3490676 h 3547802"/>
                <a:gd name="connsiteX29" fmla="*/ 981073 w 4093143"/>
                <a:gd name="connsiteY29" fmla="*/ 3451953 h 3547802"/>
                <a:gd name="connsiteX30" fmla="*/ 602945 w 4093143"/>
                <a:gd name="connsiteY30" fmla="*/ 3342058 h 3547802"/>
                <a:gd name="connsiteX31" fmla="*/ 396122 w 4093143"/>
                <a:gd name="connsiteY31" fmla="*/ 3189546 h 3547802"/>
                <a:gd name="connsiteX32" fmla="*/ 201210 w 4093143"/>
                <a:gd name="connsiteY32" fmla="*/ 2956992 h 3547802"/>
                <a:gd name="connsiteX33" fmla="*/ 91194 w 4093143"/>
                <a:gd name="connsiteY33" fmla="*/ 2500753 h 3547802"/>
                <a:gd name="connsiteX34" fmla="*/ 111768 w 4093143"/>
                <a:gd name="connsiteY34" fmla="*/ 1103048 h 3547802"/>
                <a:gd name="connsiteX35" fmla="*/ 228498 w 4093143"/>
                <a:gd name="connsiteY35" fmla="*/ 599433 h 3547802"/>
                <a:gd name="connsiteX36" fmla="*/ 371000 w 4093143"/>
                <a:gd name="connsiteY36" fmla="*/ 385267 h 3547802"/>
                <a:gd name="connsiteX37" fmla="*/ 736351 w 4093143"/>
                <a:gd name="connsiteY37" fmla="*/ 184297 h 3547802"/>
                <a:gd name="connsiteX38" fmla="*/ 1099969 w 4093143"/>
                <a:gd name="connsiteY38" fmla="*/ 104255 h 3547802"/>
                <a:gd name="connsiteX39" fmla="*/ 1435001 w 4093143"/>
                <a:gd name="connsiteY39" fmla="*/ 92357 h 3547802"/>
                <a:gd name="connsiteX40" fmla="*/ 2171333 w 4093143"/>
                <a:gd name="connsiteY40" fmla="*/ 90410 h 3547802"/>
                <a:gd name="connsiteX41" fmla="*/ 3002523 w 4093143"/>
                <a:gd name="connsiteY41" fmla="*/ 72455 h 3547802"/>
                <a:gd name="connsiteX42" fmla="*/ 3439991 w 4093143"/>
                <a:gd name="connsiteY42" fmla="*/ 129998 h 3547802"/>
                <a:gd name="connsiteX43" fmla="*/ 3719148 w 4093143"/>
                <a:gd name="connsiteY43" fmla="*/ 315176 h 3547802"/>
                <a:gd name="connsiteX44" fmla="*/ 3935716 w 4093143"/>
                <a:gd name="connsiteY44" fmla="*/ 584290 h 3547802"/>
                <a:gd name="connsiteX45" fmla="*/ 4005668 w 4093143"/>
                <a:gd name="connsiteY45" fmla="*/ 1135498 h 3547802"/>
                <a:gd name="connsiteX46" fmla="*/ 4031223 w 4093143"/>
                <a:gd name="connsiteY46" fmla="*/ 2031751 h 3547802"/>
                <a:gd name="connsiteX47" fmla="*/ 3966469 w 4093143"/>
                <a:gd name="connsiteY47" fmla="*/ 2703886 h 35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093143" h="3547802">
                  <a:moveTo>
                    <a:pt x="4033822" y="617172"/>
                  </a:moveTo>
                  <a:cubicBezTo>
                    <a:pt x="3968851" y="460550"/>
                    <a:pt x="3868580" y="314311"/>
                    <a:pt x="3723479" y="222371"/>
                  </a:cubicBezTo>
                  <a:cubicBezTo>
                    <a:pt x="3593105" y="107933"/>
                    <a:pt x="3432411" y="21401"/>
                    <a:pt x="3256774" y="5825"/>
                  </a:cubicBezTo>
                  <a:cubicBezTo>
                    <a:pt x="3015300" y="-3910"/>
                    <a:pt x="2773610" y="-232"/>
                    <a:pt x="2532136" y="7989"/>
                  </a:cubicBezTo>
                  <a:cubicBezTo>
                    <a:pt x="2214431" y="15993"/>
                    <a:pt x="1896291" y="-3693"/>
                    <a:pt x="1579235" y="9287"/>
                  </a:cubicBezTo>
                  <a:cubicBezTo>
                    <a:pt x="1338411" y="27891"/>
                    <a:pt x="1089141" y="-4991"/>
                    <a:pt x="856763" y="74185"/>
                  </a:cubicBezTo>
                  <a:cubicBezTo>
                    <a:pt x="777066" y="95818"/>
                    <a:pt x="694553" y="107716"/>
                    <a:pt x="617238" y="136488"/>
                  </a:cubicBezTo>
                  <a:cubicBezTo>
                    <a:pt x="513935" y="174995"/>
                    <a:pt x="429690" y="247898"/>
                    <a:pt x="341114" y="309552"/>
                  </a:cubicBezTo>
                  <a:cubicBezTo>
                    <a:pt x="261633" y="364283"/>
                    <a:pt x="222434" y="454060"/>
                    <a:pt x="178471" y="535400"/>
                  </a:cubicBezTo>
                  <a:cubicBezTo>
                    <a:pt x="77983" y="698512"/>
                    <a:pt x="70186" y="895805"/>
                    <a:pt x="37485" y="1079685"/>
                  </a:cubicBezTo>
                  <a:cubicBezTo>
                    <a:pt x="31421" y="1361562"/>
                    <a:pt x="-8211" y="1642574"/>
                    <a:pt x="1534" y="1925100"/>
                  </a:cubicBezTo>
                  <a:cubicBezTo>
                    <a:pt x="6732" y="2098164"/>
                    <a:pt x="-8861" y="2274256"/>
                    <a:pt x="16911" y="2447319"/>
                  </a:cubicBezTo>
                  <a:cubicBezTo>
                    <a:pt x="40733" y="2625359"/>
                    <a:pt x="42033" y="2815080"/>
                    <a:pt x="137756" y="2974298"/>
                  </a:cubicBezTo>
                  <a:cubicBezTo>
                    <a:pt x="179337" y="3056936"/>
                    <a:pt x="249505" y="3118590"/>
                    <a:pt x="313609" y="3183056"/>
                  </a:cubicBezTo>
                  <a:cubicBezTo>
                    <a:pt x="457411" y="3349846"/>
                    <a:pt x="658603" y="3474452"/>
                    <a:pt x="879503" y="3502358"/>
                  </a:cubicBezTo>
                  <a:cubicBezTo>
                    <a:pt x="1192228" y="3560983"/>
                    <a:pt x="1511882" y="3551681"/>
                    <a:pt x="1828289" y="3558604"/>
                  </a:cubicBezTo>
                  <a:cubicBezTo>
                    <a:pt x="2069763" y="3546489"/>
                    <a:pt x="2311670" y="3584131"/>
                    <a:pt x="2552494" y="3553628"/>
                  </a:cubicBezTo>
                  <a:cubicBezTo>
                    <a:pt x="2750004" y="3544542"/>
                    <a:pt x="2947948" y="3538918"/>
                    <a:pt x="3143292" y="3505603"/>
                  </a:cubicBezTo>
                  <a:cubicBezTo>
                    <a:pt x="3333440" y="3489162"/>
                    <a:pt x="3513625" y="3417557"/>
                    <a:pt x="3680165" y="3327997"/>
                  </a:cubicBezTo>
                  <a:cubicBezTo>
                    <a:pt x="3875077" y="3206419"/>
                    <a:pt x="3957806" y="2979706"/>
                    <a:pt x="4029057" y="2773328"/>
                  </a:cubicBezTo>
                  <a:cubicBezTo>
                    <a:pt x="4075017" y="2564731"/>
                    <a:pt x="4101480" y="2352321"/>
                    <a:pt x="4108105" y="2138834"/>
                  </a:cubicBezTo>
                  <a:cubicBezTo>
                    <a:pt x="4086448" y="1765882"/>
                    <a:pt x="4100092" y="1391632"/>
                    <a:pt x="4076486" y="1018896"/>
                  </a:cubicBezTo>
                  <a:cubicBezTo>
                    <a:pt x="4069122" y="884556"/>
                    <a:pt x="4073021" y="746970"/>
                    <a:pt x="4033822" y="617172"/>
                  </a:cubicBezTo>
                  <a:close/>
                  <a:moveTo>
                    <a:pt x="3966469" y="2703886"/>
                  </a:moveTo>
                  <a:cubicBezTo>
                    <a:pt x="3930735" y="2867431"/>
                    <a:pt x="3848006" y="3015617"/>
                    <a:pt x="3760512" y="3156664"/>
                  </a:cubicBezTo>
                  <a:cubicBezTo>
                    <a:pt x="3729174" y="3201592"/>
                    <a:pt x="3687802" y="3238623"/>
                    <a:pt x="3639667" y="3264828"/>
                  </a:cubicBezTo>
                  <a:cubicBezTo>
                    <a:pt x="3525990" y="3329076"/>
                    <a:pt x="3404408" y="3378237"/>
                    <a:pt x="3277998" y="3411067"/>
                  </a:cubicBezTo>
                  <a:cubicBezTo>
                    <a:pt x="3026129" y="3461688"/>
                    <a:pt x="2769062" y="3473586"/>
                    <a:pt x="2513295" y="3484403"/>
                  </a:cubicBezTo>
                  <a:cubicBezTo>
                    <a:pt x="2271388" y="3513607"/>
                    <a:pt x="2028615" y="3477048"/>
                    <a:pt x="1786275" y="3490676"/>
                  </a:cubicBezTo>
                  <a:cubicBezTo>
                    <a:pt x="1517946" y="3483754"/>
                    <a:pt x="1247019" y="3493921"/>
                    <a:pt x="981073" y="3451953"/>
                  </a:cubicBezTo>
                  <a:cubicBezTo>
                    <a:pt x="855247" y="3415610"/>
                    <a:pt x="715127" y="3416692"/>
                    <a:pt x="602945" y="3342058"/>
                  </a:cubicBezTo>
                  <a:cubicBezTo>
                    <a:pt x="531044" y="3295547"/>
                    <a:pt x="455029" y="3252282"/>
                    <a:pt x="396122" y="3189546"/>
                  </a:cubicBezTo>
                  <a:cubicBezTo>
                    <a:pt x="327903" y="3114912"/>
                    <a:pt x="248422" y="3048066"/>
                    <a:pt x="201210" y="2956992"/>
                  </a:cubicBezTo>
                  <a:cubicBezTo>
                    <a:pt x="119564" y="2818974"/>
                    <a:pt x="110685" y="2655645"/>
                    <a:pt x="91194" y="2500753"/>
                  </a:cubicBezTo>
                  <a:cubicBezTo>
                    <a:pt x="43332" y="2034347"/>
                    <a:pt x="71053" y="1566642"/>
                    <a:pt x="111768" y="1103048"/>
                  </a:cubicBezTo>
                  <a:cubicBezTo>
                    <a:pt x="153132" y="935826"/>
                    <a:pt x="133424" y="750215"/>
                    <a:pt x="228498" y="599433"/>
                  </a:cubicBezTo>
                  <a:cubicBezTo>
                    <a:pt x="271812" y="525449"/>
                    <a:pt x="300832" y="438917"/>
                    <a:pt x="371000" y="385267"/>
                  </a:cubicBezTo>
                  <a:cubicBezTo>
                    <a:pt x="482533" y="302629"/>
                    <a:pt x="598180" y="216097"/>
                    <a:pt x="736351" y="184297"/>
                  </a:cubicBezTo>
                  <a:cubicBezTo>
                    <a:pt x="857413" y="157905"/>
                    <a:pt x="974576" y="113125"/>
                    <a:pt x="1099969" y="104255"/>
                  </a:cubicBezTo>
                  <a:cubicBezTo>
                    <a:pt x="1212802" y="92790"/>
                    <a:pt x="1323685" y="98631"/>
                    <a:pt x="1435001" y="92357"/>
                  </a:cubicBezTo>
                  <a:cubicBezTo>
                    <a:pt x="1680156" y="80675"/>
                    <a:pt x="1925961" y="63585"/>
                    <a:pt x="2171333" y="90410"/>
                  </a:cubicBezTo>
                  <a:cubicBezTo>
                    <a:pt x="2448541" y="94520"/>
                    <a:pt x="2725315" y="57961"/>
                    <a:pt x="3002523" y="72455"/>
                  </a:cubicBezTo>
                  <a:cubicBezTo>
                    <a:pt x="3149140" y="83055"/>
                    <a:pt x="3301821" y="72455"/>
                    <a:pt x="3439991" y="129998"/>
                  </a:cubicBezTo>
                  <a:cubicBezTo>
                    <a:pt x="3546543" y="168938"/>
                    <a:pt x="3627323" y="251575"/>
                    <a:pt x="3719148" y="315176"/>
                  </a:cubicBezTo>
                  <a:cubicBezTo>
                    <a:pt x="3815088" y="381589"/>
                    <a:pt x="3882007" y="481966"/>
                    <a:pt x="3935716" y="584290"/>
                  </a:cubicBezTo>
                  <a:cubicBezTo>
                    <a:pt x="4000687" y="760166"/>
                    <a:pt x="4000687" y="950320"/>
                    <a:pt x="4005668" y="1135498"/>
                  </a:cubicBezTo>
                  <a:cubicBezTo>
                    <a:pt x="4027325" y="1433816"/>
                    <a:pt x="4018879" y="1733000"/>
                    <a:pt x="4031223" y="2031751"/>
                  </a:cubicBezTo>
                  <a:cubicBezTo>
                    <a:pt x="4040319" y="2257382"/>
                    <a:pt x="4006534" y="2481932"/>
                    <a:pt x="3966469" y="2703886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336A273-B22F-9C48-8EC1-48ACC3DA906A}"/>
                </a:ext>
              </a:extLst>
            </p:cNvPr>
            <p:cNvSpPr/>
            <p:nvPr/>
          </p:nvSpPr>
          <p:spPr>
            <a:xfrm>
              <a:off x="1167536" y="3222208"/>
              <a:ext cx="628048" cy="584090"/>
            </a:xfrm>
            <a:custGeom>
              <a:avLst/>
              <a:gdLst>
                <a:gd name="connsiteX0" fmla="*/ 224632 w 628048"/>
                <a:gd name="connsiteY0" fmla="*/ 10023 h 584089"/>
                <a:gd name="connsiteX1" fmla="*/ 33835 w 628048"/>
                <a:gd name="connsiteY1" fmla="*/ 145662 h 584089"/>
                <a:gd name="connsiteX2" fmla="*/ 11095 w 628048"/>
                <a:gd name="connsiteY2" fmla="*/ 401364 h 584089"/>
                <a:gd name="connsiteX3" fmla="*/ 263614 w 628048"/>
                <a:gd name="connsiteY3" fmla="*/ 586541 h 584089"/>
                <a:gd name="connsiteX4" fmla="*/ 622251 w 628048"/>
                <a:gd name="connsiteY4" fmla="*/ 183952 h 584089"/>
                <a:gd name="connsiteX5" fmla="*/ 224632 w 628048"/>
                <a:gd name="connsiteY5" fmla="*/ 10023 h 584089"/>
                <a:gd name="connsiteX6" fmla="*/ 561829 w 628048"/>
                <a:gd name="connsiteY6" fmla="*/ 301203 h 584089"/>
                <a:gd name="connsiteX7" fmla="*/ 179152 w 628048"/>
                <a:gd name="connsiteY7" fmla="*/ 488544 h 584089"/>
                <a:gd name="connsiteX8" fmla="*/ 228313 w 628048"/>
                <a:gd name="connsiteY8" fmla="*/ 82710 h 584089"/>
                <a:gd name="connsiteX9" fmla="*/ 561829 w 628048"/>
                <a:gd name="connsiteY9" fmla="*/ 302284 h 58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8048" h="584089">
                  <a:moveTo>
                    <a:pt x="224632" y="10023"/>
                  </a:moveTo>
                  <a:cubicBezTo>
                    <a:pt x="147100" y="26248"/>
                    <a:pt x="65021" y="68649"/>
                    <a:pt x="33835" y="145662"/>
                  </a:cubicBezTo>
                  <a:cubicBezTo>
                    <a:pt x="-1382" y="226157"/>
                    <a:pt x="-9365" y="315927"/>
                    <a:pt x="11095" y="401364"/>
                  </a:cubicBezTo>
                  <a:cubicBezTo>
                    <a:pt x="44663" y="510826"/>
                    <a:pt x="162693" y="557986"/>
                    <a:pt x="263614" y="586541"/>
                  </a:cubicBezTo>
                  <a:cubicBezTo>
                    <a:pt x="483431" y="642354"/>
                    <a:pt x="706063" y="396172"/>
                    <a:pt x="622251" y="183952"/>
                  </a:cubicBezTo>
                  <a:cubicBezTo>
                    <a:pt x="556631" y="38146"/>
                    <a:pt x="375580" y="-26536"/>
                    <a:pt x="224632" y="10023"/>
                  </a:cubicBezTo>
                  <a:close/>
                  <a:moveTo>
                    <a:pt x="561829" y="301203"/>
                  </a:moveTo>
                  <a:cubicBezTo>
                    <a:pt x="552083" y="480540"/>
                    <a:pt x="326852" y="586541"/>
                    <a:pt x="179152" y="488544"/>
                  </a:cubicBezTo>
                  <a:cubicBezTo>
                    <a:pt x="1999" y="416074"/>
                    <a:pt x="57008" y="127274"/>
                    <a:pt x="228313" y="82710"/>
                  </a:cubicBezTo>
                  <a:cubicBezTo>
                    <a:pt x="368650" y="34252"/>
                    <a:pt x="590199" y="128356"/>
                    <a:pt x="561829" y="302284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AB1E0EB-78AC-6647-AAEA-070394434595}"/>
                </a:ext>
              </a:extLst>
            </p:cNvPr>
            <p:cNvSpPr/>
            <p:nvPr/>
          </p:nvSpPr>
          <p:spPr>
            <a:xfrm>
              <a:off x="1055606" y="3862236"/>
              <a:ext cx="411480" cy="411026"/>
            </a:xfrm>
            <a:custGeom>
              <a:avLst/>
              <a:gdLst>
                <a:gd name="connsiteX0" fmla="*/ 145765 w 411480"/>
                <a:gd name="connsiteY0" fmla="*/ 7735 h 411025"/>
                <a:gd name="connsiteX1" fmla="*/ 2830 w 411480"/>
                <a:gd name="connsiteY1" fmla="*/ 174525 h 411025"/>
                <a:gd name="connsiteX2" fmla="*/ 181932 w 411480"/>
                <a:gd name="connsiteY2" fmla="*/ 412488 h 411025"/>
                <a:gd name="connsiteX3" fmla="*/ 414310 w 411480"/>
                <a:gd name="connsiteY3" fmla="*/ 196158 h 411025"/>
                <a:gd name="connsiteX4" fmla="*/ 145765 w 411480"/>
                <a:gd name="connsiteY4" fmla="*/ 7735 h 411025"/>
                <a:gd name="connsiteX5" fmla="*/ 346524 w 411480"/>
                <a:gd name="connsiteY5" fmla="*/ 236828 h 411025"/>
                <a:gd name="connsiteX6" fmla="*/ 123459 w 411480"/>
                <a:gd name="connsiteY6" fmla="*/ 316005 h 411025"/>
                <a:gd name="connsiteX7" fmla="*/ 169371 w 411480"/>
                <a:gd name="connsiteY7" fmla="*/ 76095 h 411025"/>
                <a:gd name="connsiteX8" fmla="*/ 346524 w 411480"/>
                <a:gd name="connsiteY8" fmla="*/ 236828 h 4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80" h="411025">
                  <a:moveTo>
                    <a:pt x="145765" y="7735"/>
                  </a:moveTo>
                  <a:cubicBezTo>
                    <a:pt x="74297" y="33911"/>
                    <a:pt x="7594" y="94267"/>
                    <a:pt x="2830" y="174525"/>
                  </a:cubicBezTo>
                  <a:cubicBezTo>
                    <a:pt x="-17744" y="285286"/>
                    <a:pt x="77113" y="390855"/>
                    <a:pt x="181932" y="412488"/>
                  </a:cubicBezTo>
                  <a:cubicBezTo>
                    <a:pt x="305809" y="437365"/>
                    <a:pt x="417775" y="313842"/>
                    <a:pt x="414310" y="196158"/>
                  </a:cubicBezTo>
                  <a:cubicBezTo>
                    <a:pt x="383990" y="83883"/>
                    <a:pt x="269426" y="-31204"/>
                    <a:pt x="145765" y="7735"/>
                  </a:cubicBezTo>
                  <a:close/>
                  <a:moveTo>
                    <a:pt x="346524" y="236828"/>
                  </a:moveTo>
                  <a:cubicBezTo>
                    <a:pt x="332664" y="334393"/>
                    <a:pt x="194926" y="388259"/>
                    <a:pt x="123459" y="316005"/>
                  </a:cubicBezTo>
                  <a:cubicBezTo>
                    <a:pt x="42462" y="253053"/>
                    <a:pt x="70832" y="104434"/>
                    <a:pt x="169371" y="76095"/>
                  </a:cubicBezTo>
                  <a:cubicBezTo>
                    <a:pt x="261629" y="55111"/>
                    <a:pt x="355403" y="144888"/>
                    <a:pt x="346524" y="236828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CAFDBBF-5B49-894A-9ED0-85DA2969C74F}"/>
                </a:ext>
              </a:extLst>
            </p:cNvPr>
            <p:cNvSpPr/>
            <p:nvPr userDrawn="1"/>
          </p:nvSpPr>
          <p:spPr>
            <a:xfrm>
              <a:off x="739536" y="4321372"/>
              <a:ext cx="369741" cy="369333"/>
            </a:xfrm>
            <a:custGeom>
              <a:avLst/>
              <a:gdLst>
                <a:gd name="connsiteX0" fmla="*/ 145765 w 411480"/>
                <a:gd name="connsiteY0" fmla="*/ 7735 h 411025"/>
                <a:gd name="connsiteX1" fmla="*/ 2830 w 411480"/>
                <a:gd name="connsiteY1" fmla="*/ 174525 h 411025"/>
                <a:gd name="connsiteX2" fmla="*/ 181932 w 411480"/>
                <a:gd name="connsiteY2" fmla="*/ 412488 h 411025"/>
                <a:gd name="connsiteX3" fmla="*/ 414310 w 411480"/>
                <a:gd name="connsiteY3" fmla="*/ 196158 h 411025"/>
                <a:gd name="connsiteX4" fmla="*/ 145765 w 411480"/>
                <a:gd name="connsiteY4" fmla="*/ 7735 h 411025"/>
                <a:gd name="connsiteX5" fmla="*/ 346524 w 411480"/>
                <a:gd name="connsiteY5" fmla="*/ 236828 h 411025"/>
                <a:gd name="connsiteX6" fmla="*/ 123459 w 411480"/>
                <a:gd name="connsiteY6" fmla="*/ 316005 h 411025"/>
                <a:gd name="connsiteX7" fmla="*/ 169371 w 411480"/>
                <a:gd name="connsiteY7" fmla="*/ 76095 h 411025"/>
                <a:gd name="connsiteX8" fmla="*/ 346524 w 411480"/>
                <a:gd name="connsiteY8" fmla="*/ 236828 h 4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80" h="411025">
                  <a:moveTo>
                    <a:pt x="145765" y="7735"/>
                  </a:moveTo>
                  <a:cubicBezTo>
                    <a:pt x="74297" y="33911"/>
                    <a:pt x="7594" y="94267"/>
                    <a:pt x="2830" y="174525"/>
                  </a:cubicBezTo>
                  <a:cubicBezTo>
                    <a:pt x="-17744" y="285286"/>
                    <a:pt x="77113" y="390855"/>
                    <a:pt x="181932" y="412488"/>
                  </a:cubicBezTo>
                  <a:cubicBezTo>
                    <a:pt x="305809" y="437365"/>
                    <a:pt x="417775" y="313842"/>
                    <a:pt x="414310" y="196158"/>
                  </a:cubicBezTo>
                  <a:cubicBezTo>
                    <a:pt x="383990" y="83883"/>
                    <a:pt x="269426" y="-31204"/>
                    <a:pt x="145765" y="7735"/>
                  </a:cubicBezTo>
                  <a:close/>
                  <a:moveTo>
                    <a:pt x="346524" y="236828"/>
                  </a:moveTo>
                  <a:cubicBezTo>
                    <a:pt x="332664" y="334393"/>
                    <a:pt x="194926" y="388259"/>
                    <a:pt x="123459" y="316005"/>
                  </a:cubicBezTo>
                  <a:cubicBezTo>
                    <a:pt x="42462" y="253053"/>
                    <a:pt x="70832" y="104434"/>
                    <a:pt x="169371" y="76095"/>
                  </a:cubicBezTo>
                  <a:cubicBezTo>
                    <a:pt x="261629" y="55111"/>
                    <a:pt x="355403" y="144888"/>
                    <a:pt x="346524" y="236828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C9B5D3-027D-954A-A88A-BF2C809F6625}"/>
              </a:ext>
            </a:extLst>
          </p:cNvPr>
          <p:cNvCxnSpPr>
            <a:cxnSpLocks/>
          </p:cNvCxnSpPr>
          <p:nvPr userDrawn="1"/>
        </p:nvCxnSpPr>
        <p:spPr>
          <a:xfrm>
            <a:off x="1248507" y="3108596"/>
            <a:ext cx="65132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C7F0EA-60A5-9543-BAE5-49C3F7948E3B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E7FA1-71FD-8041-9767-38337147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0401-B132-9743-A1BB-814C74A7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BE9A-D68F-9C40-9786-ABB468D8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1FED-CE62-0B47-A672-30D7EDCE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D4563F-17FD-264B-8E2D-523C57F7D6A8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191A2-AAFB-A641-B10E-6002C7EEB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03347-4C37-A241-AD22-0C2BA7829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31DB-82B7-F945-A89E-5CF64B21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7D7D-8815-D347-ABD2-988D9B0D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1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book Layou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C8C753-ADBD-804D-9E20-4DB07924B009}"/>
              </a:ext>
            </a:extLst>
          </p:cNvPr>
          <p:cNvGrpSpPr/>
          <p:nvPr userDrawn="1"/>
        </p:nvGrpSpPr>
        <p:grpSpPr>
          <a:xfrm>
            <a:off x="238876" y="92384"/>
            <a:ext cx="11714247" cy="6673231"/>
            <a:chOff x="76700" y="-2"/>
            <a:chExt cx="12038600" cy="68580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1A8E06-ED3E-E140-ACD9-DBC82FEAFAE2}"/>
                </a:ext>
              </a:extLst>
            </p:cNvPr>
            <p:cNvSpPr/>
            <p:nvPr userDrawn="1"/>
          </p:nvSpPr>
          <p:spPr>
            <a:xfrm rot="16200000">
              <a:off x="-342650" y="419348"/>
              <a:ext cx="6858000" cy="60193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FA4CC-D5BD-594A-A727-1F2E6A53EA60}"/>
                </a:ext>
              </a:extLst>
            </p:cNvPr>
            <p:cNvSpPr/>
            <p:nvPr userDrawn="1"/>
          </p:nvSpPr>
          <p:spPr>
            <a:xfrm rot="5400000">
              <a:off x="5676650" y="419352"/>
              <a:ext cx="6858000" cy="60193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D7BC1-DD69-2743-A691-FAC010576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38" y="365125"/>
            <a:ext cx="5257798" cy="717717"/>
          </a:xfrm>
        </p:spPr>
        <p:txBody>
          <a:bodyPr>
            <a:normAutofit/>
          </a:bodyPr>
          <a:lstStyle>
            <a:lvl1pPr>
              <a:defRPr sz="2800" b="1" i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BD904BE-5BEF-3C40-AE5F-DF5ADE2DF9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538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19A0B52-0F10-BF4E-AF45-C408648123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95739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CA3A66B-BDCB-A745-8053-0C77C2FE02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2940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58016F2-60AF-8B49-ADE8-5D3C51F43B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0141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3363685-F905-4944-AA4B-5106055F9C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163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969D5F5-7817-9145-9876-63C2075DDF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95595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2383A6F4-B41E-AC44-8F69-4218E6CCD3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52796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D94CB23E-F2EC-C347-B018-3BAFDBC62A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09997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AF4016E-7A47-F840-9869-398CFD1B46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8163" y="3897313"/>
            <a:ext cx="5257800" cy="2247900"/>
          </a:xfr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0B881EC6-0858-9B4D-9FAD-9563B6632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05563" y="365124"/>
            <a:ext cx="5257800" cy="5026025"/>
          </a:xfr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E32121-CFE6-1245-A133-5E09F00BF6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524500"/>
            <a:ext cx="5253038" cy="62071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Caption here…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B683A-0176-FB4C-BCB8-5CD00A26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772B5-172C-1C4B-ACCC-6F359A0E4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86E466-B2D0-B643-8031-EC19951E3EA3}"/>
              </a:ext>
            </a:extLst>
          </p:cNvPr>
          <p:cNvCxnSpPr/>
          <p:nvPr userDrawn="1"/>
        </p:nvCxnSpPr>
        <p:spPr>
          <a:xfrm>
            <a:off x="512659" y="1082842"/>
            <a:ext cx="52578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1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book Layout 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C8C753-ADBD-804D-9E20-4DB07924B009}"/>
              </a:ext>
            </a:extLst>
          </p:cNvPr>
          <p:cNvGrpSpPr/>
          <p:nvPr userDrawn="1"/>
        </p:nvGrpSpPr>
        <p:grpSpPr>
          <a:xfrm>
            <a:off x="238876" y="92384"/>
            <a:ext cx="11714247" cy="6673231"/>
            <a:chOff x="76700" y="-2"/>
            <a:chExt cx="12038600" cy="68580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1A8E06-ED3E-E140-ACD9-DBC82FEAFAE2}"/>
                </a:ext>
              </a:extLst>
            </p:cNvPr>
            <p:cNvSpPr/>
            <p:nvPr userDrawn="1"/>
          </p:nvSpPr>
          <p:spPr>
            <a:xfrm rot="16200000">
              <a:off x="-342650" y="419348"/>
              <a:ext cx="6858000" cy="60193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0FA4CC-D5BD-594A-A727-1F2E6A53EA60}"/>
                </a:ext>
              </a:extLst>
            </p:cNvPr>
            <p:cNvSpPr/>
            <p:nvPr userDrawn="1"/>
          </p:nvSpPr>
          <p:spPr>
            <a:xfrm rot="5400000">
              <a:off x="5676650" y="419352"/>
              <a:ext cx="6858000" cy="60193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D7BC1-DD69-2743-A691-FAC010576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38" y="365125"/>
            <a:ext cx="5257798" cy="717717"/>
          </a:xfrm>
        </p:spPr>
        <p:txBody>
          <a:bodyPr>
            <a:normAutofit/>
          </a:bodyPr>
          <a:lstStyle>
            <a:lvl1pPr>
              <a:defRPr sz="2800" b="1" i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BD904BE-5BEF-3C40-AE5F-DF5ADE2DF9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538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19A0B52-0F10-BF4E-AF45-C408648123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95739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CA3A66B-BDCB-A745-8053-0C77C2FE02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2940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58016F2-60AF-8B49-ADE8-5D3C51F43B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0141" y="1360488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3363685-F905-4944-AA4B-5106055F9C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163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969D5F5-7817-9145-9876-63C2075DDF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95595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2383A6F4-B41E-AC44-8F69-4218E6CCD3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52796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D94CB23E-F2EC-C347-B018-3BAFDBC62A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09997" y="3089275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086D63F8-886A-D342-9D10-22B521ED566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49320" y="3902076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301C3479-8B49-A445-9A29-CF3C712D39F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06521" y="3902076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E5890CAF-71F1-9840-87C1-1313250B656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263722" y="3902076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D9FEC596-FD7E-9345-A49D-4A03FA39900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620923" y="3902076"/>
            <a:ext cx="1160318" cy="1595437"/>
          </a:xfrm>
          <a:prstGeom prst="roundRect">
            <a:avLst>
              <a:gd name="adj" fmla="val 21665"/>
            </a:avLst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389F30A9-EB20-844A-A3A5-0E9A8CF4C69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8945" y="5630863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AC94CA56-76BE-B447-BF11-8E6B051D763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06377" y="5630863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A9E62813-BCF0-704F-898D-EDF850FE6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63578" y="5630863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C497F8B7-3914-2642-800B-B479D70310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20779" y="5630863"/>
            <a:ext cx="1160462" cy="568325"/>
          </a:xfr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4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400" i="1"/>
            </a:lvl4pPr>
            <a:lvl5pPr marL="1828800" indent="0">
              <a:buNone/>
              <a:defRPr sz="1400" i="1"/>
            </a:lvl5pPr>
          </a:lstStyle>
          <a:p>
            <a:pPr lvl="0"/>
            <a:r>
              <a:rPr lang="en-US" dirty="0"/>
              <a:t>Caption, Name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0B881EC6-0858-9B4D-9FAD-9563B6632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05563" y="365124"/>
            <a:ext cx="5257800" cy="5026025"/>
          </a:xfrm>
          <a:prstGeom prst="ellipse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E32121-CFE6-1245-A133-5E09F00BF6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524500"/>
            <a:ext cx="5253038" cy="62071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Caption here…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86E466-B2D0-B643-8031-EC19951E3EA3}"/>
              </a:ext>
            </a:extLst>
          </p:cNvPr>
          <p:cNvCxnSpPr/>
          <p:nvPr userDrawn="1"/>
        </p:nvCxnSpPr>
        <p:spPr>
          <a:xfrm>
            <a:off x="512659" y="1082842"/>
            <a:ext cx="52578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B683A-0176-FB4C-BCB8-5CD00A26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772B5-172C-1C4B-ACCC-6F359A0E4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5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DAC7D6-F8D8-B540-97A4-F04833B392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F4704-C42B-1E43-90A6-2764A7E9D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5710" y="1090619"/>
            <a:ext cx="5584371" cy="1325563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CLASS OF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D940CADE-73A7-50AC-BC91-1CFEEE9A04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438042" y="468578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9DC2B3-3B5D-2678-CA56-CFEFC17A29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391364" y="2110667"/>
            <a:ext cx="1633274" cy="1959841"/>
          </a:xfrm>
          <a:custGeom>
            <a:avLst/>
            <a:gdLst>
              <a:gd name="connsiteX0" fmla="*/ 1633274 w 1633274"/>
              <a:gd name="connsiteY0" fmla="*/ 134089 h 1959841"/>
              <a:gd name="connsiteX1" fmla="*/ 1633274 w 1633274"/>
              <a:gd name="connsiteY1" fmla="*/ 1959841 h 1959841"/>
              <a:gd name="connsiteX2" fmla="*/ 0 w 1633274"/>
              <a:gd name="connsiteY2" fmla="*/ 1959841 h 1959841"/>
              <a:gd name="connsiteX3" fmla="*/ 0 w 1633274"/>
              <a:gd name="connsiteY3" fmla="*/ 0 h 1959841"/>
              <a:gd name="connsiteX4" fmla="*/ 184587 w 1633274"/>
              <a:gd name="connsiteY4" fmla="*/ 0 h 1959841"/>
              <a:gd name="connsiteX5" fmla="*/ 1400355 w 1633274"/>
              <a:gd name="connsiteY5" fmla="*/ 603394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3274" h="1959841">
                <a:moveTo>
                  <a:pt x="1633274" y="134089"/>
                </a:moveTo>
                <a:lnTo>
                  <a:pt x="1633274" y="1959841"/>
                </a:lnTo>
                <a:lnTo>
                  <a:pt x="0" y="1959841"/>
                </a:lnTo>
                <a:lnTo>
                  <a:pt x="0" y="0"/>
                </a:lnTo>
                <a:lnTo>
                  <a:pt x="184587" y="0"/>
                </a:lnTo>
                <a:lnTo>
                  <a:pt x="1400355" y="603394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2756B9E-248E-5CB3-2E6F-1772D6850D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433868" y="4049279"/>
            <a:ext cx="1548267" cy="1959841"/>
          </a:xfrm>
          <a:custGeom>
            <a:avLst/>
            <a:gdLst>
              <a:gd name="connsiteX0" fmla="*/ 0 w 1548267"/>
              <a:gd name="connsiteY0" fmla="*/ 51269 h 1959841"/>
              <a:gd name="connsiteX1" fmla="*/ 35265 w 1548267"/>
              <a:gd name="connsiteY1" fmla="*/ 195436 h 1959841"/>
              <a:gd name="connsiteX2" fmla="*/ 834223 w 1548267"/>
              <a:gd name="connsiteY2" fmla="*/ 0 h 1959841"/>
              <a:gd name="connsiteX3" fmla="*/ 1548267 w 1548267"/>
              <a:gd name="connsiteY3" fmla="*/ 0 h 1959841"/>
              <a:gd name="connsiteX4" fmla="*/ 1548267 w 1548267"/>
              <a:gd name="connsiteY4" fmla="*/ 1959841 h 1959841"/>
              <a:gd name="connsiteX5" fmla="*/ 0 w 1548267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9"/>
                </a:moveTo>
                <a:lnTo>
                  <a:pt x="35265" y="195436"/>
                </a:lnTo>
                <a:lnTo>
                  <a:pt x="834223" y="0"/>
                </a:lnTo>
                <a:lnTo>
                  <a:pt x="1548267" y="0"/>
                </a:lnTo>
                <a:lnTo>
                  <a:pt x="1548267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4F3BD-A773-234A-AC0A-C01EBFCA0BA8}"/>
              </a:ext>
            </a:extLst>
          </p:cNvPr>
          <p:cNvSpPr/>
          <p:nvPr userDrawn="1"/>
        </p:nvSpPr>
        <p:spPr>
          <a:xfrm>
            <a:off x="2939143" y="718457"/>
            <a:ext cx="6204858" cy="5290457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0C2829C-2ACB-3647-9AE7-3AAB827CE6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65488" y="4452484"/>
            <a:ext cx="5584825" cy="1153432"/>
          </a:xfrm>
        </p:spPr>
        <p:txBody>
          <a:bodyPr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REUNION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3FE9B6-6490-594F-BB58-358E866E69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5488" y="2610985"/>
            <a:ext cx="5584825" cy="1830834"/>
          </a:xfrm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400" b="1"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300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Lucida Handwriting" panose="03010101010101010101" pitchFamily="66" charset="77"/>
              </a:defRPr>
            </a:lvl1pPr>
          </a:lstStyle>
          <a:p>
            <a:pPr lvl="0"/>
            <a:r>
              <a:rPr lang="en-US" dirty="0"/>
              <a:t>2000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03977DDA-278B-BD4F-8E8D-286260DC59F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89153">
            <a:off x="10335207" y="4280265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FC937-0319-374C-9149-4806EF0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949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37BC7-B241-D243-BD2C-ADBA5136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5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F82F90-F22A-0C42-A7A8-84B2707B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9">
            <a:extLst>
              <a:ext uri="{FF2B5EF4-FFF2-40B4-BE49-F238E27FC236}">
                <a16:creationId xmlns:a16="http://schemas.microsoft.com/office/drawing/2014/main" id="{B1D0784C-8D97-DD49-9255-A848055F69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1556345" y="1636964"/>
            <a:ext cx="2945392" cy="3941004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FADAA6C0-5C53-2A47-99E0-BE92CFC09B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375353">
            <a:off x="4629083" y="1717623"/>
            <a:ext cx="2945392" cy="3941004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7732D9AA-C1C1-124A-9B37-D6EE251065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238081">
            <a:off x="7744133" y="1666980"/>
            <a:ext cx="2945392" cy="3941004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9">
            <a:extLst>
              <a:ext uri="{FF2B5EF4-FFF2-40B4-BE49-F238E27FC236}">
                <a16:creationId xmlns:a16="http://schemas.microsoft.com/office/drawing/2014/main" id="{B1D0784C-8D97-DD49-9255-A848055F69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744459" y="1625059"/>
            <a:ext cx="2210727" cy="2958005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7274CB2-439C-E0B1-A729-612F7A626D2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375353">
            <a:off x="2265441" y="2896338"/>
            <a:ext cx="2283253" cy="3055047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C909E27-DE72-F03A-A7F2-45F5EA01CC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160824">
            <a:off x="3992999" y="1643516"/>
            <a:ext cx="2283253" cy="3055047"/>
          </a:xfrm>
          <a:custGeom>
            <a:avLst/>
            <a:gdLst>
              <a:gd name="connsiteX0" fmla="*/ 0 w 2283253"/>
              <a:gd name="connsiteY0" fmla="*/ 0 h 3055047"/>
              <a:gd name="connsiteX1" fmla="*/ 2283253 w 2283253"/>
              <a:gd name="connsiteY1" fmla="*/ 0 h 3055047"/>
              <a:gd name="connsiteX2" fmla="*/ 2283253 w 2283253"/>
              <a:gd name="connsiteY2" fmla="*/ 1107615 h 3055047"/>
              <a:gd name="connsiteX3" fmla="*/ 1808059 w 2283253"/>
              <a:gd name="connsiteY3" fmla="*/ 1098626 h 3055047"/>
              <a:gd name="connsiteX4" fmla="*/ 1771051 w 2283253"/>
              <a:gd name="connsiteY4" fmla="*/ 3055047 h 3055047"/>
              <a:gd name="connsiteX5" fmla="*/ 645377 w 2283253"/>
              <a:gd name="connsiteY5" fmla="*/ 3055047 h 3055047"/>
              <a:gd name="connsiteX6" fmla="*/ 438083 w 2283253"/>
              <a:gd name="connsiteY6" fmla="*/ 1214091 h 3055047"/>
              <a:gd name="connsiteX7" fmla="*/ 0 w 2283253"/>
              <a:gd name="connsiteY7" fmla="*/ 1263420 h 305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3253" h="3055047">
                <a:moveTo>
                  <a:pt x="0" y="0"/>
                </a:moveTo>
                <a:lnTo>
                  <a:pt x="2283253" y="0"/>
                </a:lnTo>
                <a:lnTo>
                  <a:pt x="2283253" y="1107615"/>
                </a:lnTo>
                <a:lnTo>
                  <a:pt x="1808059" y="1098626"/>
                </a:lnTo>
                <a:lnTo>
                  <a:pt x="1771051" y="3055047"/>
                </a:lnTo>
                <a:lnTo>
                  <a:pt x="645377" y="3055047"/>
                </a:lnTo>
                <a:lnTo>
                  <a:pt x="438083" y="1214091"/>
                </a:lnTo>
                <a:lnTo>
                  <a:pt x="0" y="1263420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85332D24-0CC4-A1FF-03FD-720E54C2A4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225846">
            <a:off x="5717644" y="2845428"/>
            <a:ext cx="2283253" cy="3055047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81E960F-D78C-B54D-8123-5FFFEE931D66}"/>
              </a:ext>
            </a:extLst>
          </p:cNvPr>
          <p:cNvSpPr/>
          <p:nvPr userDrawn="1"/>
        </p:nvSpPr>
        <p:spPr>
          <a:xfrm rot="5400000">
            <a:off x="8418637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7135EDB-9CC3-684F-9F0F-53154BE78F6B}"/>
              </a:ext>
            </a:extLst>
          </p:cNvPr>
          <p:cNvSpPr/>
          <p:nvPr userDrawn="1"/>
        </p:nvSpPr>
        <p:spPr>
          <a:xfrm rot="16200000">
            <a:off x="10942380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A470C9A-DA36-6348-85D5-831C62ABD3D5}"/>
              </a:ext>
            </a:extLst>
          </p:cNvPr>
          <p:cNvSpPr/>
          <p:nvPr userDrawn="1"/>
        </p:nvSpPr>
        <p:spPr>
          <a:xfrm>
            <a:off x="8418637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3EAAB1C-F5CA-144E-A13F-ED501A9107BE}"/>
              </a:ext>
            </a:extLst>
          </p:cNvPr>
          <p:cNvSpPr/>
          <p:nvPr userDrawn="1"/>
        </p:nvSpPr>
        <p:spPr>
          <a:xfrm rot="10800000">
            <a:off x="10942379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BD5E0A73-DAB8-0440-9702-5FF4ACFB83F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51175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Alb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A44E62B-C69F-144A-AE38-D1357071C6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68896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81E960F-D78C-B54D-8123-5FFFEE931D66}"/>
              </a:ext>
            </a:extLst>
          </p:cNvPr>
          <p:cNvSpPr/>
          <p:nvPr userDrawn="1"/>
        </p:nvSpPr>
        <p:spPr>
          <a:xfrm rot="5400000">
            <a:off x="802086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7135EDB-9CC3-684F-9F0F-53154BE78F6B}"/>
              </a:ext>
            </a:extLst>
          </p:cNvPr>
          <p:cNvSpPr/>
          <p:nvPr userDrawn="1"/>
        </p:nvSpPr>
        <p:spPr>
          <a:xfrm rot="16200000">
            <a:off x="10544605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A470C9A-DA36-6348-85D5-831C62ABD3D5}"/>
              </a:ext>
            </a:extLst>
          </p:cNvPr>
          <p:cNvSpPr/>
          <p:nvPr userDrawn="1"/>
        </p:nvSpPr>
        <p:spPr>
          <a:xfrm>
            <a:off x="802086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3EAAB1C-F5CA-144E-A13F-ED501A9107BE}"/>
              </a:ext>
            </a:extLst>
          </p:cNvPr>
          <p:cNvSpPr/>
          <p:nvPr userDrawn="1"/>
        </p:nvSpPr>
        <p:spPr>
          <a:xfrm rot="10800000">
            <a:off x="10544604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0C53BE7A-A0EF-4947-950B-662AD41508AA}"/>
              </a:ext>
            </a:extLst>
          </p:cNvPr>
          <p:cNvSpPr/>
          <p:nvPr userDrawn="1"/>
        </p:nvSpPr>
        <p:spPr>
          <a:xfrm rot="5400000">
            <a:off x="457861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12B17B-3762-7347-B600-E118C1F7F93D}"/>
              </a:ext>
            </a:extLst>
          </p:cNvPr>
          <p:cNvSpPr/>
          <p:nvPr userDrawn="1"/>
        </p:nvSpPr>
        <p:spPr>
          <a:xfrm rot="16200000">
            <a:off x="7102353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C5BE456-3804-9B4A-BFCE-D5BD21B1DCA8}"/>
              </a:ext>
            </a:extLst>
          </p:cNvPr>
          <p:cNvSpPr/>
          <p:nvPr userDrawn="1"/>
        </p:nvSpPr>
        <p:spPr>
          <a:xfrm>
            <a:off x="4578610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E115935-5A9C-D249-9D68-246DCC1EDEF7}"/>
              </a:ext>
            </a:extLst>
          </p:cNvPr>
          <p:cNvSpPr/>
          <p:nvPr userDrawn="1"/>
        </p:nvSpPr>
        <p:spPr>
          <a:xfrm rot="10800000">
            <a:off x="710235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1136358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135E4F3-9AB0-DD42-BE62-233B923A3E79}"/>
              </a:ext>
            </a:extLst>
          </p:cNvPr>
          <p:cNvSpPr/>
          <p:nvPr userDrawn="1"/>
        </p:nvSpPr>
        <p:spPr>
          <a:xfrm rot="16200000">
            <a:off x="3660101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1136358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366010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90F4C32-CF71-5D41-B2D2-74D2D248DF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11146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B9C46B23-23AC-7D42-B762-D437F20E2C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53396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53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d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3D53D72A-ADD9-7149-9FE2-2CD78C432E2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9994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1F961-BDAE-884D-A296-E79D64531A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9936970">
            <a:off x="2556972" y="3712091"/>
            <a:ext cx="2562143" cy="2476032"/>
          </a:xfrm>
          <a:prstGeom prst="star12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Badge Text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81E960F-D78C-B54D-8123-5FFFEE931D66}"/>
              </a:ext>
            </a:extLst>
          </p:cNvPr>
          <p:cNvSpPr/>
          <p:nvPr userDrawn="1"/>
        </p:nvSpPr>
        <p:spPr>
          <a:xfrm rot="5400000">
            <a:off x="802086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7135EDB-9CC3-684F-9F0F-53154BE78F6B}"/>
              </a:ext>
            </a:extLst>
          </p:cNvPr>
          <p:cNvSpPr/>
          <p:nvPr userDrawn="1"/>
        </p:nvSpPr>
        <p:spPr>
          <a:xfrm rot="16200000">
            <a:off x="10544605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A470C9A-DA36-6348-85D5-831C62ABD3D5}"/>
              </a:ext>
            </a:extLst>
          </p:cNvPr>
          <p:cNvSpPr/>
          <p:nvPr userDrawn="1"/>
        </p:nvSpPr>
        <p:spPr>
          <a:xfrm>
            <a:off x="802086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3EAAB1C-F5CA-144E-A13F-ED501A9107BE}"/>
              </a:ext>
            </a:extLst>
          </p:cNvPr>
          <p:cNvSpPr/>
          <p:nvPr userDrawn="1"/>
        </p:nvSpPr>
        <p:spPr>
          <a:xfrm rot="10800000">
            <a:off x="10544604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96067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960670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348441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69352-97F4-5243-ABCC-81B536E2D031}"/>
              </a:ext>
            </a:extLst>
          </p:cNvPr>
          <p:cNvSpPr/>
          <p:nvPr userDrawn="1"/>
        </p:nvSpPr>
        <p:spPr>
          <a:xfrm>
            <a:off x="4384175" y="1555024"/>
            <a:ext cx="3423651" cy="21854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8504DDA-A42A-6842-9679-DFD8C3D4DA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83536" y="1743035"/>
            <a:ext cx="3224927" cy="17914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A34AF-C436-D14B-B6D0-3C513F29500C}"/>
              </a:ext>
            </a:extLst>
          </p:cNvPr>
          <p:cNvSpPr/>
          <p:nvPr userDrawn="1"/>
        </p:nvSpPr>
        <p:spPr>
          <a:xfrm>
            <a:off x="5285327" y="4171197"/>
            <a:ext cx="2572456" cy="16407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FB7F00DA-0E43-A540-8E5B-BE0B4D14E7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4688" y="4359208"/>
            <a:ext cx="2323776" cy="128208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.</a:t>
            </a:r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65A83157-0EB6-A64A-8EFF-CF63830C65B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47844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8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6FEA26AA-7374-2148-A084-7F7734CDF1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9993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81E960F-D78C-B54D-8123-5FFFEE931D66}"/>
              </a:ext>
            </a:extLst>
          </p:cNvPr>
          <p:cNvSpPr/>
          <p:nvPr userDrawn="1"/>
        </p:nvSpPr>
        <p:spPr>
          <a:xfrm rot="5400000">
            <a:off x="802086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7135EDB-9CC3-684F-9F0F-53154BE78F6B}"/>
              </a:ext>
            </a:extLst>
          </p:cNvPr>
          <p:cNvSpPr/>
          <p:nvPr userDrawn="1"/>
        </p:nvSpPr>
        <p:spPr>
          <a:xfrm rot="16200000">
            <a:off x="10544605" y="5125265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A470C9A-DA36-6348-85D5-831C62ABD3D5}"/>
              </a:ext>
            </a:extLst>
          </p:cNvPr>
          <p:cNvSpPr/>
          <p:nvPr userDrawn="1"/>
        </p:nvSpPr>
        <p:spPr>
          <a:xfrm>
            <a:off x="802086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3EAAB1C-F5CA-144E-A13F-ED501A9107BE}"/>
              </a:ext>
            </a:extLst>
          </p:cNvPr>
          <p:cNvSpPr/>
          <p:nvPr userDrawn="1"/>
        </p:nvSpPr>
        <p:spPr>
          <a:xfrm rot="10800000">
            <a:off x="10544604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96067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960670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348441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69352-97F4-5243-ABCC-81B536E2D031}"/>
              </a:ext>
            </a:extLst>
          </p:cNvPr>
          <p:cNvSpPr/>
          <p:nvPr userDrawn="1"/>
        </p:nvSpPr>
        <p:spPr>
          <a:xfrm>
            <a:off x="4171137" y="2332729"/>
            <a:ext cx="3423651" cy="1191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8504DDA-A42A-6842-9679-DFD8C3D4DA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0498" y="2520740"/>
            <a:ext cx="3224927" cy="82126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A34AF-C436-D14B-B6D0-3C513F29500C}"/>
              </a:ext>
            </a:extLst>
          </p:cNvPr>
          <p:cNvSpPr/>
          <p:nvPr userDrawn="1"/>
        </p:nvSpPr>
        <p:spPr>
          <a:xfrm>
            <a:off x="4591947" y="3776172"/>
            <a:ext cx="3423651" cy="1191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FB7F00DA-0E43-A540-8E5B-BE0B4D14E7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91308" y="3964183"/>
            <a:ext cx="3224927" cy="76071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eiusod</a:t>
            </a:r>
            <a:r>
              <a:rPr lang="en-US" dirty="0"/>
              <a:t>.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E45FA69-9316-CE40-845A-B3958BA8DB22}"/>
              </a:ext>
            </a:extLst>
          </p:cNvPr>
          <p:cNvSpPr/>
          <p:nvPr userDrawn="1"/>
        </p:nvSpPr>
        <p:spPr>
          <a:xfrm rot="16200000">
            <a:off x="348441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19">
            <a:extLst>
              <a:ext uri="{FF2B5EF4-FFF2-40B4-BE49-F238E27FC236}">
                <a16:creationId xmlns:a16="http://schemas.microsoft.com/office/drawing/2014/main" id="{E8F7D895-2D3C-2143-A98A-1281B06EF0E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53399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AE85EC-311C-404F-96B0-95136A438602}"/>
              </a:ext>
            </a:extLst>
          </p:cNvPr>
          <p:cNvSpPr/>
          <p:nvPr userDrawn="1"/>
        </p:nvSpPr>
        <p:spPr>
          <a:xfrm rot="153042">
            <a:off x="553452" y="340414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8388D-E990-6F4E-9AF4-08F485B14A18}"/>
              </a:ext>
            </a:extLst>
          </p:cNvPr>
          <p:cNvSpPr/>
          <p:nvPr userDrawn="1"/>
        </p:nvSpPr>
        <p:spPr>
          <a:xfrm rot="21436045">
            <a:off x="553452" y="43666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57E0C-BB67-0948-8B33-55A2B47C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64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C885-D257-B845-90FB-F5A9DC56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609"/>
            <a:ext cx="10515600" cy="3999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DC54-8F1E-FF43-84AE-4E019557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1B82-2270-4D45-AFC8-74B0CBEB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60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s with Cap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6196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960670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960670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348441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E45FA69-9316-CE40-845A-B3958BA8DB22}"/>
              </a:ext>
            </a:extLst>
          </p:cNvPr>
          <p:cNvSpPr/>
          <p:nvPr userDrawn="1"/>
        </p:nvSpPr>
        <p:spPr>
          <a:xfrm rot="16200000">
            <a:off x="348441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E154151-6D82-8C4E-9A90-2555A5477210}"/>
              </a:ext>
            </a:extLst>
          </p:cNvPr>
          <p:cNvSpPr/>
          <p:nvPr userDrawn="1"/>
        </p:nvSpPr>
        <p:spPr>
          <a:xfrm rot="5400000">
            <a:off x="8020862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B8E16D52-3E0B-7641-9442-49EE82D78A19}"/>
              </a:ext>
            </a:extLst>
          </p:cNvPr>
          <p:cNvSpPr/>
          <p:nvPr userDrawn="1"/>
        </p:nvSpPr>
        <p:spPr>
          <a:xfrm>
            <a:off x="8020862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775DCCAA-5A0D-454B-B59A-452EAF23C233}"/>
              </a:ext>
            </a:extLst>
          </p:cNvPr>
          <p:cNvSpPr/>
          <p:nvPr userDrawn="1"/>
        </p:nvSpPr>
        <p:spPr>
          <a:xfrm rot="10800000">
            <a:off x="10544604" y="1529586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E2E62FD6-7345-D847-9579-32E5DB629FBF}"/>
              </a:ext>
            </a:extLst>
          </p:cNvPr>
          <p:cNvSpPr/>
          <p:nvPr userDrawn="1"/>
        </p:nvSpPr>
        <p:spPr>
          <a:xfrm rot="16200000">
            <a:off x="10544604" y="5125264"/>
            <a:ext cx="686725" cy="6867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A295112E-917E-2146-9FC6-21EE051E86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93207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7732D9AA-C1C1-124A-9B37-D6EE251065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3304" y="1700286"/>
            <a:ext cx="2945392" cy="3941004"/>
          </a:xfrm>
          <a:prstGeom prst="ellipse">
            <a:avLst/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9">
            <a:extLst>
              <a:ext uri="{FF2B5EF4-FFF2-40B4-BE49-F238E27FC236}">
                <a16:creationId xmlns:a16="http://schemas.microsoft.com/office/drawing/2014/main" id="{C2C0BCCA-9BCF-074E-A996-D07AB48BFF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9990" y="1700286"/>
            <a:ext cx="2945392" cy="3941004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13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 Alb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08"/>
            <a:ext cx="10515600" cy="11779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BEA8ECF-290B-1B46-9F67-AD63A3163FBD}"/>
              </a:ext>
            </a:extLst>
          </p:cNvPr>
          <p:cNvSpPr/>
          <p:nvPr userDrawn="1"/>
        </p:nvSpPr>
        <p:spPr>
          <a:xfrm rot="5400000">
            <a:off x="1136357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135E4F3-9AB0-DD42-BE62-233B923A3E79}"/>
              </a:ext>
            </a:extLst>
          </p:cNvPr>
          <p:cNvSpPr/>
          <p:nvPr userDrawn="1"/>
        </p:nvSpPr>
        <p:spPr>
          <a:xfrm rot="16200000">
            <a:off x="2792474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9FA50D01-863F-F949-9FDE-94DC2AD079A5}"/>
              </a:ext>
            </a:extLst>
          </p:cNvPr>
          <p:cNvSpPr/>
          <p:nvPr userDrawn="1"/>
        </p:nvSpPr>
        <p:spPr>
          <a:xfrm>
            <a:off x="1136357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1A330CB-07AF-E24E-BB77-D057DF664563}"/>
              </a:ext>
            </a:extLst>
          </p:cNvPr>
          <p:cNvSpPr/>
          <p:nvPr userDrawn="1"/>
        </p:nvSpPr>
        <p:spPr>
          <a:xfrm rot="10800000">
            <a:off x="2791215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F2356FBD-C2E4-2245-A731-160181B9F303}"/>
              </a:ext>
            </a:extLst>
          </p:cNvPr>
          <p:cNvSpPr/>
          <p:nvPr userDrawn="1"/>
        </p:nvSpPr>
        <p:spPr>
          <a:xfrm rot="5400000">
            <a:off x="3409298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16207540-1D3C-784F-A06C-C644E6961C6A}"/>
              </a:ext>
            </a:extLst>
          </p:cNvPr>
          <p:cNvSpPr/>
          <p:nvPr userDrawn="1"/>
        </p:nvSpPr>
        <p:spPr>
          <a:xfrm rot="16200000">
            <a:off x="5065415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951AA44-0B00-5E47-8E79-2FED52220ECC}"/>
              </a:ext>
            </a:extLst>
          </p:cNvPr>
          <p:cNvSpPr/>
          <p:nvPr userDrawn="1"/>
        </p:nvSpPr>
        <p:spPr>
          <a:xfrm>
            <a:off x="3409298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E4C4CB0-2485-534F-906D-9222FDA7C48D}"/>
              </a:ext>
            </a:extLst>
          </p:cNvPr>
          <p:cNvSpPr/>
          <p:nvPr userDrawn="1"/>
        </p:nvSpPr>
        <p:spPr>
          <a:xfrm rot="10800000">
            <a:off x="5064156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447C1F-0DF9-D64F-A42A-951E20151A4F}"/>
              </a:ext>
            </a:extLst>
          </p:cNvPr>
          <p:cNvSpPr/>
          <p:nvPr userDrawn="1"/>
        </p:nvSpPr>
        <p:spPr>
          <a:xfrm>
            <a:off x="838200" y="1976878"/>
            <a:ext cx="5013345" cy="346621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B75731F6-5EF7-1740-BB01-95E03DB6A7F9}"/>
              </a:ext>
            </a:extLst>
          </p:cNvPr>
          <p:cNvSpPr/>
          <p:nvPr userDrawn="1"/>
        </p:nvSpPr>
        <p:spPr>
          <a:xfrm rot="5400000">
            <a:off x="6580398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C9FEFA4-860E-F744-9F8D-A473CD088C65}"/>
              </a:ext>
            </a:extLst>
          </p:cNvPr>
          <p:cNvSpPr/>
          <p:nvPr userDrawn="1"/>
        </p:nvSpPr>
        <p:spPr>
          <a:xfrm rot="16200000">
            <a:off x="8236515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69674504-5E7B-4F41-B49E-E271B86C2365}"/>
              </a:ext>
            </a:extLst>
          </p:cNvPr>
          <p:cNvSpPr/>
          <p:nvPr userDrawn="1"/>
        </p:nvSpPr>
        <p:spPr>
          <a:xfrm>
            <a:off x="6580398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7C71847-1A34-4649-9A2D-BBB2D1461C0A}"/>
              </a:ext>
            </a:extLst>
          </p:cNvPr>
          <p:cNvSpPr/>
          <p:nvPr userDrawn="1"/>
        </p:nvSpPr>
        <p:spPr>
          <a:xfrm rot="10800000">
            <a:off x="8235256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A4EA52BD-3986-774C-AA91-43590E4BAB91}"/>
              </a:ext>
            </a:extLst>
          </p:cNvPr>
          <p:cNvSpPr/>
          <p:nvPr userDrawn="1"/>
        </p:nvSpPr>
        <p:spPr>
          <a:xfrm rot="5400000">
            <a:off x="8853339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084FD770-A592-3C48-8A85-BCE868D6F9E2}"/>
              </a:ext>
            </a:extLst>
          </p:cNvPr>
          <p:cNvSpPr/>
          <p:nvPr userDrawn="1"/>
        </p:nvSpPr>
        <p:spPr>
          <a:xfrm rot="16200000">
            <a:off x="10509456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BE80EB22-0A46-6349-81B8-AFAE5CF9C661}"/>
              </a:ext>
            </a:extLst>
          </p:cNvPr>
          <p:cNvSpPr/>
          <p:nvPr userDrawn="1"/>
        </p:nvSpPr>
        <p:spPr>
          <a:xfrm>
            <a:off x="8853339" y="4666536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81C3E605-50B6-CB4E-A6DA-3D4D4764EBE2}"/>
              </a:ext>
            </a:extLst>
          </p:cNvPr>
          <p:cNvSpPr/>
          <p:nvPr userDrawn="1"/>
        </p:nvSpPr>
        <p:spPr>
          <a:xfrm rot="10800000">
            <a:off x="10508197" y="2363021"/>
            <a:ext cx="421649" cy="4216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269898-6613-254A-B0D1-AD8A978613EF}"/>
              </a:ext>
            </a:extLst>
          </p:cNvPr>
          <p:cNvSpPr/>
          <p:nvPr userDrawn="1"/>
        </p:nvSpPr>
        <p:spPr>
          <a:xfrm>
            <a:off x="6282241" y="1976878"/>
            <a:ext cx="5013345" cy="346621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icture Placeholder 19">
            <a:extLst>
              <a:ext uri="{FF2B5EF4-FFF2-40B4-BE49-F238E27FC236}">
                <a16:creationId xmlns:a16="http://schemas.microsoft.com/office/drawing/2014/main" id="{113F24E9-08B5-6346-A109-6241733EB4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46892" y="2477879"/>
            <a:ext cx="1857798" cy="2485778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9">
            <a:extLst>
              <a:ext uri="{FF2B5EF4-FFF2-40B4-BE49-F238E27FC236}">
                <a16:creationId xmlns:a16="http://schemas.microsoft.com/office/drawing/2014/main" id="{19475D1B-FF9F-AD46-BB5A-A16710B2A27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32892" y="2477879"/>
            <a:ext cx="1857798" cy="2485778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19">
            <a:extLst>
              <a:ext uri="{FF2B5EF4-FFF2-40B4-BE49-F238E27FC236}">
                <a16:creationId xmlns:a16="http://schemas.microsoft.com/office/drawing/2014/main" id="{10639A2D-1F48-E24F-8B9B-2D5AC85B96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06384" y="2477879"/>
            <a:ext cx="1857798" cy="2485778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19">
            <a:extLst>
              <a:ext uri="{FF2B5EF4-FFF2-40B4-BE49-F238E27FC236}">
                <a16:creationId xmlns:a16="http://schemas.microsoft.com/office/drawing/2014/main" id="{8F25AFCA-4A9C-064A-A242-2ED96CE38A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86121" y="2477879"/>
            <a:ext cx="1857798" cy="2485778"/>
          </a:xfrm>
          <a:prstGeom prst="snip2DiagRect">
            <a:avLst>
              <a:gd name="adj1" fmla="val 15468"/>
              <a:gd name="adj2" fmla="val 15317"/>
            </a:avLst>
          </a:pr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69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56E9B3E-8A89-B8A2-DE8F-F1A432EA602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1633274 w 1633274"/>
              <a:gd name="connsiteY1" fmla="*/ 0 h 1959841"/>
              <a:gd name="connsiteX2" fmla="*/ 1633274 w 1633274"/>
              <a:gd name="connsiteY2" fmla="*/ 1435915 h 1959841"/>
              <a:gd name="connsiteX3" fmla="*/ 1573663 w 1633274"/>
              <a:gd name="connsiteY3" fmla="*/ 1315805 h 1959841"/>
              <a:gd name="connsiteX4" fmla="*/ 276006 w 1633274"/>
              <a:gd name="connsiteY4" fmla="*/ 1959841 h 1959841"/>
              <a:gd name="connsiteX5" fmla="*/ 0 w 1633274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1633274" y="0"/>
                </a:lnTo>
                <a:lnTo>
                  <a:pt x="1633274" y="1435915"/>
                </a:lnTo>
                <a:lnTo>
                  <a:pt x="1573663" y="1315805"/>
                </a:lnTo>
                <a:lnTo>
                  <a:pt x="276006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5B0AAF79-2687-AB3A-592A-E6D68221ED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84F2E9-1CEA-9211-19FF-067450C92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custGeom>
            <a:avLst/>
            <a:gdLst>
              <a:gd name="connsiteX0" fmla="*/ 0 w 1548267"/>
              <a:gd name="connsiteY0" fmla="*/ 51269 h 1959841"/>
              <a:gd name="connsiteX1" fmla="*/ 35265 w 1548267"/>
              <a:gd name="connsiteY1" fmla="*/ 195436 h 1959841"/>
              <a:gd name="connsiteX2" fmla="*/ 834223 w 1548267"/>
              <a:gd name="connsiteY2" fmla="*/ 0 h 1959841"/>
              <a:gd name="connsiteX3" fmla="*/ 1548267 w 1548267"/>
              <a:gd name="connsiteY3" fmla="*/ 0 h 1959841"/>
              <a:gd name="connsiteX4" fmla="*/ 1548267 w 1548267"/>
              <a:gd name="connsiteY4" fmla="*/ 1959841 h 1959841"/>
              <a:gd name="connsiteX5" fmla="*/ 0 w 1548267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9"/>
                </a:moveTo>
                <a:lnTo>
                  <a:pt x="35265" y="195436"/>
                </a:lnTo>
                <a:lnTo>
                  <a:pt x="834223" y="0"/>
                </a:lnTo>
                <a:lnTo>
                  <a:pt x="1548267" y="0"/>
                </a:lnTo>
                <a:lnTo>
                  <a:pt x="1548267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6" name="Graphic 14">
            <a:extLst>
              <a:ext uri="{FF2B5EF4-FFF2-40B4-BE49-F238E27FC236}">
                <a16:creationId xmlns:a16="http://schemas.microsoft.com/office/drawing/2014/main" id="{98BB3396-B1E2-B448-A202-09209C54C65D}"/>
              </a:ext>
            </a:extLst>
          </p:cNvPr>
          <p:cNvGrpSpPr/>
          <p:nvPr/>
        </p:nvGrpSpPr>
        <p:grpSpPr>
          <a:xfrm>
            <a:off x="3325767" y="1472999"/>
            <a:ext cx="5540466" cy="4102750"/>
            <a:chOff x="5092700" y="2686050"/>
            <a:chExt cx="2006600" cy="1485900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177800" dir="2700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FF84B2D-D740-B142-80E5-8DFE4AB03DDA}"/>
                </a:ext>
              </a:extLst>
            </p:cNvPr>
            <p:cNvSpPr/>
            <p:nvPr/>
          </p:nvSpPr>
          <p:spPr>
            <a:xfrm>
              <a:off x="5149760" y="2841307"/>
              <a:ext cx="732266" cy="1057275"/>
            </a:xfrm>
            <a:custGeom>
              <a:avLst/>
              <a:gdLst>
                <a:gd name="connsiteX0" fmla="*/ 368035 w 732266"/>
                <a:gd name="connsiteY0" fmla="*/ 1059180 h 1057275"/>
                <a:gd name="connsiteX1" fmla="*/ 226337 w 732266"/>
                <a:gd name="connsiteY1" fmla="*/ 1031558 h 1057275"/>
                <a:gd name="connsiteX2" fmla="*/ 107462 w 732266"/>
                <a:gd name="connsiteY2" fmla="*/ 950595 h 1057275"/>
                <a:gd name="connsiteX3" fmla="*/ 26628 w 732266"/>
                <a:gd name="connsiteY3" fmla="*/ 831533 h 1057275"/>
                <a:gd name="connsiteX4" fmla="*/ 0 w 732266"/>
                <a:gd name="connsiteY4" fmla="*/ 690563 h 1057275"/>
                <a:gd name="connsiteX5" fmla="*/ 233945 w 732266"/>
                <a:gd name="connsiteY5" fmla="*/ 690563 h 1057275"/>
                <a:gd name="connsiteX6" fmla="*/ 271985 w 732266"/>
                <a:gd name="connsiteY6" fmla="*/ 786765 h 1057275"/>
                <a:gd name="connsiteX7" fmla="*/ 368035 w 732266"/>
                <a:gd name="connsiteY7" fmla="*/ 824865 h 1057275"/>
                <a:gd name="connsiteX8" fmla="*/ 463135 w 732266"/>
                <a:gd name="connsiteY8" fmla="*/ 786765 h 1057275"/>
                <a:gd name="connsiteX9" fmla="*/ 503077 w 732266"/>
                <a:gd name="connsiteY9" fmla="*/ 690563 h 1057275"/>
                <a:gd name="connsiteX10" fmla="*/ 463135 w 732266"/>
                <a:gd name="connsiteY10" fmla="*/ 595313 h 1057275"/>
                <a:gd name="connsiteX11" fmla="*/ 368035 w 732266"/>
                <a:gd name="connsiteY11" fmla="*/ 555308 h 1057275"/>
                <a:gd name="connsiteX12" fmla="*/ 59913 w 732266"/>
                <a:gd name="connsiteY12" fmla="*/ 557213 h 1057275"/>
                <a:gd name="connsiteX13" fmla="*/ 59913 w 732266"/>
                <a:gd name="connsiteY13" fmla="*/ 0 h 1057275"/>
                <a:gd name="connsiteX14" fmla="*/ 659040 w 732266"/>
                <a:gd name="connsiteY14" fmla="*/ 0 h 1057275"/>
                <a:gd name="connsiteX15" fmla="*/ 659040 w 732266"/>
                <a:gd name="connsiteY15" fmla="*/ 234315 h 1057275"/>
                <a:gd name="connsiteX16" fmla="*/ 293858 w 732266"/>
                <a:gd name="connsiteY16" fmla="*/ 234315 h 1057275"/>
                <a:gd name="connsiteX17" fmla="*/ 293858 w 732266"/>
                <a:gd name="connsiteY17" fmla="*/ 320993 h 1057275"/>
                <a:gd name="connsiteX18" fmla="*/ 369937 w 732266"/>
                <a:gd name="connsiteY18" fmla="*/ 320993 h 1057275"/>
                <a:gd name="connsiteX19" fmla="*/ 511635 w 732266"/>
                <a:gd name="connsiteY19" fmla="*/ 348615 h 1057275"/>
                <a:gd name="connsiteX20" fmla="*/ 631461 w 732266"/>
                <a:gd name="connsiteY20" fmla="*/ 427673 h 1057275"/>
                <a:gd name="connsiteX21" fmla="*/ 710393 w 732266"/>
                <a:gd name="connsiteY21" fmla="*/ 547688 h 1057275"/>
                <a:gd name="connsiteX22" fmla="*/ 737972 w 732266"/>
                <a:gd name="connsiteY22" fmla="*/ 688658 h 1057275"/>
                <a:gd name="connsiteX23" fmla="*/ 710393 w 732266"/>
                <a:gd name="connsiteY23" fmla="*/ 830580 h 1057275"/>
                <a:gd name="connsiteX24" fmla="*/ 630510 w 732266"/>
                <a:gd name="connsiteY24" fmla="*/ 949643 h 1057275"/>
                <a:gd name="connsiteX25" fmla="*/ 509733 w 732266"/>
                <a:gd name="connsiteY25" fmla="*/ 1030605 h 1057275"/>
                <a:gd name="connsiteX26" fmla="*/ 368035 w 732266"/>
                <a:gd name="connsiteY26" fmla="*/ 105918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2266" h="1057275">
                  <a:moveTo>
                    <a:pt x="368035" y="1059180"/>
                  </a:moveTo>
                  <a:cubicBezTo>
                    <a:pt x="318583" y="1059180"/>
                    <a:pt x="271034" y="1049655"/>
                    <a:pt x="226337" y="1031558"/>
                  </a:cubicBezTo>
                  <a:cubicBezTo>
                    <a:pt x="181640" y="1012508"/>
                    <a:pt x="141698" y="985838"/>
                    <a:pt x="107462" y="950595"/>
                  </a:cubicBezTo>
                  <a:cubicBezTo>
                    <a:pt x="72276" y="916305"/>
                    <a:pt x="45648" y="877253"/>
                    <a:pt x="26628" y="831533"/>
                  </a:cubicBezTo>
                  <a:cubicBezTo>
                    <a:pt x="9510" y="786765"/>
                    <a:pt x="0" y="740093"/>
                    <a:pt x="0" y="690563"/>
                  </a:cubicBezTo>
                  <a:lnTo>
                    <a:pt x="233945" y="690563"/>
                  </a:lnTo>
                  <a:cubicBezTo>
                    <a:pt x="233945" y="728663"/>
                    <a:pt x="247259" y="761048"/>
                    <a:pt x="271985" y="786765"/>
                  </a:cubicBezTo>
                  <a:cubicBezTo>
                    <a:pt x="299564" y="812483"/>
                    <a:pt x="330946" y="824865"/>
                    <a:pt x="368035" y="824865"/>
                  </a:cubicBezTo>
                  <a:cubicBezTo>
                    <a:pt x="404173" y="824865"/>
                    <a:pt x="435556" y="811530"/>
                    <a:pt x="463135" y="786765"/>
                  </a:cubicBezTo>
                  <a:cubicBezTo>
                    <a:pt x="489763" y="760095"/>
                    <a:pt x="503077" y="728663"/>
                    <a:pt x="503077" y="690563"/>
                  </a:cubicBezTo>
                  <a:cubicBezTo>
                    <a:pt x="503077" y="653415"/>
                    <a:pt x="489763" y="621983"/>
                    <a:pt x="463135" y="595313"/>
                  </a:cubicBezTo>
                  <a:cubicBezTo>
                    <a:pt x="436507" y="568643"/>
                    <a:pt x="405124" y="555308"/>
                    <a:pt x="368035" y="555308"/>
                  </a:cubicBezTo>
                  <a:lnTo>
                    <a:pt x="59913" y="557213"/>
                  </a:lnTo>
                  <a:lnTo>
                    <a:pt x="59913" y="0"/>
                  </a:lnTo>
                  <a:lnTo>
                    <a:pt x="659040" y="0"/>
                  </a:lnTo>
                  <a:lnTo>
                    <a:pt x="659040" y="234315"/>
                  </a:lnTo>
                  <a:lnTo>
                    <a:pt x="293858" y="234315"/>
                  </a:lnTo>
                  <a:lnTo>
                    <a:pt x="293858" y="320993"/>
                  </a:lnTo>
                  <a:lnTo>
                    <a:pt x="369937" y="320993"/>
                  </a:lnTo>
                  <a:cubicBezTo>
                    <a:pt x="419389" y="320993"/>
                    <a:pt x="465988" y="330518"/>
                    <a:pt x="511635" y="348615"/>
                  </a:cubicBezTo>
                  <a:cubicBezTo>
                    <a:pt x="556332" y="367665"/>
                    <a:pt x="596274" y="393383"/>
                    <a:pt x="631461" y="427673"/>
                  </a:cubicBezTo>
                  <a:cubicBezTo>
                    <a:pt x="665697" y="462915"/>
                    <a:pt x="692325" y="502920"/>
                    <a:pt x="710393" y="547688"/>
                  </a:cubicBezTo>
                  <a:cubicBezTo>
                    <a:pt x="729413" y="592455"/>
                    <a:pt x="737972" y="640080"/>
                    <a:pt x="737972" y="688658"/>
                  </a:cubicBezTo>
                  <a:cubicBezTo>
                    <a:pt x="737972" y="738188"/>
                    <a:pt x="728462" y="785813"/>
                    <a:pt x="710393" y="830580"/>
                  </a:cubicBezTo>
                  <a:cubicBezTo>
                    <a:pt x="691374" y="875348"/>
                    <a:pt x="664746" y="915353"/>
                    <a:pt x="630510" y="949643"/>
                  </a:cubicBezTo>
                  <a:cubicBezTo>
                    <a:pt x="595323" y="984885"/>
                    <a:pt x="555381" y="1011555"/>
                    <a:pt x="509733" y="1030605"/>
                  </a:cubicBezTo>
                  <a:cubicBezTo>
                    <a:pt x="465037" y="1049655"/>
                    <a:pt x="417487" y="1059180"/>
                    <a:pt x="368035" y="1059180"/>
                  </a:cubicBezTo>
                  <a:close/>
                </a:path>
              </a:pathLst>
            </a:custGeom>
            <a:grpFill/>
            <a:ln w="9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3C921D7-F20D-4E4F-8905-53E6B010FA0C}"/>
                </a:ext>
              </a:extLst>
            </p:cNvPr>
            <p:cNvSpPr/>
            <p:nvPr/>
          </p:nvSpPr>
          <p:spPr>
            <a:xfrm>
              <a:off x="5998999" y="2848928"/>
              <a:ext cx="1046095" cy="1047750"/>
            </a:xfrm>
            <a:custGeom>
              <a:avLst/>
              <a:gdLst>
                <a:gd name="connsiteX0" fmla="*/ 525900 w 1046094"/>
                <a:gd name="connsiteY0" fmla="*/ 0 h 1047750"/>
                <a:gd name="connsiteX1" fmla="*/ 729413 w 1046094"/>
                <a:gd name="connsiteY1" fmla="*/ 41910 h 1047750"/>
                <a:gd name="connsiteX2" fmla="*/ 896789 w 1046094"/>
                <a:gd name="connsiteY2" fmla="*/ 154305 h 1047750"/>
                <a:gd name="connsiteX3" fmla="*/ 1009006 w 1046094"/>
                <a:gd name="connsiteY3" fmla="*/ 321945 h 1047750"/>
                <a:gd name="connsiteX4" fmla="*/ 1050850 w 1046094"/>
                <a:gd name="connsiteY4" fmla="*/ 525780 h 1047750"/>
                <a:gd name="connsiteX5" fmla="*/ 1009006 w 1046094"/>
                <a:gd name="connsiteY5" fmla="*/ 730568 h 1047750"/>
                <a:gd name="connsiteX6" fmla="*/ 896789 w 1046094"/>
                <a:gd name="connsiteY6" fmla="*/ 897255 h 1047750"/>
                <a:gd name="connsiteX7" fmla="*/ 729413 w 1046094"/>
                <a:gd name="connsiteY7" fmla="*/ 1010602 h 1047750"/>
                <a:gd name="connsiteX8" fmla="*/ 525900 w 1046094"/>
                <a:gd name="connsiteY8" fmla="*/ 1052513 h 1047750"/>
                <a:gd name="connsiteX9" fmla="*/ 321436 w 1046094"/>
                <a:gd name="connsiteY9" fmla="*/ 1010602 h 1047750"/>
                <a:gd name="connsiteX10" fmla="*/ 155012 w 1046094"/>
                <a:gd name="connsiteY10" fmla="*/ 897255 h 1047750"/>
                <a:gd name="connsiteX11" fmla="*/ 41844 w 1046094"/>
                <a:gd name="connsiteY11" fmla="*/ 730568 h 1047750"/>
                <a:gd name="connsiteX12" fmla="*/ 0 w 1046094"/>
                <a:gd name="connsiteY12" fmla="*/ 525780 h 1047750"/>
                <a:gd name="connsiteX13" fmla="*/ 41844 w 1046094"/>
                <a:gd name="connsiteY13" fmla="*/ 321945 h 1047750"/>
                <a:gd name="connsiteX14" fmla="*/ 155012 w 1046094"/>
                <a:gd name="connsiteY14" fmla="*/ 154305 h 1047750"/>
                <a:gd name="connsiteX15" fmla="*/ 321436 w 1046094"/>
                <a:gd name="connsiteY15" fmla="*/ 41910 h 1047750"/>
                <a:gd name="connsiteX16" fmla="*/ 525900 w 1046094"/>
                <a:gd name="connsiteY16" fmla="*/ 0 h 1047750"/>
                <a:gd name="connsiteX17" fmla="*/ 525900 w 1046094"/>
                <a:gd name="connsiteY17" fmla="*/ 817245 h 1047750"/>
                <a:gd name="connsiteX18" fmla="*/ 639069 w 1046094"/>
                <a:gd name="connsiteY18" fmla="*/ 794385 h 1047750"/>
                <a:gd name="connsiteX19" fmla="*/ 732266 w 1046094"/>
                <a:gd name="connsiteY19" fmla="*/ 731520 h 1047750"/>
                <a:gd name="connsiteX20" fmla="*/ 794081 w 1046094"/>
                <a:gd name="connsiteY20" fmla="*/ 638175 h 1047750"/>
                <a:gd name="connsiteX21" fmla="*/ 816905 w 1046094"/>
                <a:gd name="connsiteY21" fmla="*/ 524827 h 1047750"/>
                <a:gd name="connsiteX22" fmla="*/ 794081 w 1046094"/>
                <a:gd name="connsiteY22" fmla="*/ 412433 h 1047750"/>
                <a:gd name="connsiteX23" fmla="*/ 732266 w 1046094"/>
                <a:gd name="connsiteY23" fmla="*/ 320040 h 1047750"/>
                <a:gd name="connsiteX24" fmla="*/ 639069 w 1046094"/>
                <a:gd name="connsiteY24" fmla="*/ 257175 h 1047750"/>
                <a:gd name="connsiteX25" fmla="*/ 525900 w 1046094"/>
                <a:gd name="connsiteY25" fmla="*/ 234315 h 1047750"/>
                <a:gd name="connsiteX26" fmla="*/ 412732 w 1046094"/>
                <a:gd name="connsiteY26" fmla="*/ 257175 h 1047750"/>
                <a:gd name="connsiteX27" fmla="*/ 319534 w 1046094"/>
                <a:gd name="connsiteY27" fmla="*/ 320040 h 1047750"/>
                <a:gd name="connsiteX28" fmla="*/ 257720 w 1046094"/>
                <a:gd name="connsiteY28" fmla="*/ 412433 h 1047750"/>
                <a:gd name="connsiteX29" fmla="*/ 234896 w 1046094"/>
                <a:gd name="connsiteY29" fmla="*/ 524827 h 1047750"/>
                <a:gd name="connsiteX30" fmla="*/ 257720 w 1046094"/>
                <a:gd name="connsiteY30" fmla="*/ 638175 h 1047750"/>
                <a:gd name="connsiteX31" fmla="*/ 319534 w 1046094"/>
                <a:gd name="connsiteY31" fmla="*/ 731520 h 1047750"/>
                <a:gd name="connsiteX32" fmla="*/ 412732 w 1046094"/>
                <a:gd name="connsiteY32" fmla="*/ 794385 h 1047750"/>
                <a:gd name="connsiteX33" fmla="*/ 525900 w 1046094"/>
                <a:gd name="connsiteY33" fmla="*/ 81724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6094" h="1047750">
                  <a:moveTo>
                    <a:pt x="525900" y="0"/>
                  </a:moveTo>
                  <a:cubicBezTo>
                    <a:pt x="598176" y="0"/>
                    <a:pt x="665697" y="14288"/>
                    <a:pt x="729413" y="41910"/>
                  </a:cubicBezTo>
                  <a:cubicBezTo>
                    <a:pt x="793130" y="69532"/>
                    <a:pt x="848288" y="107632"/>
                    <a:pt x="896789" y="154305"/>
                  </a:cubicBezTo>
                  <a:cubicBezTo>
                    <a:pt x="944338" y="201930"/>
                    <a:pt x="981427" y="258128"/>
                    <a:pt x="1009006" y="321945"/>
                  </a:cubicBezTo>
                  <a:cubicBezTo>
                    <a:pt x="1036585" y="385762"/>
                    <a:pt x="1050850" y="454343"/>
                    <a:pt x="1050850" y="525780"/>
                  </a:cubicBezTo>
                  <a:cubicBezTo>
                    <a:pt x="1050850" y="598170"/>
                    <a:pt x="1036585" y="666750"/>
                    <a:pt x="1009006" y="730568"/>
                  </a:cubicBezTo>
                  <a:cubicBezTo>
                    <a:pt x="981427" y="794385"/>
                    <a:pt x="943387" y="850583"/>
                    <a:pt x="896789" y="897255"/>
                  </a:cubicBezTo>
                  <a:cubicBezTo>
                    <a:pt x="849239" y="944880"/>
                    <a:pt x="793130" y="982980"/>
                    <a:pt x="729413" y="1010602"/>
                  </a:cubicBezTo>
                  <a:cubicBezTo>
                    <a:pt x="665697" y="1038225"/>
                    <a:pt x="597225" y="1052513"/>
                    <a:pt x="525900" y="1052513"/>
                  </a:cubicBezTo>
                  <a:cubicBezTo>
                    <a:pt x="453625" y="1052513"/>
                    <a:pt x="385153" y="1039177"/>
                    <a:pt x="321436" y="1010602"/>
                  </a:cubicBezTo>
                  <a:cubicBezTo>
                    <a:pt x="257720" y="982980"/>
                    <a:pt x="201611" y="945833"/>
                    <a:pt x="155012" y="897255"/>
                  </a:cubicBezTo>
                  <a:cubicBezTo>
                    <a:pt x="107462" y="849630"/>
                    <a:pt x="69423" y="794385"/>
                    <a:pt x="41844" y="730568"/>
                  </a:cubicBezTo>
                  <a:cubicBezTo>
                    <a:pt x="14265" y="666750"/>
                    <a:pt x="0" y="599123"/>
                    <a:pt x="0" y="525780"/>
                  </a:cubicBezTo>
                  <a:cubicBezTo>
                    <a:pt x="0" y="453390"/>
                    <a:pt x="13314" y="385762"/>
                    <a:pt x="41844" y="321945"/>
                  </a:cubicBezTo>
                  <a:cubicBezTo>
                    <a:pt x="69423" y="258128"/>
                    <a:pt x="106511" y="202883"/>
                    <a:pt x="155012" y="154305"/>
                  </a:cubicBezTo>
                  <a:cubicBezTo>
                    <a:pt x="202562" y="106680"/>
                    <a:pt x="257720" y="69532"/>
                    <a:pt x="321436" y="41910"/>
                  </a:cubicBezTo>
                  <a:cubicBezTo>
                    <a:pt x="385153" y="13335"/>
                    <a:pt x="453625" y="0"/>
                    <a:pt x="525900" y="0"/>
                  </a:cubicBezTo>
                  <a:close/>
                  <a:moveTo>
                    <a:pt x="525900" y="817245"/>
                  </a:moveTo>
                  <a:cubicBezTo>
                    <a:pt x="565842" y="817245"/>
                    <a:pt x="603882" y="809625"/>
                    <a:pt x="639069" y="794385"/>
                  </a:cubicBezTo>
                  <a:cubicBezTo>
                    <a:pt x="675207" y="779145"/>
                    <a:pt x="705638" y="758190"/>
                    <a:pt x="732266" y="731520"/>
                  </a:cubicBezTo>
                  <a:cubicBezTo>
                    <a:pt x="757943" y="704850"/>
                    <a:pt x="778865" y="673418"/>
                    <a:pt x="794081" y="638175"/>
                  </a:cubicBezTo>
                  <a:cubicBezTo>
                    <a:pt x="809297" y="602933"/>
                    <a:pt x="816905" y="564833"/>
                    <a:pt x="816905" y="524827"/>
                  </a:cubicBezTo>
                  <a:cubicBezTo>
                    <a:pt x="816905" y="484823"/>
                    <a:pt x="809297" y="447675"/>
                    <a:pt x="794081" y="412433"/>
                  </a:cubicBezTo>
                  <a:cubicBezTo>
                    <a:pt x="778865" y="377190"/>
                    <a:pt x="757943" y="346710"/>
                    <a:pt x="732266" y="320040"/>
                  </a:cubicBezTo>
                  <a:cubicBezTo>
                    <a:pt x="705638" y="293370"/>
                    <a:pt x="675207" y="272415"/>
                    <a:pt x="639069" y="257175"/>
                  </a:cubicBezTo>
                  <a:cubicBezTo>
                    <a:pt x="602931" y="241935"/>
                    <a:pt x="565842" y="234315"/>
                    <a:pt x="525900" y="234315"/>
                  </a:cubicBezTo>
                  <a:cubicBezTo>
                    <a:pt x="485959" y="234315"/>
                    <a:pt x="447919" y="241935"/>
                    <a:pt x="412732" y="257175"/>
                  </a:cubicBezTo>
                  <a:cubicBezTo>
                    <a:pt x="377545" y="272415"/>
                    <a:pt x="346162" y="293370"/>
                    <a:pt x="319534" y="320040"/>
                  </a:cubicBezTo>
                  <a:cubicBezTo>
                    <a:pt x="292907" y="346710"/>
                    <a:pt x="272936" y="377190"/>
                    <a:pt x="257720" y="412433"/>
                  </a:cubicBezTo>
                  <a:cubicBezTo>
                    <a:pt x="242504" y="447675"/>
                    <a:pt x="234896" y="484823"/>
                    <a:pt x="234896" y="524827"/>
                  </a:cubicBezTo>
                  <a:cubicBezTo>
                    <a:pt x="234896" y="564833"/>
                    <a:pt x="242504" y="602933"/>
                    <a:pt x="257720" y="638175"/>
                  </a:cubicBezTo>
                  <a:cubicBezTo>
                    <a:pt x="272936" y="673418"/>
                    <a:pt x="293857" y="704850"/>
                    <a:pt x="319534" y="731520"/>
                  </a:cubicBezTo>
                  <a:cubicBezTo>
                    <a:pt x="345211" y="758190"/>
                    <a:pt x="376594" y="779145"/>
                    <a:pt x="412732" y="794385"/>
                  </a:cubicBezTo>
                  <a:cubicBezTo>
                    <a:pt x="447919" y="809625"/>
                    <a:pt x="485959" y="817245"/>
                    <a:pt x="525900" y="817245"/>
                  </a:cubicBezTo>
                  <a:close/>
                </a:path>
              </a:pathLst>
            </a:custGeom>
            <a:grpFill/>
            <a:ln w="9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90C9CF9-3653-574F-B137-6402A5E886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4472" y="2484623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72FED08-D75D-9DF5-19BD-F53652238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0 w 1633274"/>
              <a:gd name="connsiteY1" fmla="*/ 1959841 h 1959841"/>
              <a:gd name="connsiteX2" fmla="*/ 306914 w 1633274"/>
              <a:gd name="connsiteY2" fmla="*/ 1959841 h 1959841"/>
              <a:gd name="connsiteX3" fmla="*/ 1633274 w 1633274"/>
              <a:gd name="connsiteY3" fmla="*/ 1301559 h 1959841"/>
              <a:gd name="connsiteX4" fmla="*/ 1633274 w 1633274"/>
              <a:gd name="connsiteY4" fmla="*/ 0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0" y="1959841"/>
                </a:lnTo>
                <a:lnTo>
                  <a:pt x="306914" y="1959841"/>
                </a:lnTo>
                <a:lnTo>
                  <a:pt x="1633274" y="1301559"/>
                </a:lnTo>
                <a:lnTo>
                  <a:pt x="1633274" y="0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E60F4D1A-04AB-2E3D-7410-5E2227BDAE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D218EFA-F35A-C814-A266-B8FC6E54C0C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custGeom>
            <a:avLst/>
            <a:gdLst>
              <a:gd name="connsiteX0" fmla="*/ 0 w 1548267"/>
              <a:gd name="connsiteY0" fmla="*/ 51265 h 1959841"/>
              <a:gd name="connsiteX1" fmla="*/ 0 w 1548267"/>
              <a:gd name="connsiteY1" fmla="*/ 1959841 h 1959841"/>
              <a:gd name="connsiteX2" fmla="*/ 1548267 w 1548267"/>
              <a:gd name="connsiteY2" fmla="*/ 1959841 h 1959841"/>
              <a:gd name="connsiteX3" fmla="*/ 1548267 w 1548267"/>
              <a:gd name="connsiteY3" fmla="*/ 0 h 1959841"/>
              <a:gd name="connsiteX4" fmla="*/ 834223 w 1548267"/>
              <a:gd name="connsiteY4" fmla="*/ 0 h 1959841"/>
              <a:gd name="connsiteX5" fmla="*/ 35266 w 1548267"/>
              <a:gd name="connsiteY5" fmla="*/ 195436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5"/>
                </a:moveTo>
                <a:lnTo>
                  <a:pt x="0" y="1959841"/>
                </a:lnTo>
                <a:lnTo>
                  <a:pt x="1548267" y="1959841"/>
                </a:lnTo>
                <a:lnTo>
                  <a:pt x="1548267" y="0"/>
                </a:lnTo>
                <a:lnTo>
                  <a:pt x="834223" y="0"/>
                </a:lnTo>
                <a:lnTo>
                  <a:pt x="35266" y="195436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37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56E9B3E-8A89-B8A2-DE8F-F1A432EA602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1633274 w 1633274"/>
              <a:gd name="connsiteY1" fmla="*/ 0 h 1959841"/>
              <a:gd name="connsiteX2" fmla="*/ 1633274 w 1633274"/>
              <a:gd name="connsiteY2" fmla="*/ 1435915 h 1959841"/>
              <a:gd name="connsiteX3" fmla="*/ 1573663 w 1633274"/>
              <a:gd name="connsiteY3" fmla="*/ 1315805 h 1959841"/>
              <a:gd name="connsiteX4" fmla="*/ 276006 w 1633274"/>
              <a:gd name="connsiteY4" fmla="*/ 1959841 h 1959841"/>
              <a:gd name="connsiteX5" fmla="*/ 0 w 1633274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1633274" y="0"/>
                </a:lnTo>
                <a:lnTo>
                  <a:pt x="1633274" y="1435915"/>
                </a:lnTo>
                <a:lnTo>
                  <a:pt x="1573663" y="1315805"/>
                </a:lnTo>
                <a:lnTo>
                  <a:pt x="276006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5B0AAF79-2687-AB3A-592A-E6D68221ED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84F2E9-1CEA-9211-19FF-067450C92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custGeom>
            <a:avLst/>
            <a:gdLst>
              <a:gd name="connsiteX0" fmla="*/ 0 w 1548267"/>
              <a:gd name="connsiteY0" fmla="*/ 51269 h 1959841"/>
              <a:gd name="connsiteX1" fmla="*/ 35265 w 1548267"/>
              <a:gd name="connsiteY1" fmla="*/ 195436 h 1959841"/>
              <a:gd name="connsiteX2" fmla="*/ 834223 w 1548267"/>
              <a:gd name="connsiteY2" fmla="*/ 0 h 1959841"/>
              <a:gd name="connsiteX3" fmla="*/ 1548267 w 1548267"/>
              <a:gd name="connsiteY3" fmla="*/ 0 h 1959841"/>
              <a:gd name="connsiteX4" fmla="*/ 1548267 w 1548267"/>
              <a:gd name="connsiteY4" fmla="*/ 1959841 h 1959841"/>
              <a:gd name="connsiteX5" fmla="*/ 0 w 1548267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9"/>
                </a:moveTo>
                <a:lnTo>
                  <a:pt x="35265" y="195436"/>
                </a:lnTo>
                <a:lnTo>
                  <a:pt x="834223" y="0"/>
                </a:lnTo>
                <a:lnTo>
                  <a:pt x="1548267" y="0"/>
                </a:lnTo>
                <a:lnTo>
                  <a:pt x="1548267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9" name="Graphic 5">
            <a:extLst>
              <a:ext uri="{FF2B5EF4-FFF2-40B4-BE49-F238E27FC236}">
                <a16:creationId xmlns:a16="http://schemas.microsoft.com/office/drawing/2014/main" id="{618CA496-3320-2D86-0E34-A1AD95ABFE24}"/>
              </a:ext>
            </a:extLst>
          </p:cNvPr>
          <p:cNvGrpSpPr/>
          <p:nvPr userDrawn="1"/>
        </p:nvGrpSpPr>
        <p:grpSpPr>
          <a:xfrm>
            <a:off x="3366090" y="1441513"/>
            <a:ext cx="5732352" cy="4244843"/>
            <a:chOff x="3366090" y="1441513"/>
            <a:chExt cx="5732352" cy="4244843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767C91-E587-0969-8D9B-A4D74A882FA8}"/>
                </a:ext>
              </a:extLst>
            </p:cNvPr>
            <p:cNvSpPr/>
            <p:nvPr/>
          </p:nvSpPr>
          <p:spPr>
            <a:xfrm>
              <a:off x="3529095" y="1909534"/>
              <a:ext cx="1956063" cy="2993159"/>
            </a:xfrm>
            <a:custGeom>
              <a:avLst/>
              <a:gdLst>
                <a:gd name="connsiteX0" fmla="*/ 1304042 w 1956063"/>
                <a:gd name="connsiteY0" fmla="*/ 1289779 h 2993158"/>
                <a:gd name="connsiteX1" fmla="*/ 1972364 w 1956063"/>
                <a:gd name="connsiteY1" fmla="*/ 1289779 h 2993158"/>
                <a:gd name="connsiteX2" fmla="*/ 1972364 w 1956063"/>
                <a:gd name="connsiteY2" fmla="*/ 3001322 h 2993158"/>
                <a:gd name="connsiteX3" fmla="*/ 1304042 w 1956063"/>
                <a:gd name="connsiteY3" fmla="*/ 3001322 h 2993158"/>
                <a:gd name="connsiteX4" fmla="*/ 1304042 w 1956063"/>
                <a:gd name="connsiteY4" fmla="*/ 2525137 h 2993158"/>
                <a:gd name="connsiteX5" fmla="*/ 0 w 1956063"/>
                <a:gd name="connsiteY5" fmla="*/ 2525137 h 2993158"/>
                <a:gd name="connsiteX6" fmla="*/ 0 w 1956063"/>
                <a:gd name="connsiteY6" fmla="*/ 1858479 h 2993158"/>
                <a:gd name="connsiteX7" fmla="*/ 8150 w 1956063"/>
                <a:gd name="connsiteY7" fmla="*/ 1858479 h 2993158"/>
                <a:gd name="connsiteX8" fmla="*/ 5434 w 1956063"/>
                <a:gd name="connsiteY8" fmla="*/ 1855758 h 2993158"/>
                <a:gd name="connsiteX9" fmla="*/ 956298 w 1956063"/>
                <a:gd name="connsiteY9" fmla="*/ 0 h 2993158"/>
                <a:gd name="connsiteX10" fmla="*/ 1708839 w 1956063"/>
                <a:gd name="connsiteY10" fmla="*/ 0 h 2993158"/>
                <a:gd name="connsiteX11" fmla="*/ 749824 w 1956063"/>
                <a:gd name="connsiteY11" fmla="*/ 1853037 h 2993158"/>
                <a:gd name="connsiteX12" fmla="*/ 1304042 w 1956063"/>
                <a:gd name="connsiteY12" fmla="*/ 1853037 h 2993158"/>
                <a:gd name="connsiteX13" fmla="*/ 1304042 w 1956063"/>
                <a:gd name="connsiteY13" fmla="*/ 1289779 h 299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6063" h="2993158">
                  <a:moveTo>
                    <a:pt x="1304042" y="1289779"/>
                  </a:moveTo>
                  <a:lnTo>
                    <a:pt x="1972364" y="1289779"/>
                  </a:lnTo>
                  <a:lnTo>
                    <a:pt x="1972364" y="3001322"/>
                  </a:lnTo>
                  <a:lnTo>
                    <a:pt x="1304042" y="3001322"/>
                  </a:lnTo>
                  <a:lnTo>
                    <a:pt x="1304042" y="2525137"/>
                  </a:lnTo>
                  <a:lnTo>
                    <a:pt x="0" y="2525137"/>
                  </a:lnTo>
                  <a:lnTo>
                    <a:pt x="0" y="1858479"/>
                  </a:lnTo>
                  <a:lnTo>
                    <a:pt x="8150" y="1858479"/>
                  </a:lnTo>
                  <a:lnTo>
                    <a:pt x="5434" y="1855758"/>
                  </a:lnTo>
                  <a:lnTo>
                    <a:pt x="956298" y="0"/>
                  </a:lnTo>
                  <a:lnTo>
                    <a:pt x="1708839" y="0"/>
                  </a:lnTo>
                  <a:lnTo>
                    <a:pt x="749824" y="1853037"/>
                  </a:lnTo>
                  <a:lnTo>
                    <a:pt x="1304042" y="1853037"/>
                  </a:lnTo>
                  <a:lnTo>
                    <a:pt x="1304042" y="1289779"/>
                  </a:lnTo>
                  <a:close/>
                </a:path>
              </a:pathLst>
            </a:custGeom>
            <a:grpFill/>
            <a:ln w="271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EC64269-1EBA-00C5-87D5-A5641D2AE60E}"/>
                </a:ext>
              </a:extLst>
            </p:cNvPr>
            <p:cNvSpPr/>
            <p:nvPr/>
          </p:nvSpPr>
          <p:spPr>
            <a:xfrm>
              <a:off x="5819319" y="1906813"/>
              <a:ext cx="2988430" cy="2993159"/>
            </a:xfrm>
            <a:custGeom>
              <a:avLst/>
              <a:gdLst>
                <a:gd name="connsiteX0" fmla="*/ 1502365 w 2988429"/>
                <a:gd name="connsiteY0" fmla="*/ 0 h 2993158"/>
                <a:gd name="connsiteX1" fmla="*/ 2083751 w 2988429"/>
                <a:gd name="connsiteY1" fmla="*/ 119726 h 2993158"/>
                <a:gd name="connsiteX2" fmla="*/ 2561900 w 2988429"/>
                <a:gd name="connsiteY2" fmla="*/ 440811 h 2993158"/>
                <a:gd name="connsiteX3" fmla="*/ 2882476 w 2988429"/>
                <a:gd name="connsiteY3" fmla="*/ 919716 h 2993158"/>
                <a:gd name="connsiteX4" fmla="*/ 3002014 w 2988429"/>
                <a:gd name="connsiteY4" fmla="*/ 1502022 h 2993158"/>
                <a:gd name="connsiteX5" fmla="*/ 2882476 w 2988429"/>
                <a:gd name="connsiteY5" fmla="*/ 2087048 h 2993158"/>
                <a:gd name="connsiteX6" fmla="*/ 2561900 w 2988429"/>
                <a:gd name="connsiteY6" fmla="*/ 2563232 h 2993158"/>
                <a:gd name="connsiteX7" fmla="*/ 2083751 w 2988429"/>
                <a:gd name="connsiteY7" fmla="*/ 2887037 h 2993158"/>
                <a:gd name="connsiteX8" fmla="*/ 1502365 w 2988429"/>
                <a:gd name="connsiteY8" fmla="*/ 3006764 h 2993158"/>
                <a:gd name="connsiteX9" fmla="*/ 918263 w 2988429"/>
                <a:gd name="connsiteY9" fmla="*/ 2887037 h 2993158"/>
                <a:gd name="connsiteX10" fmla="*/ 442831 w 2988429"/>
                <a:gd name="connsiteY10" fmla="*/ 2563232 h 2993158"/>
                <a:gd name="connsiteX11" fmla="*/ 119537 w 2988429"/>
                <a:gd name="connsiteY11" fmla="*/ 2087048 h 2993158"/>
                <a:gd name="connsiteX12" fmla="*/ 0 w 2988429"/>
                <a:gd name="connsiteY12" fmla="*/ 1502022 h 2993158"/>
                <a:gd name="connsiteX13" fmla="*/ 119537 w 2988429"/>
                <a:gd name="connsiteY13" fmla="*/ 919716 h 2993158"/>
                <a:gd name="connsiteX14" fmla="*/ 442831 w 2988429"/>
                <a:gd name="connsiteY14" fmla="*/ 440811 h 2993158"/>
                <a:gd name="connsiteX15" fmla="*/ 918263 w 2988429"/>
                <a:gd name="connsiteY15" fmla="*/ 119726 h 2993158"/>
                <a:gd name="connsiteX16" fmla="*/ 1502365 w 2988429"/>
                <a:gd name="connsiteY16" fmla="*/ 0 h 2993158"/>
                <a:gd name="connsiteX17" fmla="*/ 1502365 w 2988429"/>
                <a:gd name="connsiteY17" fmla="*/ 2334664 h 2993158"/>
                <a:gd name="connsiteX18" fmla="*/ 1825659 w 2988429"/>
                <a:gd name="connsiteY18" fmla="*/ 2269358 h 2993158"/>
                <a:gd name="connsiteX19" fmla="*/ 2091901 w 2988429"/>
                <a:gd name="connsiteY19" fmla="*/ 2089769 h 2993158"/>
                <a:gd name="connsiteX20" fmla="*/ 2268490 w 2988429"/>
                <a:gd name="connsiteY20" fmla="*/ 1823106 h 2993158"/>
                <a:gd name="connsiteX21" fmla="*/ 2333692 w 2988429"/>
                <a:gd name="connsiteY21" fmla="*/ 1499300 h 2993158"/>
                <a:gd name="connsiteX22" fmla="*/ 2268490 w 2988429"/>
                <a:gd name="connsiteY22" fmla="*/ 1178216 h 2993158"/>
                <a:gd name="connsiteX23" fmla="*/ 2091901 w 2988429"/>
                <a:gd name="connsiteY23" fmla="*/ 914274 h 2993158"/>
                <a:gd name="connsiteX24" fmla="*/ 1825659 w 2988429"/>
                <a:gd name="connsiteY24" fmla="*/ 734684 h 2993158"/>
                <a:gd name="connsiteX25" fmla="*/ 1502365 w 2988429"/>
                <a:gd name="connsiteY25" fmla="*/ 669379 h 2993158"/>
                <a:gd name="connsiteX26" fmla="*/ 1179071 w 2988429"/>
                <a:gd name="connsiteY26" fmla="*/ 734684 h 2993158"/>
                <a:gd name="connsiteX27" fmla="*/ 912830 w 2988429"/>
                <a:gd name="connsiteY27" fmla="*/ 914274 h 2993158"/>
                <a:gd name="connsiteX28" fmla="*/ 736240 w 2988429"/>
                <a:gd name="connsiteY28" fmla="*/ 1178216 h 2993158"/>
                <a:gd name="connsiteX29" fmla="*/ 671038 w 2988429"/>
                <a:gd name="connsiteY29" fmla="*/ 1499300 h 2993158"/>
                <a:gd name="connsiteX30" fmla="*/ 736240 w 2988429"/>
                <a:gd name="connsiteY30" fmla="*/ 1823106 h 2993158"/>
                <a:gd name="connsiteX31" fmla="*/ 912830 w 2988429"/>
                <a:gd name="connsiteY31" fmla="*/ 2089769 h 2993158"/>
                <a:gd name="connsiteX32" fmla="*/ 1179071 w 2988429"/>
                <a:gd name="connsiteY32" fmla="*/ 2269358 h 2993158"/>
                <a:gd name="connsiteX33" fmla="*/ 1502365 w 2988429"/>
                <a:gd name="connsiteY33" fmla="*/ 2334664 h 299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88429" h="2993158">
                  <a:moveTo>
                    <a:pt x="1502365" y="0"/>
                  </a:moveTo>
                  <a:cubicBezTo>
                    <a:pt x="1708838" y="0"/>
                    <a:pt x="1901728" y="40816"/>
                    <a:pt x="2083751" y="119726"/>
                  </a:cubicBezTo>
                  <a:cubicBezTo>
                    <a:pt x="2265773" y="198637"/>
                    <a:pt x="2423345" y="307479"/>
                    <a:pt x="2561900" y="440811"/>
                  </a:cubicBezTo>
                  <a:cubicBezTo>
                    <a:pt x="2697737" y="576863"/>
                    <a:pt x="2803691" y="737405"/>
                    <a:pt x="2882476" y="919716"/>
                  </a:cubicBezTo>
                  <a:cubicBezTo>
                    <a:pt x="2961263" y="1102027"/>
                    <a:pt x="3002014" y="1297943"/>
                    <a:pt x="3002014" y="1502022"/>
                  </a:cubicBezTo>
                  <a:cubicBezTo>
                    <a:pt x="3002014" y="1708822"/>
                    <a:pt x="2961263" y="1904737"/>
                    <a:pt x="2882476" y="2087048"/>
                  </a:cubicBezTo>
                  <a:cubicBezTo>
                    <a:pt x="2803691" y="2269358"/>
                    <a:pt x="2695021" y="2429901"/>
                    <a:pt x="2561900" y="2563232"/>
                  </a:cubicBezTo>
                  <a:cubicBezTo>
                    <a:pt x="2426062" y="2699285"/>
                    <a:pt x="2265773" y="2808127"/>
                    <a:pt x="2083751" y="2887037"/>
                  </a:cubicBezTo>
                  <a:cubicBezTo>
                    <a:pt x="1901728" y="2965948"/>
                    <a:pt x="1706122" y="3006764"/>
                    <a:pt x="1502365" y="3006764"/>
                  </a:cubicBezTo>
                  <a:cubicBezTo>
                    <a:pt x="1295892" y="3006764"/>
                    <a:pt x="1100286" y="2968669"/>
                    <a:pt x="918263" y="2887037"/>
                  </a:cubicBezTo>
                  <a:cubicBezTo>
                    <a:pt x="736240" y="2808127"/>
                    <a:pt x="575952" y="2702006"/>
                    <a:pt x="442831" y="2563232"/>
                  </a:cubicBezTo>
                  <a:cubicBezTo>
                    <a:pt x="306993" y="2427180"/>
                    <a:pt x="198323" y="2269358"/>
                    <a:pt x="119537" y="2087048"/>
                  </a:cubicBezTo>
                  <a:cubicBezTo>
                    <a:pt x="40751" y="1904737"/>
                    <a:pt x="0" y="1711543"/>
                    <a:pt x="0" y="1502022"/>
                  </a:cubicBezTo>
                  <a:cubicBezTo>
                    <a:pt x="0" y="1295221"/>
                    <a:pt x="38034" y="1102027"/>
                    <a:pt x="119537" y="919716"/>
                  </a:cubicBezTo>
                  <a:cubicBezTo>
                    <a:pt x="198323" y="737405"/>
                    <a:pt x="304276" y="579584"/>
                    <a:pt x="442831" y="440811"/>
                  </a:cubicBezTo>
                  <a:cubicBezTo>
                    <a:pt x="578669" y="304758"/>
                    <a:pt x="736240" y="198637"/>
                    <a:pt x="918263" y="119726"/>
                  </a:cubicBezTo>
                  <a:cubicBezTo>
                    <a:pt x="1103002" y="38095"/>
                    <a:pt x="1295892" y="0"/>
                    <a:pt x="1502365" y="0"/>
                  </a:cubicBezTo>
                  <a:close/>
                  <a:moveTo>
                    <a:pt x="1502365" y="2334664"/>
                  </a:moveTo>
                  <a:cubicBezTo>
                    <a:pt x="1616469" y="2334664"/>
                    <a:pt x="1725139" y="2312895"/>
                    <a:pt x="1825659" y="2269358"/>
                  </a:cubicBezTo>
                  <a:cubicBezTo>
                    <a:pt x="1928896" y="2225822"/>
                    <a:pt x="2015832" y="2165958"/>
                    <a:pt x="2091901" y="2089769"/>
                  </a:cubicBezTo>
                  <a:cubicBezTo>
                    <a:pt x="2165253" y="2013579"/>
                    <a:pt x="2225022" y="1923785"/>
                    <a:pt x="2268490" y="1823106"/>
                  </a:cubicBezTo>
                  <a:cubicBezTo>
                    <a:pt x="2311958" y="1722427"/>
                    <a:pt x="2333692" y="1613585"/>
                    <a:pt x="2333692" y="1499300"/>
                  </a:cubicBezTo>
                  <a:cubicBezTo>
                    <a:pt x="2333692" y="1385016"/>
                    <a:pt x="2311958" y="1278895"/>
                    <a:pt x="2268490" y="1178216"/>
                  </a:cubicBezTo>
                  <a:cubicBezTo>
                    <a:pt x="2225022" y="1077537"/>
                    <a:pt x="2165253" y="990463"/>
                    <a:pt x="2091901" y="914274"/>
                  </a:cubicBezTo>
                  <a:cubicBezTo>
                    <a:pt x="2015832" y="838084"/>
                    <a:pt x="1928896" y="778221"/>
                    <a:pt x="1825659" y="734684"/>
                  </a:cubicBezTo>
                  <a:cubicBezTo>
                    <a:pt x="1722422" y="691148"/>
                    <a:pt x="1616469" y="669379"/>
                    <a:pt x="1502365" y="669379"/>
                  </a:cubicBezTo>
                  <a:cubicBezTo>
                    <a:pt x="1388261" y="669379"/>
                    <a:pt x="1279591" y="691148"/>
                    <a:pt x="1179071" y="734684"/>
                  </a:cubicBezTo>
                  <a:cubicBezTo>
                    <a:pt x="1078552" y="778221"/>
                    <a:pt x="988899" y="838084"/>
                    <a:pt x="912830" y="914274"/>
                  </a:cubicBezTo>
                  <a:cubicBezTo>
                    <a:pt x="836760" y="990463"/>
                    <a:pt x="779708" y="1077537"/>
                    <a:pt x="736240" y="1178216"/>
                  </a:cubicBezTo>
                  <a:cubicBezTo>
                    <a:pt x="692772" y="1278895"/>
                    <a:pt x="671038" y="1385016"/>
                    <a:pt x="671038" y="1499300"/>
                  </a:cubicBezTo>
                  <a:cubicBezTo>
                    <a:pt x="671038" y="1613585"/>
                    <a:pt x="692772" y="1722427"/>
                    <a:pt x="736240" y="1823106"/>
                  </a:cubicBezTo>
                  <a:cubicBezTo>
                    <a:pt x="779708" y="1923785"/>
                    <a:pt x="839477" y="2013579"/>
                    <a:pt x="912830" y="2089769"/>
                  </a:cubicBezTo>
                  <a:cubicBezTo>
                    <a:pt x="986182" y="2165958"/>
                    <a:pt x="1075835" y="2225822"/>
                    <a:pt x="1179071" y="2269358"/>
                  </a:cubicBezTo>
                  <a:cubicBezTo>
                    <a:pt x="1282308" y="2312895"/>
                    <a:pt x="1388261" y="2334664"/>
                    <a:pt x="1502365" y="2334664"/>
                  </a:cubicBezTo>
                  <a:close/>
                </a:path>
              </a:pathLst>
            </a:custGeom>
            <a:grpFill/>
            <a:ln w="271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B2471F2B-4B13-97DD-37DE-D92A9828F6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45641" y="2561107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72FED08-D75D-9DF5-19BD-F53652238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0 w 1633274"/>
              <a:gd name="connsiteY1" fmla="*/ 1959841 h 1959841"/>
              <a:gd name="connsiteX2" fmla="*/ 306914 w 1633274"/>
              <a:gd name="connsiteY2" fmla="*/ 1959841 h 1959841"/>
              <a:gd name="connsiteX3" fmla="*/ 1633274 w 1633274"/>
              <a:gd name="connsiteY3" fmla="*/ 1301559 h 1959841"/>
              <a:gd name="connsiteX4" fmla="*/ 1633274 w 1633274"/>
              <a:gd name="connsiteY4" fmla="*/ 0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0" y="1959841"/>
                </a:lnTo>
                <a:lnTo>
                  <a:pt x="306914" y="1959841"/>
                </a:lnTo>
                <a:lnTo>
                  <a:pt x="1633274" y="1301559"/>
                </a:lnTo>
                <a:lnTo>
                  <a:pt x="1633274" y="0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E60F4D1A-04AB-2E3D-7410-5E2227BDAE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D218EFA-F35A-C814-A266-B8FC6E54C0C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custGeom>
            <a:avLst/>
            <a:gdLst>
              <a:gd name="connsiteX0" fmla="*/ 0 w 1548267"/>
              <a:gd name="connsiteY0" fmla="*/ 51265 h 1959841"/>
              <a:gd name="connsiteX1" fmla="*/ 0 w 1548267"/>
              <a:gd name="connsiteY1" fmla="*/ 1959841 h 1959841"/>
              <a:gd name="connsiteX2" fmla="*/ 1548267 w 1548267"/>
              <a:gd name="connsiteY2" fmla="*/ 1959841 h 1959841"/>
              <a:gd name="connsiteX3" fmla="*/ 1548267 w 1548267"/>
              <a:gd name="connsiteY3" fmla="*/ 0 h 1959841"/>
              <a:gd name="connsiteX4" fmla="*/ 834223 w 1548267"/>
              <a:gd name="connsiteY4" fmla="*/ 0 h 1959841"/>
              <a:gd name="connsiteX5" fmla="*/ 35266 w 1548267"/>
              <a:gd name="connsiteY5" fmla="*/ 195436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5"/>
                </a:moveTo>
                <a:lnTo>
                  <a:pt x="0" y="1959841"/>
                </a:lnTo>
                <a:lnTo>
                  <a:pt x="1548267" y="1959841"/>
                </a:lnTo>
                <a:lnTo>
                  <a:pt x="1548267" y="0"/>
                </a:lnTo>
                <a:lnTo>
                  <a:pt x="834223" y="0"/>
                </a:lnTo>
                <a:lnTo>
                  <a:pt x="35266" y="195436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77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56E9B3E-8A89-B8A2-DE8F-F1A432EA602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1633274 w 1633274"/>
              <a:gd name="connsiteY1" fmla="*/ 0 h 1959841"/>
              <a:gd name="connsiteX2" fmla="*/ 1633274 w 1633274"/>
              <a:gd name="connsiteY2" fmla="*/ 1435915 h 1959841"/>
              <a:gd name="connsiteX3" fmla="*/ 1573663 w 1633274"/>
              <a:gd name="connsiteY3" fmla="*/ 1315805 h 1959841"/>
              <a:gd name="connsiteX4" fmla="*/ 276006 w 1633274"/>
              <a:gd name="connsiteY4" fmla="*/ 1959841 h 1959841"/>
              <a:gd name="connsiteX5" fmla="*/ 0 w 1633274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1633274" y="0"/>
                </a:lnTo>
                <a:lnTo>
                  <a:pt x="1633274" y="1435915"/>
                </a:lnTo>
                <a:lnTo>
                  <a:pt x="1573663" y="1315805"/>
                </a:lnTo>
                <a:lnTo>
                  <a:pt x="276006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5B0AAF79-2687-AB3A-592A-E6D68221ED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84F2E9-1CEA-9211-19FF-067450C92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custGeom>
            <a:avLst/>
            <a:gdLst>
              <a:gd name="connsiteX0" fmla="*/ 0 w 1548267"/>
              <a:gd name="connsiteY0" fmla="*/ 51269 h 1959841"/>
              <a:gd name="connsiteX1" fmla="*/ 35265 w 1548267"/>
              <a:gd name="connsiteY1" fmla="*/ 195436 h 1959841"/>
              <a:gd name="connsiteX2" fmla="*/ 834223 w 1548267"/>
              <a:gd name="connsiteY2" fmla="*/ 0 h 1959841"/>
              <a:gd name="connsiteX3" fmla="*/ 1548267 w 1548267"/>
              <a:gd name="connsiteY3" fmla="*/ 0 h 1959841"/>
              <a:gd name="connsiteX4" fmla="*/ 1548267 w 1548267"/>
              <a:gd name="connsiteY4" fmla="*/ 1959841 h 1959841"/>
              <a:gd name="connsiteX5" fmla="*/ 0 w 1548267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9"/>
                </a:moveTo>
                <a:lnTo>
                  <a:pt x="35265" y="195436"/>
                </a:lnTo>
                <a:lnTo>
                  <a:pt x="834223" y="0"/>
                </a:lnTo>
                <a:lnTo>
                  <a:pt x="1548267" y="0"/>
                </a:lnTo>
                <a:lnTo>
                  <a:pt x="1548267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5" name="Graphic 5">
            <a:extLst>
              <a:ext uri="{FF2B5EF4-FFF2-40B4-BE49-F238E27FC236}">
                <a16:creationId xmlns:a16="http://schemas.microsoft.com/office/drawing/2014/main" id="{5415ACA8-0022-6F41-D0BE-83B0335FCF00}"/>
              </a:ext>
            </a:extLst>
          </p:cNvPr>
          <p:cNvGrpSpPr/>
          <p:nvPr userDrawn="1"/>
        </p:nvGrpSpPr>
        <p:grpSpPr>
          <a:xfrm>
            <a:off x="3366090" y="1441513"/>
            <a:ext cx="5732352" cy="4244842"/>
            <a:chOff x="3366090" y="1441513"/>
            <a:chExt cx="5732352" cy="4244842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2F097BC-5C78-582C-2F70-3D5C14BA837D}"/>
                </a:ext>
              </a:extLst>
            </p:cNvPr>
            <p:cNvSpPr/>
            <p:nvPr/>
          </p:nvSpPr>
          <p:spPr>
            <a:xfrm>
              <a:off x="3529095" y="1885045"/>
              <a:ext cx="2037566" cy="3020368"/>
            </a:xfrm>
            <a:custGeom>
              <a:avLst/>
              <a:gdLst>
                <a:gd name="connsiteX0" fmla="*/ 1760457 w 2037565"/>
                <a:gd name="connsiteY0" fmla="*/ 1385016 h 3020368"/>
                <a:gd name="connsiteX1" fmla="*/ 1969647 w 2037565"/>
                <a:gd name="connsiteY1" fmla="*/ 1697937 h 3020368"/>
                <a:gd name="connsiteX2" fmla="*/ 2040283 w 2037565"/>
                <a:gd name="connsiteY2" fmla="*/ 2068000 h 3020368"/>
                <a:gd name="connsiteX3" fmla="*/ 1966930 w 2037565"/>
                <a:gd name="connsiteY3" fmla="*/ 2440784 h 3020368"/>
                <a:gd name="connsiteX4" fmla="*/ 1755023 w 2037565"/>
                <a:gd name="connsiteY4" fmla="*/ 2756426 h 3020368"/>
                <a:gd name="connsiteX5" fmla="*/ 1439880 w 2037565"/>
                <a:gd name="connsiteY5" fmla="*/ 2965948 h 3020368"/>
                <a:gd name="connsiteX6" fmla="*/ 1067685 w 2037565"/>
                <a:gd name="connsiteY6" fmla="*/ 3036695 h 3020368"/>
                <a:gd name="connsiteX7" fmla="*/ 975315 w 2037565"/>
                <a:gd name="connsiteY7" fmla="*/ 3036695 h 3020368"/>
                <a:gd name="connsiteX8" fmla="*/ 603120 w 2037565"/>
                <a:gd name="connsiteY8" fmla="*/ 2965948 h 3020368"/>
                <a:gd name="connsiteX9" fmla="*/ 287976 w 2037565"/>
                <a:gd name="connsiteY9" fmla="*/ 2756426 h 3020368"/>
                <a:gd name="connsiteX10" fmla="*/ 76069 w 2037565"/>
                <a:gd name="connsiteY10" fmla="*/ 2440784 h 3020368"/>
                <a:gd name="connsiteX11" fmla="*/ 0 w 2037565"/>
                <a:gd name="connsiteY11" fmla="*/ 2070721 h 3020368"/>
                <a:gd name="connsiteX12" fmla="*/ 668322 w 2037565"/>
                <a:gd name="connsiteY12" fmla="*/ 2070721 h 3020368"/>
                <a:gd name="connsiteX13" fmla="*/ 757975 w 2037565"/>
                <a:gd name="connsiteY13" fmla="*/ 2282963 h 3020368"/>
                <a:gd name="connsiteX14" fmla="*/ 975315 w 2037565"/>
                <a:gd name="connsiteY14" fmla="*/ 2372758 h 3020368"/>
                <a:gd name="connsiteX15" fmla="*/ 1067685 w 2037565"/>
                <a:gd name="connsiteY15" fmla="*/ 2372758 h 3020368"/>
                <a:gd name="connsiteX16" fmla="*/ 1285025 w 2037565"/>
                <a:gd name="connsiteY16" fmla="*/ 2282963 h 3020368"/>
                <a:gd name="connsiteX17" fmla="*/ 1374678 w 2037565"/>
                <a:gd name="connsiteY17" fmla="*/ 2070721 h 3020368"/>
                <a:gd name="connsiteX18" fmla="*/ 1285025 w 2037565"/>
                <a:gd name="connsiteY18" fmla="*/ 1855758 h 3020368"/>
                <a:gd name="connsiteX19" fmla="*/ 1067685 w 2037565"/>
                <a:gd name="connsiteY19" fmla="*/ 1765963 h 3020368"/>
                <a:gd name="connsiteX20" fmla="*/ 820460 w 2037565"/>
                <a:gd name="connsiteY20" fmla="*/ 1765963 h 3020368"/>
                <a:gd name="connsiteX21" fmla="*/ 820460 w 2037565"/>
                <a:gd name="connsiteY21" fmla="*/ 1102026 h 3020368"/>
                <a:gd name="connsiteX22" fmla="*/ 823177 w 2037565"/>
                <a:gd name="connsiteY22" fmla="*/ 1102026 h 3020368"/>
                <a:gd name="connsiteX23" fmla="*/ 823177 w 2037565"/>
                <a:gd name="connsiteY23" fmla="*/ 1093863 h 3020368"/>
                <a:gd name="connsiteX24" fmla="*/ 1040517 w 2037565"/>
                <a:gd name="connsiteY24" fmla="*/ 1093863 h 3020368"/>
                <a:gd name="connsiteX25" fmla="*/ 1187222 w 2037565"/>
                <a:gd name="connsiteY25" fmla="*/ 1031279 h 3020368"/>
                <a:gd name="connsiteX26" fmla="*/ 1252424 w 2037565"/>
                <a:gd name="connsiteY26" fmla="*/ 876179 h 3020368"/>
                <a:gd name="connsiteX27" fmla="*/ 1187222 w 2037565"/>
                <a:gd name="connsiteY27" fmla="*/ 723800 h 3020368"/>
                <a:gd name="connsiteX28" fmla="*/ 1040517 w 2037565"/>
                <a:gd name="connsiteY28" fmla="*/ 663937 h 3020368"/>
                <a:gd name="connsiteX29" fmla="*/ 942714 w 2037565"/>
                <a:gd name="connsiteY29" fmla="*/ 663937 h 3020368"/>
                <a:gd name="connsiteX30" fmla="*/ 793292 w 2037565"/>
                <a:gd name="connsiteY30" fmla="*/ 723800 h 3020368"/>
                <a:gd name="connsiteX31" fmla="*/ 733524 w 2037565"/>
                <a:gd name="connsiteY31" fmla="*/ 876179 h 3020368"/>
                <a:gd name="connsiteX32" fmla="*/ 59769 w 2037565"/>
                <a:gd name="connsiteY32" fmla="*/ 876179 h 3020368"/>
                <a:gd name="connsiteX33" fmla="*/ 127687 w 2037565"/>
                <a:gd name="connsiteY33" fmla="*/ 541490 h 3020368"/>
                <a:gd name="connsiteX34" fmla="*/ 317860 w 2037565"/>
                <a:gd name="connsiteY34" fmla="*/ 255779 h 3020368"/>
                <a:gd name="connsiteX35" fmla="*/ 603120 w 2037565"/>
                <a:gd name="connsiteY35" fmla="*/ 65305 h 3020368"/>
                <a:gd name="connsiteX36" fmla="*/ 939997 w 2037565"/>
                <a:gd name="connsiteY36" fmla="*/ 0 h 3020368"/>
                <a:gd name="connsiteX37" fmla="*/ 1037800 w 2037565"/>
                <a:gd name="connsiteY37" fmla="*/ 0 h 3020368"/>
                <a:gd name="connsiteX38" fmla="*/ 1371961 w 2037565"/>
                <a:gd name="connsiteY38" fmla="*/ 65305 h 3020368"/>
                <a:gd name="connsiteX39" fmla="*/ 1659937 w 2037565"/>
                <a:gd name="connsiteY39" fmla="*/ 255779 h 3020368"/>
                <a:gd name="connsiteX40" fmla="*/ 1852827 w 2037565"/>
                <a:gd name="connsiteY40" fmla="*/ 541490 h 3020368"/>
                <a:gd name="connsiteX41" fmla="*/ 1918029 w 2037565"/>
                <a:gd name="connsiteY41" fmla="*/ 876179 h 3020368"/>
                <a:gd name="connsiteX42" fmla="*/ 1760457 w 2037565"/>
                <a:gd name="connsiteY42" fmla="*/ 1385016 h 302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37565" h="3020368">
                  <a:moveTo>
                    <a:pt x="1760457" y="1385016"/>
                  </a:moveTo>
                  <a:cubicBezTo>
                    <a:pt x="1852827" y="1477532"/>
                    <a:pt x="1923462" y="1583653"/>
                    <a:pt x="1969647" y="1697937"/>
                  </a:cubicBezTo>
                  <a:cubicBezTo>
                    <a:pt x="2015832" y="1814942"/>
                    <a:pt x="2040283" y="1940111"/>
                    <a:pt x="2040283" y="2068000"/>
                  </a:cubicBezTo>
                  <a:cubicBezTo>
                    <a:pt x="2040283" y="2198611"/>
                    <a:pt x="2015832" y="2323779"/>
                    <a:pt x="1966930" y="2440784"/>
                  </a:cubicBezTo>
                  <a:cubicBezTo>
                    <a:pt x="1918029" y="2560511"/>
                    <a:pt x="1847393" y="2663911"/>
                    <a:pt x="1755023" y="2756426"/>
                  </a:cubicBezTo>
                  <a:cubicBezTo>
                    <a:pt x="1662654" y="2848942"/>
                    <a:pt x="1556700" y="2919690"/>
                    <a:pt x="1439880" y="2965948"/>
                  </a:cubicBezTo>
                  <a:cubicBezTo>
                    <a:pt x="1320343" y="3014926"/>
                    <a:pt x="1198089" y="3036695"/>
                    <a:pt x="1067685" y="3036695"/>
                  </a:cubicBezTo>
                  <a:lnTo>
                    <a:pt x="975315" y="3036695"/>
                  </a:lnTo>
                  <a:cubicBezTo>
                    <a:pt x="844911" y="3036695"/>
                    <a:pt x="719940" y="3012205"/>
                    <a:pt x="603120" y="2965948"/>
                  </a:cubicBezTo>
                  <a:cubicBezTo>
                    <a:pt x="483582" y="2919690"/>
                    <a:pt x="380346" y="2848942"/>
                    <a:pt x="287976" y="2756426"/>
                  </a:cubicBezTo>
                  <a:cubicBezTo>
                    <a:pt x="195606" y="2663911"/>
                    <a:pt x="124971" y="2557790"/>
                    <a:pt x="76069" y="2440784"/>
                  </a:cubicBezTo>
                  <a:cubicBezTo>
                    <a:pt x="24451" y="2326500"/>
                    <a:pt x="0" y="2201332"/>
                    <a:pt x="0" y="2070721"/>
                  </a:cubicBezTo>
                  <a:lnTo>
                    <a:pt x="668322" y="2070721"/>
                  </a:lnTo>
                  <a:cubicBezTo>
                    <a:pt x="668322" y="2157795"/>
                    <a:pt x="698206" y="2228542"/>
                    <a:pt x="757975" y="2282963"/>
                  </a:cubicBezTo>
                  <a:cubicBezTo>
                    <a:pt x="817743" y="2342826"/>
                    <a:pt x="888379" y="2372758"/>
                    <a:pt x="975315" y="2372758"/>
                  </a:cubicBezTo>
                  <a:lnTo>
                    <a:pt x="1067685" y="2372758"/>
                  </a:lnTo>
                  <a:cubicBezTo>
                    <a:pt x="1151904" y="2372758"/>
                    <a:pt x="1222540" y="2342826"/>
                    <a:pt x="1285025" y="2282963"/>
                  </a:cubicBezTo>
                  <a:cubicBezTo>
                    <a:pt x="1344794" y="2225821"/>
                    <a:pt x="1374678" y="2155074"/>
                    <a:pt x="1374678" y="2070721"/>
                  </a:cubicBezTo>
                  <a:cubicBezTo>
                    <a:pt x="1374678" y="1983647"/>
                    <a:pt x="1344794" y="1910179"/>
                    <a:pt x="1285025" y="1855758"/>
                  </a:cubicBezTo>
                  <a:cubicBezTo>
                    <a:pt x="1225256" y="1795895"/>
                    <a:pt x="1151904" y="1765963"/>
                    <a:pt x="1067685" y="1765963"/>
                  </a:cubicBezTo>
                  <a:lnTo>
                    <a:pt x="820460" y="1765963"/>
                  </a:lnTo>
                  <a:lnTo>
                    <a:pt x="820460" y="1102026"/>
                  </a:lnTo>
                  <a:lnTo>
                    <a:pt x="823177" y="1102026"/>
                  </a:lnTo>
                  <a:lnTo>
                    <a:pt x="823177" y="1093863"/>
                  </a:lnTo>
                  <a:lnTo>
                    <a:pt x="1040517" y="1093863"/>
                  </a:lnTo>
                  <a:cubicBezTo>
                    <a:pt x="1100286" y="1093863"/>
                    <a:pt x="1149187" y="1072095"/>
                    <a:pt x="1187222" y="1031279"/>
                  </a:cubicBezTo>
                  <a:cubicBezTo>
                    <a:pt x="1230690" y="987742"/>
                    <a:pt x="1252424" y="936042"/>
                    <a:pt x="1252424" y="876179"/>
                  </a:cubicBezTo>
                  <a:cubicBezTo>
                    <a:pt x="1252424" y="819037"/>
                    <a:pt x="1230690" y="770058"/>
                    <a:pt x="1187222" y="723800"/>
                  </a:cubicBezTo>
                  <a:cubicBezTo>
                    <a:pt x="1146470" y="682984"/>
                    <a:pt x="1097569" y="663937"/>
                    <a:pt x="1040517" y="663937"/>
                  </a:cubicBezTo>
                  <a:lnTo>
                    <a:pt x="942714" y="663937"/>
                  </a:lnTo>
                  <a:cubicBezTo>
                    <a:pt x="888379" y="663937"/>
                    <a:pt x="836760" y="685705"/>
                    <a:pt x="793292" y="723800"/>
                  </a:cubicBezTo>
                  <a:cubicBezTo>
                    <a:pt x="752541" y="764616"/>
                    <a:pt x="733524" y="816316"/>
                    <a:pt x="733524" y="876179"/>
                  </a:cubicBezTo>
                  <a:lnTo>
                    <a:pt x="59769" y="876179"/>
                  </a:lnTo>
                  <a:cubicBezTo>
                    <a:pt x="59769" y="759174"/>
                    <a:pt x="81503" y="647611"/>
                    <a:pt x="127687" y="541490"/>
                  </a:cubicBezTo>
                  <a:cubicBezTo>
                    <a:pt x="171156" y="435368"/>
                    <a:pt x="236358" y="340132"/>
                    <a:pt x="317860" y="255779"/>
                  </a:cubicBezTo>
                  <a:cubicBezTo>
                    <a:pt x="402080" y="171426"/>
                    <a:pt x="497166" y="108842"/>
                    <a:pt x="603120" y="65305"/>
                  </a:cubicBezTo>
                  <a:cubicBezTo>
                    <a:pt x="709073" y="21768"/>
                    <a:pt x="820460" y="0"/>
                    <a:pt x="939997" y="0"/>
                  </a:cubicBezTo>
                  <a:lnTo>
                    <a:pt x="1037800" y="0"/>
                  </a:lnTo>
                  <a:cubicBezTo>
                    <a:pt x="1154621" y="0"/>
                    <a:pt x="1266008" y="21768"/>
                    <a:pt x="1371961" y="65305"/>
                  </a:cubicBezTo>
                  <a:cubicBezTo>
                    <a:pt x="1477915" y="108842"/>
                    <a:pt x="1573001" y="174147"/>
                    <a:pt x="1659937" y="255779"/>
                  </a:cubicBezTo>
                  <a:cubicBezTo>
                    <a:pt x="1744156" y="340132"/>
                    <a:pt x="1809359" y="435368"/>
                    <a:pt x="1852827" y="541490"/>
                  </a:cubicBezTo>
                  <a:cubicBezTo>
                    <a:pt x="1896295" y="647611"/>
                    <a:pt x="1918029" y="759174"/>
                    <a:pt x="1918029" y="876179"/>
                  </a:cubicBezTo>
                  <a:cubicBezTo>
                    <a:pt x="1918029" y="1063932"/>
                    <a:pt x="1866410" y="1232637"/>
                    <a:pt x="1760457" y="1385016"/>
                  </a:cubicBezTo>
                  <a:close/>
                </a:path>
              </a:pathLst>
            </a:custGeom>
            <a:grpFill/>
            <a:ln w="271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D1B14E9-FCA7-8D11-E6E6-F694D86E4CEC}"/>
                </a:ext>
              </a:extLst>
            </p:cNvPr>
            <p:cNvSpPr/>
            <p:nvPr/>
          </p:nvSpPr>
          <p:spPr>
            <a:xfrm>
              <a:off x="5892672" y="1906813"/>
              <a:ext cx="2988430" cy="2993158"/>
            </a:xfrm>
            <a:custGeom>
              <a:avLst/>
              <a:gdLst>
                <a:gd name="connsiteX0" fmla="*/ 1502365 w 2988429"/>
                <a:gd name="connsiteY0" fmla="*/ 0 h 2993157"/>
                <a:gd name="connsiteX1" fmla="*/ 2083751 w 2988429"/>
                <a:gd name="connsiteY1" fmla="*/ 119726 h 2993157"/>
                <a:gd name="connsiteX2" fmla="*/ 2561900 w 2988429"/>
                <a:gd name="connsiteY2" fmla="*/ 440810 h 2993157"/>
                <a:gd name="connsiteX3" fmla="*/ 2882477 w 2988429"/>
                <a:gd name="connsiteY3" fmla="*/ 919716 h 2993157"/>
                <a:gd name="connsiteX4" fmla="*/ 3002014 w 2988429"/>
                <a:gd name="connsiteY4" fmla="*/ 1502021 h 2993157"/>
                <a:gd name="connsiteX5" fmla="*/ 2882477 w 2988429"/>
                <a:gd name="connsiteY5" fmla="*/ 2087047 h 2993157"/>
                <a:gd name="connsiteX6" fmla="*/ 2561900 w 2988429"/>
                <a:gd name="connsiteY6" fmla="*/ 2563232 h 2993157"/>
                <a:gd name="connsiteX7" fmla="*/ 2083751 w 2988429"/>
                <a:gd name="connsiteY7" fmla="*/ 2887037 h 2993157"/>
                <a:gd name="connsiteX8" fmla="*/ 1502365 w 2988429"/>
                <a:gd name="connsiteY8" fmla="*/ 3006763 h 2993157"/>
                <a:gd name="connsiteX9" fmla="*/ 918263 w 2988429"/>
                <a:gd name="connsiteY9" fmla="*/ 2887037 h 2993157"/>
                <a:gd name="connsiteX10" fmla="*/ 442831 w 2988429"/>
                <a:gd name="connsiteY10" fmla="*/ 2563232 h 2993157"/>
                <a:gd name="connsiteX11" fmla="*/ 119537 w 2988429"/>
                <a:gd name="connsiteY11" fmla="*/ 2087047 h 2993157"/>
                <a:gd name="connsiteX12" fmla="*/ 0 w 2988429"/>
                <a:gd name="connsiteY12" fmla="*/ 1502021 h 2993157"/>
                <a:gd name="connsiteX13" fmla="*/ 119537 w 2988429"/>
                <a:gd name="connsiteY13" fmla="*/ 919716 h 2993157"/>
                <a:gd name="connsiteX14" fmla="*/ 442831 w 2988429"/>
                <a:gd name="connsiteY14" fmla="*/ 440810 h 2993157"/>
                <a:gd name="connsiteX15" fmla="*/ 918263 w 2988429"/>
                <a:gd name="connsiteY15" fmla="*/ 119726 h 2993157"/>
                <a:gd name="connsiteX16" fmla="*/ 1502365 w 2988429"/>
                <a:gd name="connsiteY16" fmla="*/ 0 h 2993157"/>
                <a:gd name="connsiteX17" fmla="*/ 1502365 w 2988429"/>
                <a:gd name="connsiteY17" fmla="*/ 2334663 h 2993157"/>
                <a:gd name="connsiteX18" fmla="*/ 1825659 w 2988429"/>
                <a:gd name="connsiteY18" fmla="*/ 2269358 h 2993157"/>
                <a:gd name="connsiteX19" fmla="*/ 2091901 w 2988429"/>
                <a:gd name="connsiteY19" fmla="*/ 2089768 h 2993157"/>
                <a:gd name="connsiteX20" fmla="*/ 2268490 w 2988429"/>
                <a:gd name="connsiteY20" fmla="*/ 1823105 h 2993157"/>
                <a:gd name="connsiteX21" fmla="*/ 2333692 w 2988429"/>
                <a:gd name="connsiteY21" fmla="*/ 1499300 h 2993157"/>
                <a:gd name="connsiteX22" fmla="*/ 2268490 w 2988429"/>
                <a:gd name="connsiteY22" fmla="*/ 1178216 h 2993157"/>
                <a:gd name="connsiteX23" fmla="*/ 2091901 w 2988429"/>
                <a:gd name="connsiteY23" fmla="*/ 914274 h 2993157"/>
                <a:gd name="connsiteX24" fmla="*/ 1825659 w 2988429"/>
                <a:gd name="connsiteY24" fmla="*/ 734684 h 2993157"/>
                <a:gd name="connsiteX25" fmla="*/ 1502365 w 2988429"/>
                <a:gd name="connsiteY25" fmla="*/ 669379 h 2993157"/>
                <a:gd name="connsiteX26" fmla="*/ 1179071 w 2988429"/>
                <a:gd name="connsiteY26" fmla="*/ 734684 h 2993157"/>
                <a:gd name="connsiteX27" fmla="*/ 915546 w 2988429"/>
                <a:gd name="connsiteY27" fmla="*/ 914274 h 2993157"/>
                <a:gd name="connsiteX28" fmla="*/ 738957 w 2988429"/>
                <a:gd name="connsiteY28" fmla="*/ 1178216 h 2993157"/>
                <a:gd name="connsiteX29" fmla="*/ 673755 w 2988429"/>
                <a:gd name="connsiteY29" fmla="*/ 1499300 h 2993157"/>
                <a:gd name="connsiteX30" fmla="*/ 738957 w 2988429"/>
                <a:gd name="connsiteY30" fmla="*/ 1823105 h 2993157"/>
                <a:gd name="connsiteX31" fmla="*/ 915546 w 2988429"/>
                <a:gd name="connsiteY31" fmla="*/ 2089768 h 2993157"/>
                <a:gd name="connsiteX32" fmla="*/ 1179071 w 2988429"/>
                <a:gd name="connsiteY32" fmla="*/ 2269358 h 2993157"/>
                <a:gd name="connsiteX33" fmla="*/ 1502365 w 2988429"/>
                <a:gd name="connsiteY33" fmla="*/ 2334663 h 299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88429" h="2993157">
                  <a:moveTo>
                    <a:pt x="1502365" y="0"/>
                  </a:moveTo>
                  <a:cubicBezTo>
                    <a:pt x="1708838" y="0"/>
                    <a:pt x="1901728" y="40816"/>
                    <a:pt x="2083751" y="119726"/>
                  </a:cubicBezTo>
                  <a:cubicBezTo>
                    <a:pt x="2265773" y="198637"/>
                    <a:pt x="2423345" y="307479"/>
                    <a:pt x="2561900" y="440810"/>
                  </a:cubicBezTo>
                  <a:cubicBezTo>
                    <a:pt x="2697737" y="576863"/>
                    <a:pt x="2803691" y="737405"/>
                    <a:pt x="2882477" y="919716"/>
                  </a:cubicBezTo>
                  <a:cubicBezTo>
                    <a:pt x="2961263" y="1102026"/>
                    <a:pt x="3002014" y="1297942"/>
                    <a:pt x="3002014" y="1502021"/>
                  </a:cubicBezTo>
                  <a:cubicBezTo>
                    <a:pt x="3002014" y="1708821"/>
                    <a:pt x="2961263" y="1904737"/>
                    <a:pt x="2882477" y="2087047"/>
                  </a:cubicBezTo>
                  <a:cubicBezTo>
                    <a:pt x="2803691" y="2269358"/>
                    <a:pt x="2695021" y="2429900"/>
                    <a:pt x="2561900" y="2563232"/>
                  </a:cubicBezTo>
                  <a:cubicBezTo>
                    <a:pt x="2426062" y="2699284"/>
                    <a:pt x="2265773" y="2808126"/>
                    <a:pt x="2083751" y="2887037"/>
                  </a:cubicBezTo>
                  <a:cubicBezTo>
                    <a:pt x="1901728" y="2965947"/>
                    <a:pt x="1706122" y="3006763"/>
                    <a:pt x="1502365" y="3006763"/>
                  </a:cubicBezTo>
                  <a:cubicBezTo>
                    <a:pt x="1295892" y="3006763"/>
                    <a:pt x="1100286" y="2968668"/>
                    <a:pt x="918263" y="2887037"/>
                  </a:cubicBezTo>
                  <a:cubicBezTo>
                    <a:pt x="736240" y="2808126"/>
                    <a:pt x="575952" y="2702005"/>
                    <a:pt x="442831" y="2563232"/>
                  </a:cubicBezTo>
                  <a:cubicBezTo>
                    <a:pt x="306993" y="2427179"/>
                    <a:pt x="198323" y="2269358"/>
                    <a:pt x="119537" y="2087047"/>
                  </a:cubicBezTo>
                  <a:cubicBezTo>
                    <a:pt x="40751" y="1904737"/>
                    <a:pt x="0" y="1711542"/>
                    <a:pt x="0" y="1502021"/>
                  </a:cubicBezTo>
                  <a:cubicBezTo>
                    <a:pt x="0" y="1295221"/>
                    <a:pt x="38035" y="1102026"/>
                    <a:pt x="119537" y="919716"/>
                  </a:cubicBezTo>
                  <a:cubicBezTo>
                    <a:pt x="198323" y="737405"/>
                    <a:pt x="304276" y="579584"/>
                    <a:pt x="442831" y="440810"/>
                  </a:cubicBezTo>
                  <a:cubicBezTo>
                    <a:pt x="578669" y="304758"/>
                    <a:pt x="736240" y="198637"/>
                    <a:pt x="918263" y="119726"/>
                  </a:cubicBezTo>
                  <a:cubicBezTo>
                    <a:pt x="1103003" y="38095"/>
                    <a:pt x="1295892" y="0"/>
                    <a:pt x="1502365" y="0"/>
                  </a:cubicBezTo>
                  <a:close/>
                  <a:moveTo>
                    <a:pt x="1502365" y="2334663"/>
                  </a:moveTo>
                  <a:cubicBezTo>
                    <a:pt x="1616469" y="2334663"/>
                    <a:pt x="1725139" y="2312895"/>
                    <a:pt x="1825659" y="2269358"/>
                  </a:cubicBezTo>
                  <a:cubicBezTo>
                    <a:pt x="1928896" y="2225821"/>
                    <a:pt x="2015832" y="2165958"/>
                    <a:pt x="2091901" y="2089768"/>
                  </a:cubicBezTo>
                  <a:cubicBezTo>
                    <a:pt x="2165253" y="2013579"/>
                    <a:pt x="2225022" y="1923784"/>
                    <a:pt x="2268490" y="1823105"/>
                  </a:cubicBezTo>
                  <a:cubicBezTo>
                    <a:pt x="2311958" y="1722426"/>
                    <a:pt x="2333692" y="1613584"/>
                    <a:pt x="2333692" y="1499300"/>
                  </a:cubicBezTo>
                  <a:cubicBezTo>
                    <a:pt x="2333692" y="1385016"/>
                    <a:pt x="2311958" y="1278895"/>
                    <a:pt x="2268490" y="1178216"/>
                  </a:cubicBezTo>
                  <a:cubicBezTo>
                    <a:pt x="2225022" y="1077537"/>
                    <a:pt x="2165253" y="990463"/>
                    <a:pt x="2091901" y="914274"/>
                  </a:cubicBezTo>
                  <a:cubicBezTo>
                    <a:pt x="2015832" y="838084"/>
                    <a:pt x="1928896" y="778221"/>
                    <a:pt x="1825659" y="734684"/>
                  </a:cubicBezTo>
                  <a:cubicBezTo>
                    <a:pt x="1722422" y="691147"/>
                    <a:pt x="1616469" y="669379"/>
                    <a:pt x="1502365" y="669379"/>
                  </a:cubicBezTo>
                  <a:cubicBezTo>
                    <a:pt x="1388262" y="669379"/>
                    <a:pt x="1279592" y="691147"/>
                    <a:pt x="1179071" y="734684"/>
                  </a:cubicBezTo>
                  <a:cubicBezTo>
                    <a:pt x="1078552" y="778221"/>
                    <a:pt x="988899" y="838084"/>
                    <a:pt x="915546" y="914274"/>
                  </a:cubicBezTo>
                  <a:cubicBezTo>
                    <a:pt x="839477" y="990463"/>
                    <a:pt x="782425" y="1077537"/>
                    <a:pt x="738957" y="1178216"/>
                  </a:cubicBezTo>
                  <a:cubicBezTo>
                    <a:pt x="695489" y="1278895"/>
                    <a:pt x="673755" y="1385016"/>
                    <a:pt x="673755" y="1499300"/>
                  </a:cubicBezTo>
                  <a:cubicBezTo>
                    <a:pt x="673755" y="1613584"/>
                    <a:pt x="695489" y="1722426"/>
                    <a:pt x="738957" y="1823105"/>
                  </a:cubicBezTo>
                  <a:cubicBezTo>
                    <a:pt x="782425" y="1923784"/>
                    <a:pt x="842194" y="2013579"/>
                    <a:pt x="915546" y="2089768"/>
                  </a:cubicBezTo>
                  <a:cubicBezTo>
                    <a:pt x="988899" y="2165958"/>
                    <a:pt x="1078552" y="2225821"/>
                    <a:pt x="1179071" y="2269358"/>
                  </a:cubicBezTo>
                  <a:cubicBezTo>
                    <a:pt x="1282308" y="2312895"/>
                    <a:pt x="1388262" y="2334663"/>
                    <a:pt x="1502365" y="2334663"/>
                  </a:cubicBezTo>
                  <a:close/>
                </a:path>
              </a:pathLst>
            </a:custGeom>
            <a:grpFill/>
            <a:ln w="271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719CF46E-A2D8-9156-1B77-76E8D7CDC9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20319" y="2527336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72FED08-D75D-9DF5-19BD-F53652238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0 w 1633274"/>
              <a:gd name="connsiteY1" fmla="*/ 1959841 h 1959841"/>
              <a:gd name="connsiteX2" fmla="*/ 306914 w 1633274"/>
              <a:gd name="connsiteY2" fmla="*/ 1959841 h 1959841"/>
              <a:gd name="connsiteX3" fmla="*/ 1633274 w 1633274"/>
              <a:gd name="connsiteY3" fmla="*/ 1301559 h 1959841"/>
              <a:gd name="connsiteX4" fmla="*/ 1633274 w 1633274"/>
              <a:gd name="connsiteY4" fmla="*/ 0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0" y="1959841"/>
                </a:lnTo>
                <a:lnTo>
                  <a:pt x="306914" y="1959841"/>
                </a:lnTo>
                <a:lnTo>
                  <a:pt x="1633274" y="1301559"/>
                </a:lnTo>
                <a:lnTo>
                  <a:pt x="1633274" y="0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E60F4D1A-04AB-2E3D-7410-5E2227BDAE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D218EFA-F35A-C814-A266-B8FC6E54C0C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custGeom>
            <a:avLst/>
            <a:gdLst>
              <a:gd name="connsiteX0" fmla="*/ 0 w 1548267"/>
              <a:gd name="connsiteY0" fmla="*/ 51265 h 1959841"/>
              <a:gd name="connsiteX1" fmla="*/ 0 w 1548267"/>
              <a:gd name="connsiteY1" fmla="*/ 1959841 h 1959841"/>
              <a:gd name="connsiteX2" fmla="*/ 1548267 w 1548267"/>
              <a:gd name="connsiteY2" fmla="*/ 1959841 h 1959841"/>
              <a:gd name="connsiteX3" fmla="*/ 1548267 w 1548267"/>
              <a:gd name="connsiteY3" fmla="*/ 0 h 1959841"/>
              <a:gd name="connsiteX4" fmla="*/ 834223 w 1548267"/>
              <a:gd name="connsiteY4" fmla="*/ 0 h 1959841"/>
              <a:gd name="connsiteX5" fmla="*/ 35266 w 1548267"/>
              <a:gd name="connsiteY5" fmla="*/ 195436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5"/>
                </a:moveTo>
                <a:lnTo>
                  <a:pt x="0" y="1959841"/>
                </a:lnTo>
                <a:lnTo>
                  <a:pt x="1548267" y="1959841"/>
                </a:lnTo>
                <a:lnTo>
                  <a:pt x="1548267" y="0"/>
                </a:lnTo>
                <a:lnTo>
                  <a:pt x="834223" y="0"/>
                </a:lnTo>
                <a:lnTo>
                  <a:pt x="35266" y="195436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34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56E9B3E-8A89-B8A2-DE8F-F1A432EA602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1633274 w 1633274"/>
              <a:gd name="connsiteY1" fmla="*/ 0 h 1959841"/>
              <a:gd name="connsiteX2" fmla="*/ 1633274 w 1633274"/>
              <a:gd name="connsiteY2" fmla="*/ 1435915 h 1959841"/>
              <a:gd name="connsiteX3" fmla="*/ 1573663 w 1633274"/>
              <a:gd name="connsiteY3" fmla="*/ 1315805 h 1959841"/>
              <a:gd name="connsiteX4" fmla="*/ 276006 w 1633274"/>
              <a:gd name="connsiteY4" fmla="*/ 1959841 h 1959841"/>
              <a:gd name="connsiteX5" fmla="*/ 0 w 1633274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1633274" y="0"/>
                </a:lnTo>
                <a:lnTo>
                  <a:pt x="1633274" y="1435915"/>
                </a:lnTo>
                <a:lnTo>
                  <a:pt x="1573663" y="1315805"/>
                </a:lnTo>
                <a:lnTo>
                  <a:pt x="276006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5B0AAF79-2687-AB3A-592A-E6D68221ED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84F2E9-1CEA-9211-19FF-067450C92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custGeom>
            <a:avLst/>
            <a:gdLst>
              <a:gd name="connsiteX0" fmla="*/ 0 w 1548267"/>
              <a:gd name="connsiteY0" fmla="*/ 51269 h 1959841"/>
              <a:gd name="connsiteX1" fmla="*/ 35265 w 1548267"/>
              <a:gd name="connsiteY1" fmla="*/ 195436 h 1959841"/>
              <a:gd name="connsiteX2" fmla="*/ 834223 w 1548267"/>
              <a:gd name="connsiteY2" fmla="*/ 0 h 1959841"/>
              <a:gd name="connsiteX3" fmla="*/ 1548267 w 1548267"/>
              <a:gd name="connsiteY3" fmla="*/ 0 h 1959841"/>
              <a:gd name="connsiteX4" fmla="*/ 1548267 w 1548267"/>
              <a:gd name="connsiteY4" fmla="*/ 1959841 h 1959841"/>
              <a:gd name="connsiteX5" fmla="*/ 0 w 1548267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9"/>
                </a:moveTo>
                <a:lnTo>
                  <a:pt x="35265" y="195436"/>
                </a:lnTo>
                <a:lnTo>
                  <a:pt x="834223" y="0"/>
                </a:lnTo>
                <a:lnTo>
                  <a:pt x="1548267" y="0"/>
                </a:lnTo>
                <a:lnTo>
                  <a:pt x="1548267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9" name="Graphic 5">
            <a:extLst>
              <a:ext uri="{FF2B5EF4-FFF2-40B4-BE49-F238E27FC236}">
                <a16:creationId xmlns:a16="http://schemas.microsoft.com/office/drawing/2014/main" id="{F258C127-40EF-5D77-147B-EC7FFA3DAFF7}"/>
              </a:ext>
            </a:extLst>
          </p:cNvPr>
          <p:cNvGrpSpPr/>
          <p:nvPr userDrawn="1"/>
        </p:nvGrpSpPr>
        <p:grpSpPr>
          <a:xfrm>
            <a:off x="3527891" y="1441513"/>
            <a:ext cx="5408750" cy="4244842"/>
            <a:chOff x="3527891" y="1441513"/>
            <a:chExt cx="5408750" cy="4244842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6FAA318-A86E-50A8-D5A3-F49BEAFD39D8}"/>
                </a:ext>
              </a:extLst>
            </p:cNvPr>
            <p:cNvSpPr/>
            <p:nvPr/>
          </p:nvSpPr>
          <p:spPr>
            <a:xfrm>
              <a:off x="3681694" y="1998968"/>
              <a:ext cx="1896908" cy="2812847"/>
            </a:xfrm>
            <a:custGeom>
              <a:avLst/>
              <a:gdLst>
                <a:gd name="connsiteX0" fmla="*/ 1904598 w 1896907"/>
                <a:gd name="connsiteY0" fmla="*/ 2835861 h 2812847"/>
                <a:gd name="connsiteX1" fmla="*/ 0 w 1896907"/>
                <a:gd name="connsiteY1" fmla="*/ 2835861 h 2812847"/>
                <a:gd name="connsiteX2" fmla="*/ 0 w 1896907"/>
                <a:gd name="connsiteY2" fmla="*/ 2521334 h 2812847"/>
                <a:gd name="connsiteX3" fmla="*/ 64085 w 1896907"/>
                <a:gd name="connsiteY3" fmla="*/ 2227264 h 2812847"/>
                <a:gd name="connsiteX4" fmla="*/ 235832 w 1896907"/>
                <a:gd name="connsiteY4" fmla="*/ 1971550 h 2812847"/>
                <a:gd name="connsiteX5" fmla="*/ 474227 w 1896907"/>
                <a:gd name="connsiteY5" fmla="*/ 1743965 h 2812847"/>
                <a:gd name="connsiteX6" fmla="*/ 745946 w 1896907"/>
                <a:gd name="connsiteY6" fmla="*/ 1531723 h 2812847"/>
                <a:gd name="connsiteX7" fmla="*/ 922820 w 1896907"/>
                <a:gd name="connsiteY7" fmla="*/ 1396195 h 2812847"/>
                <a:gd name="connsiteX8" fmla="*/ 1092004 w 1896907"/>
                <a:gd name="connsiteY8" fmla="*/ 1247881 h 2812847"/>
                <a:gd name="connsiteX9" fmla="*/ 1220173 w 1896907"/>
                <a:gd name="connsiteY9" fmla="*/ 1107239 h 2812847"/>
                <a:gd name="connsiteX10" fmla="*/ 1271441 w 1896907"/>
                <a:gd name="connsiteY10" fmla="*/ 987054 h 2812847"/>
                <a:gd name="connsiteX11" fmla="*/ 1250934 w 1896907"/>
                <a:gd name="connsiteY11" fmla="*/ 854083 h 2812847"/>
                <a:gd name="connsiteX12" fmla="*/ 1189412 w 1896907"/>
                <a:gd name="connsiteY12" fmla="*/ 739012 h 2812847"/>
                <a:gd name="connsiteX13" fmla="*/ 1089440 w 1896907"/>
                <a:gd name="connsiteY13" fmla="*/ 657183 h 2812847"/>
                <a:gd name="connsiteX14" fmla="*/ 948454 w 1896907"/>
                <a:gd name="connsiteY14" fmla="*/ 626498 h 2812847"/>
                <a:gd name="connsiteX15" fmla="*/ 807467 w 1896907"/>
                <a:gd name="connsiteY15" fmla="*/ 657183 h 2812847"/>
                <a:gd name="connsiteX16" fmla="*/ 707495 w 1896907"/>
                <a:gd name="connsiteY16" fmla="*/ 739012 h 2812847"/>
                <a:gd name="connsiteX17" fmla="*/ 648537 w 1896907"/>
                <a:gd name="connsiteY17" fmla="*/ 854083 h 2812847"/>
                <a:gd name="connsiteX18" fmla="*/ 628030 w 1896907"/>
                <a:gd name="connsiteY18" fmla="*/ 987054 h 2812847"/>
                <a:gd name="connsiteX19" fmla="*/ 0 w 1896907"/>
                <a:gd name="connsiteY19" fmla="*/ 987054 h 2812847"/>
                <a:gd name="connsiteX20" fmla="*/ 74338 w 1896907"/>
                <a:gd name="connsiteY20" fmla="*/ 600926 h 2812847"/>
                <a:gd name="connsiteX21" fmla="*/ 276846 w 1896907"/>
                <a:gd name="connsiteY21" fmla="*/ 286399 h 2812847"/>
                <a:gd name="connsiteX22" fmla="*/ 579326 w 1896907"/>
                <a:gd name="connsiteY22" fmla="*/ 76714 h 2812847"/>
                <a:gd name="connsiteX23" fmla="*/ 951017 w 1896907"/>
                <a:gd name="connsiteY23" fmla="*/ 0 h 2812847"/>
                <a:gd name="connsiteX24" fmla="*/ 1325272 w 1896907"/>
                <a:gd name="connsiteY24" fmla="*/ 76714 h 2812847"/>
                <a:gd name="connsiteX25" fmla="*/ 1630315 w 1896907"/>
                <a:gd name="connsiteY25" fmla="*/ 286399 h 2812847"/>
                <a:gd name="connsiteX26" fmla="*/ 1832823 w 1896907"/>
                <a:gd name="connsiteY26" fmla="*/ 598369 h 2812847"/>
                <a:gd name="connsiteX27" fmla="*/ 1907161 w 1896907"/>
                <a:gd name="connsiteY27" fmla="*/ 987054 h 2812847"/>
                <a:gd name="connsiteX28" fmla="*/ 1835386 w 1896907"/>
                <a:gd name="connsiteY28" fmla="*/ 1301581 h 2812847"/>
                <a:gd name="connsiteX29" fmla="*/ 1653386 w 1896907"/>
                <a:gd name="connsiteY29" fmla="*/ 1575195 h 2812847"/>
                <a:gd name="connsiteX30" fmla="*/ 1402174 w 1896907"/>
                <a:gd name="connsiteY30" fmla="*/ 1815565 h 2812847"/>
                <a:gd name="connsiteX31" fmla="*/ 1130454 w 1896907"/>
                <a:gd name="connsiteY31" fmla="*/ 2032921 h 2812847"/>
                <a:gd name="connsiteX32" fmla="*/ 1017665 w 1896907"/>
                <a:gd name="connsiteY32" fmla="*/ 2119864 h 2812847"/>
                <a:gd name="connsiteX33" fmla="*/ 902313 w 1896907"/>
                <a:gd name="connsiteY33" fmla="*/ 2209364 h 2812847"/>
                <a:gd name="connsiteX34" fmla="*/ 1904598 w 1896907"/>
                <a:gd name="connsiteY34" fmla="*/ 2209364 h 2812847"/>
                <a:gd name="connsiteX35" fmla="*/ 1904598 w 1896907"/>
                <a:gd name="connsiteY35" fmla="*/ 2835861 h 281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6907" h="2812847">
                  <a:moveTo>
                    <a:pt x="1904598" y="2835861"/>
                  </a:moveTo>
                  <a:lnTo>
                    <a:pt x="0" y="2835861"/>
                  </a:lnTo>
                  <a:lnTo>
                    <a:pt x="0" y="2521334"/>
                  </a:lnTo>
                  <a:cubicBezTo>
                    <a:pt x="0" y="2416492"/>
                    <a:pt x="20507" y="2319320"/>
                    <a:pt x="64085" y="2227264"/>
                  </a:cubicBezTo>
                  <a:cubicBezTo>
                    <a:pt x="107662" y="2137764"/>
                    <a:pt x="164057" y="2050821"/>
                    <a:pt x="235832" y="1971550"/>
                  </a:cubicBezTo>
                  <a:cubicBezTo>
                    <a:pt x="305043" y="1892279"/>
                    <a:pt x="387072" y="1815565"/>
                    <a:pt x="474227" y="1743965"/>
                  </a:cubicBezTo>
                  <a:cubicBezTo>
                    <a:pt x="563946" y="1669808"/>
                    <a:pt x="653664" y="1600766"/>
                    <a:pt x="745946" y="1531723"/>
                  </a:cubicBezTo>
                  <a:cubicBezTo>
                    <a:pt x="802341" y="1490809"/>
                    <a:pt x="861299" y="1444781"/>
                    <a:pt x="922820" y="1396195"/>
                  </a:cubicBezTo>
                  <a:cubicBezTo>
                    <a:pt x="984341" y="1347610"/>
                    <a:pt x="1040736" y="1296467"/>
                    <a:pt x="1092004" y="1247881"/>
                  </a:cubicBezTo>
                  <a:cubicBezTo>
                    <a:pt x="1143271" y="1199296"/>
                    <a:pt x="1186849" y="1153267"/>
                    <a:pt x="1220173" y="1107239"/>
                  </a:cubicBezTo>
                  <a:cubicBezTo>
                    <a:pt x="1256060" y="1063768"/>
                    <a:pt x="1271441" y="1022854"/>
                    <a:pt x="1271441" y="987054"/>
                  </a:cubicBezTo>
                  <a:cubicBezTo>
                    <a:pt x="1271441" y="941025"/>
                    <a:pt x="1263751" y="897554"/>
                    <a:pt x="1250934" y="854083"/>
                  </a:cubicBezTo>
                  <a:cubicBezTo>
                    <a:pt x="1235553" y="813169"/>
                    <a:pt x="1215046" y="774812"/>
                    <a:pt x="1189412" y="739012"/>
                  </a:cubicBezTo>
                  <a:cubicBezTo>
                    <a:pt x="1163779" y="703212"/>
                    <a:pt x="1127891" y="677640"/>
                    <a:pt x="1089440" y="657183"/>
                  </a:cubicBezTo>
                  <a:cubicBezTo>
                    <a:pt x="1048426" y="636726"/>
                    <a:pt x="1002285" y="626498"/>
                    <a:pt x="948454" y="626498"/>
                  </a:cubicBezTo>
                  <a:cubicBezTo>
                    <a:pt x="894623" y="626498"/>
                    <a:pt x="848482" y="636726"/>
                    <a:pt x="807467" y="657183"/>
                  </a:cubicBezTo>
                  <a:cubicBezTo>
                    <a:pt x="766453" y="677640"/>
                    <a:pt x="733129" y="705769"/>
                    <a:pt x="707495" y="739012"/>
                  </a:cubicBezTo>
                  <a:cubicBezTo>
                    <a:pt x="681861" y="774812"/>
                    <a:pt x="661354" y="813169"/>
                    <a:pt x="648537" y="854083"/>
                  </a:cubicBezTo>
                  <a:cubicBezTo>
                    <a:pt x="635720" y="894997"/>
                    <a:pt x="628030" y="941025"/>
                    <a:pt x="628030" y="987054"/>
                  </a:cubicBezTo>
                  <a:lnTo>
                    <a:pt x="0" y="987054"/>
                  </a:lnTo>
                  <a:cubicBezTo>
                    <a:pt x="0" y="848968"/>
                    <a:pt x="23071" y="721112"/>
                    <a:pt x="74338" y="600926"/>
                  </a:cubicBezTo>
                  <a:cubicBezTo>
                    <a:pt x="123043" y="480741"/>
                    <a:pt x="189691" y="375899"/>
                    <a:pt x="276846" y="286399"/>
                  </a:cubicBezTo>
                  <a:cubicBezTo>
                    <a:pt x="361438" y="196899"/>
                    <a:pt x="463973" y="127857"/>
                    <a:pt x="579326" y="76714"/>
                  </a:cubicBezTo>
                  <a:cubicBezTo>
                    <a:pt x="694678" y="25571"/>
                    <a:pt x="817721" y="0"/>
                    <a:pt x="951017" y="0"/>
                  </a:cubicBezTo>
                  <a:cubicBezTo>
                    <a:pt x="1084313" y="0"/>
                    <a:pt x="1209920" y="25571"/>
                    <a:pt x="1325272" y="76714"/>
                  </a:cubicBezTo>
                  <a:cubicBezTo>
                    <a:pt x="1440624" y="127857"/>
                    <a:pt x="1543160" y="196899"/>
                    <a:pt x="1630315" y="286399"/>
                  </a:cubicBezTo>
                  <a:cubicBezTo>
                    <a:pt x="1714907" y="375899"/>
                    <a:pt x="1784119" y="478184"/>
                    <a:pt x="1832823" y="598369"/>
                  </a:cubicBezTo>
                  <a:cubicBezTo>
                    <a:pt x="1881527" y="718555"/>
                    <a:pt x="1907161" y="848968"/>
                    <a:pt x="1907161" y="987054"/>
                  </a:cubicBezTo>
                  <a:cubicBezTo>
                    <a:pt x="1907161" y="1099568"/>
                    <a:pt x="1884091" y="1204410"/>
                    <a:pt x="1835386" y="1301581"/>
                  </a:cubicBezTo>
                  <a:cubicBezTo>
                    <a:pt x="1786682" y="1398752"/>
                    <a:pt x="1727724" y="1490809"/>
                    <a:pt x="1653386" y="1575195"/>
                  </a:cubicBezTo>
                  <a:cubicBezTo>
                    <a:pt x="1579047" y="1659580"/>
                    <a:pt x="1497019" y="1738851"/>
                    <a:pt x="1402174" y="1815565"/>
                  </a:cubicBezTo>
                  <a:cubicBezTo>
                    <a:pt x="1309892" y="1892279"/>
                    <a:pt x="1217610" y="1963879"/>
                    <a:pt x="1130454" y="2032921"/>
                  </a:cubicBezTo>
                  <a:cubicBezTo>
                    <a:pt x="1094567" y="2061050"/>
                    <a:pt x="1056116" y="2089178"/>
                    <a:pt x="1017665" y="2119864"/>
                  </a:cubicBezTo>
                  <a:cubicBezTo>
                    <a:pt x="979215" y="2150550"/>
                    <a:pt x="940764" y="2178678"/>
                    <a:pt x="902313" y="2209364"/>
                  </a:cubicBezTo>
                  <a:lnTo>
                    <a:pt x="1904598" y="2209364"/>
                  </a:lnTo>
                  <a:lnTo>
                    <a:pt x="1904598" y="2835861"/>
                  </a:lnTo>
                  <a:close/>
                </a:path>
              </a:pathLst>
            </a:custGeom>
            <a:grpFill/>
            <a:ln w="2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ECEFE8BE-D750-36C4-6133-FB286E410536}"/>
                </a:ext>
              </a:extLst>
            </p:cNvPr>
            <p:cNvSpPr/>
            <p:nvPr/>
          </p:nvSpPr>
          <p:spPr>
            <a:xfrm>
              <a:off x="5888772" y="2011754"/>
              <a:ext cx="2819727" cy="2812847"/>
            </a:xfrm>
            <a:custGeom>
              <a:avLst/>
              <a:gdLst>
                <a:gd name="connsiteX0" fmla="*/ 1417554 w 2819727"/>
                <a:gd name="connsiteY0" fmla="*/ 0 h 2812847"/>
                <a:gd name="connsiteX1" fmla="*/ 1966119 w 2819727"/>
                <a:gd name="connsiteY1" fmla="*/ 112514 h 2812847"/>
                <a:gd name="connsiteX2" fmla="*/ 2417275 w 2819727"/>
                <a:gd name="connsiteY2" fmla="*/ 414256 h 2812847"/>
                <a:gd name="connsiteX3" fmla="*/ 2719755 w 2819727"/>
                <a:gd name="connsiteY3" fmla="*/ 864311 h 2812847"/>
                <a:gd name="connsiteX4" fmla="*/ 2832545 w 2819727"/>
                <a:gd name="connsiteY4" fmla="*/ 1411538 h 2812847"/>
                <a:gd name="connsiteX5" fmla="*/ 2719755 w 2819727"/>
                <a:gd name="connsiteY5" fmla="*/ 1961322 h 2812847"/>
                <a:gd name="connsiteX6" fmla="*/ 2417275 w 2819727"/>
                <a:gd name="connsiteY6" fmla="*/ 2408820 h 2812847"/>
                <a:gd name="connsiteX7" fmla="*/ 1966119 w 2819727"/>
                <a:gd name="connsiteY7" fmla="*/ 2713119 h 2812847"/>
                <a:gd name="connsiteX8" fmla="*/ 1417554 w 2819727"/>
                <a:gd name="connsiteY8" fmla="*/ 2825633 h 2812847"/>
                <a:gd name="connsiteX9" fmla="*/ 866425 w 2819727"/>
                <a:gd name="connsiteY9" fmla="*/ 2713119 h 2812847"/>
                <a:gd name="connsiteX10" fmla="*/ 417832 w 2819727"/>
                <a:gd name="connsiteY10" fmla="*/ 2408820 h 2812847"/>
                <a:gd name="connsiteX11" fmla="*/ 112789 w 2819727"/>
                <a:gd name="connsiteY11" fmla="*/ 1961322 h 2812847"/>
                <a:gd name="connsiteX12" fmla="*/ 0 w 2819727"/>
                <a:gd name="connsiteY12" fmla="*/ 1411538 h 2812847"/>
                <a:gd name="connsiteX13" fmla="*/ 112789 w 2819727"/>
                <a:gd name="connsiteY13" fmla="*/ 864311 h 2812847"/>
                <a:gd name="connsiteX14" fmla="*/ 417832 w 2819727"/>
                <a:gd name="connsiteY14" fmla="*/ 414256 h 2812847"/>
                <a:gd name="connsiteX15" fmla="*/ 866425 w 2819727"/>
                <a:gd name="connsiteY15" fmla="*/ 112514 h 2812847"/>
                <a:gd name="connsiteX16" fmla="*/ 1417554 w 2819727"/>
                <a:gd name="connsiteY16" fmla="*/ 0 h 2812847"/>
                <a:gd name="connsiteX17" fmla="*/ 1417554 w 2819727"/>
                <a:gd name="connsiteY17" fmla="*/ 2194021 h 2812847"/>
                <a:gd name="connsiteX18" fmla="*/ 1722597 w 2819727"/>
                <a:gd name="connsiteY18" fmla="*/ 2132650 h 2812847"/>
                <a:gd name="connsiteX19" fmla="*/ 1973809 w 2819727"/>
                <a:gd name="connsiteY19" fmla="*/ 1963879 h 2812847"/>
                <a:gd name="connsiteX20" fmla="*/ 2140430 w 2819727"/>
                <a:gd name="connsiteY20" fmla="*/ 1713280 h 2812847"/>
                <a:gd name="connsiteX21" fmla="*/ 2201951 w 2819727"/>
                <a:gd name="connsiteY21" fmla="*/ 1408981 h 2812847"/>
                <a:gd name="connsiteX22" fmla="*/ 2140430 w 2819727"/>
                <a:gd name="connsiteY22" fmla="*/ 1107239 h 2812847"/>
                <a:gd name="connsiteX23" fmla="*/ 1973809 w 2819727"/>
                <a:gd name="connsiteY23" fmla="*/ 859197 h 2812847"/>
                <a:gd name="connsiteX24" fmla="*/ 1722597 w 2819727"/>
                <a:gd name="connsiteY24" fmla="*/ 690426 h 2812847"/>
                <a:gd name="connsiteX25" fmla="*/ 1417554 w 2819727"/>
                <a:gd name="connsiteY25" fmla="*/ 629055 h 2812847"/>
                <a:gd name="connsiteX26" fmla="*/ 1112511 w 2819727"/>
                <a:gd name="connsiteY26" fmla="*/ 690426 h 2812847"/>
                <a:gd name="connsiteX27" fmla="*/ 863862 w 2819727"/>
                <a:gd name="connsiteY27" fmla="*/ 859197 h 2812847"/>
                <a:gd name="connsiteX28" fmla="*/ 697242 w 2819727"/>
                <a:gd name="connsiteY28" fmla="*/ 1107239 h 2812847"/>
                <a:gd name="connsiteX29" fmla="*/ 635720 w 2819727"/>
                <a:gd name="connsiteY29" fmla="*/ 1408981 h 2812847"/>
                <a:gd name="connsiteX30" fmla="*/ 697242 w 2819727"/>
                <a:gd name="connsiteY30" fmla="*/ 1713280 h 2812847"/>
                <a:gd name="connsiteX31" fmla="*/ 863862 w 2819727"/>
                <a:gd name="connsiteY31" fmla="*/ 1963879 h 2812847"/>
                <a:gd name="connsiteX32" fmla="*/ 1112511 w 2819727"/>
                <a:gd name="connsiteY32" fmla="*/ 2132650 h 2812847"/>
                <a:gd name="connsiteX33" fmla="*/ 1417554 w 2819727"/>
                <a:gd name="connsiteY33" fmla="*/ 2194021 h 281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9727" h="2812847">
                  <a:moveTo>
                    <a:pt x="1417554" y="0"/>
                  </a:moveTo>
                  <a:cubicBezTo>
                    <a:pt x="1612372" y="0"/>
                    <a:pt x="1794372" y="38357"/>
                    <a:pt x="1966119" y="112514"/>
                  </a:cubicBezTo>
                  <a:cubicBezTo>
                    <a:pt x="2137866" y="186671"/>
                    <a:pt x="2286543" y="288956"/>
                    <a:pt x="2417275" y="414256"/>
                  </a:cubicBezTo>
                  <a:cubicBezTo>
                    <a:pt x="2545445" y="542112"/>
                    <a:pt x="2645417" y="692983"/>
                    <a:pt x="2719755" y="864311"/>
                  </a:cubicBezTo>
                  <a:cubicBezTo>
                    <a:pt x="2794094" y="1035639"/>
                    <a:pt x="2832545" y="1219753"/>
                    <a:pt x="2832545" y="1411538"/>
                  </a:cubicBezTo>
                  <a:cubicBezTo>
                    <a:pt x="2832545" y="1605880"/>
                    <a:pt x="2794094" y="1789994"/>
                    <a:pt x="2719755" y="1961322"/>
                  </a:cubicBezTo>
                  <a:cubicBezTo>
                    <a:pt x="2645417" y="2132650"/>
                    <a:pt x="2542882" y="2283521"/>
                    <a:pt x="2417275" y="2408820"/>
                  </a:cubicBezTo>
                  <a:cubicBezTo>
                    <a:pt x="2289106" y="2536677"/>
                    <a:pt x="2137866" y="2638962"/>
                    <a:pt x="1966119" y="2713119"/>
                  </a:cubicBezTo>
                  <a:cubicBezTo>
                    <a:pt x="1794372" y="2787276"/>
                    <a:pt x="1609808" y="2825633"/>
                    <a:pt x="1417554" y="2825633"/>
                  </a:cubicBezTo>
                  <a:cubicBezTo>
                    <a:pt x="1222737" y="2825633"/>
                    <a:pt x="1038173" y="2789833"/>
                    <a:pt x="866425" y="2713119"/>
                  </a:cubicBezTo>
                  <a:cubicBezTo>
                    <a:pt x="694678" y="2638962"/>
                    <a:pt x="543439" y="2539234"/>
                    <a:pt x="417832" y="2408820"/>
                  </a:cubicBezTo>
                  <a:cubicBezTo>
                    <a:pt x="289663" y="2280963"/>
                    <a:pt x="187127" y="2132650"/>
                    <a:pt x="112789" y="1961322"/>
                  </a:cubicBezTo>
                  <a:cubicBezTo>
                    <a:pt x="38451" y="1789994"/>
                    <a:pt x="0" y="1608437"/>
                    <a:pt x="0" y="1411538"/>
                  </a:cubicBezTo>
                  <a:cubicBezTo>
                    <a:pt x="0" y="1217196"/>
                    <a:pt x="35887" y="1035639"/>
                    <a:pt x="112789" y="864311"/>
                  </a:cubicBezTo>
                  <a:cubicBezTo>
                    <a:pt x="187127" y="692983"/>
                    <a:pt x="287100" y="544669"/>
                    <a:pt x="417832" y="414256"/>
                  </a:cubicBezTo>
                  <a:cubicBezTo>
                    <a:pt x="546002" y="286399"/>
                    <a:pt x="694678" y="186671"/>
                    <a:pt x="866425" y="112514"/>
                  </a:cubicBezTo>
                  <a:cubicBezTo>
                    <a:pt x="1040736" y="38357"/>
                    <a:pt x="1222737" y="0"/>
                    <a:pt x="1417554" y="0"/>
                  </a:cubicBezTo>
                  <a:close/>
                  <a:moveTo>
                    <a:pt x="1417554" y="2194021"/>
                  </a:moveTo>
                  <a:cubicBezTo>
                    <a:pt x="1525216" y="2194021"/>
                    <a:pt x="1627752" y="2173564"/>
                    <a:pt x="1722597" y="2132650"/>
                  </a:cubicBezTo>
                  <a:cubicBezTo>
                    <a:pt x="1820006" y="2091735"/>
                    <a:pt x="1902035" y="2035479"/>
                    <a:pt x="1973809" y="1963879"/>
                  </a:cubicBezTo>
                  <a:cubicBezTo>
                    <a:pt x="2043021" y="1892279"/>
                    <a:pt x="2099415" y="1807894"/>
                    <a:pt x="2140430" y="1713280"/>
                  </a:cubicBezTo>
                  <a:cubicBezTo>
                    <a:pt x="2181444" y="1618666"/>
                    <a:pt x="2201951" y="1516380"/>
                    <a:pt x="2201951" y="1408981"/>
                  </a:cubicBezTo>
                  <a:cubicBezTo>
                    <a:pt x="2201951" y="1301581"/>
                    <a:pt x="2181444" y="1201853"/>
                    <a:pt x="2140430" y="1107239"/>
                  </a:cubicBezTo>
                  <a:cubicBezTo>
                    <a:pt x="2099415" y="1012625"/>
                    <a:pt x="2043021" y="930797"/>
                    <a:pt x="1973809" y="859197"/>
                  </a:cubicBezTo>
                  <a:cubicBezTo>
                    <a:pt x="1902035" y="787597"/>
                    <a:pt x="1820006" y="731340"/>
                    <a:pt x="1722597" y="690426"/>
                  </a:cubicBezTo>
                  <a:cubicBezTo>
                    <a:pt x="1625188" y="649512"/>
                    <a:pt x="1525216" y="629055"/>
                    <a:pt x="1417554" y="629055"/>
                  </a:cubicBezTo>
                  <a:cubicBezTo>
                    <a:pt x="1309892" y="629055"/>
                    <a:pt x="1207356" y="649512"/>
                    <a:pt x="1112511" y="690426"/>
                  </a:cubicBezTo>
                  <a:cubicBezTo>
                    <a:pt x="1017665" y="731340"/>
                    <a:pt x="933074" y="787597"/>
                    <a:pt x="863862" y="859197"/>
                  </a:cubicBezTo>
                  <a:cubicBezTo>
                    <a:pt x="792087" y="930797"/>
                    <a:pt x="738256" y="1012625"/>
                    <a:pt x="697242" y="1107239"/>
                  </a:cubicBezTo>
                  <a:cubicBezTo>
                    <a:pt x="656227" y="1201853"/>
                    <a:pt x="635720" y="1301581"/>
                    <a:pt x="635720" y="1408981"/>
                  </a:cubicBezTo>
                  <a:cubicBezTo>
                    <a:pt x="635720" y="1516380"/>
                    <a:pt x="656227" y="1618666"/>
                    <a:pt x="697242" y="1713280"/>
                  </a:cubicBezTo>
                  <a:cubicBezTo>
                    <a:pt x="738256" y="1807894"/>
                    <a:pt x="794651" y="1892279"/>
                    <a:pt x="863862" y="1963879"/>
                  </a:cubicBezTo>
                  <a:cubicBezTo>
                    <a:pt x="933074" y="2035479"/>
                    <a:pt x="1017665" y="2091735"/>
                    <a:pt x="1112511" y="2132650"/>
                  </a:cubicBezTo>
                  <a:cubicBezTo>
                    <a:pt x="1209920" y="2173564"/>
                    <a:pt x="1309892" y="2194021"/>
                    <a:pt x="1417554" y="2194021"/>
                  </a:cubicBezTo>
                  <a:close/>
                </a:path>
              </a:pathLst>
            </a:custGeom>
            <a:grpFill/>
            <a:ln w="2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6461DAF9-DB14-6A9E-6684-703C88280D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30742" y="2550284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72FED08-D75D-9DF5-19BD-F53652238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0 w 1633274"/>
              <a:gd name="connsiteY1" fmla="*/ 1959841 h 1959841"/>
              <a:gd name="connsiteX2" fmla="*/ 306914 w 1633274"/>
              <a:gd name="connsiteY2" fmla="*/ 1959841 h 1959841"/>
              <a:gd name="connsiteX3" fmla="*/ 1633274 w 1633274"/>
              <a:gd name="connsiteY3" fmla="*/ 1301559 h 1959841"/>
              <a:gd name="connsiteX4" fmla="*/ 1633274 w 1633274"/>
              <a:gd name="connsiteY4" fmla="*/ 0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0" y="1959841"/>
                </a:lnTo>
                <a:lnTo>
                  <a:pt x="306914" y="1959841"/>
                </a:lnTo>
                <a:lnTo>
                  <a:pt x="1633274" y="1301559"/>
                </a:lnTo>
                <a:lnTo>
                  <a:pt x="1633274" y="0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E60F4D1A-04AB-2E3D-7410-5E2227BDAE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D218EFA-F35A-C814-A266-B8FC6E54C0C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custGeom>
            <a:avLst/>
            <a:gdLst>
              <a:gd name="connsiteX0" fmla="*/ 0 w 1548267"/>
              <a:gd name="connsiteY0" fmla="*/ 51265 h 1959841"/>
              <a:gd name="connsiteX1" fmla="*/ 0 w 1548267"/>
              <a:gd name="connsiteY1" fmla="*/ 1959841 h 1959841"/>
              <a:gd name="connsiteX2" fmla="*/ 1548267 w 1548267"/>
              <a:gd name="connsiteY2" fmla="*/ 1959841 h 1959841"/>
              <a:gd name="connsiteX3" fmla="*/ 1548267 w 1548267"/>
              <a:gd name="connsiteY3" fmla="*/ 0 h 1959841"/>
              <a:gd name="connsiteX4" fmla="*/ 834223 w 1548267"/>
              <a:gd name="connsiteY4" fmla="*/ 0 h 1959841"/>
              <a:gd name="connsiteX5" fmla="*/ 35266 w 1548267"/>
              <a:gd name="connsiteY5" fmla="*/ 195436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5"/>
                </a:moveTo>
                <a:lnTo>
                  <a:pt x="0" y="1959841"/>
                </a:lnTo>
                <a:lnTo>
                  <a:pt x="1548267" y="1959841"/>
                </a:lnTo>
                <a:lnTo>
                  <a:pt x="1548267" y="0"/>
                </a:lnTo>
                <a:lnTo>
                  <a:pt x="834223" y="0"/>
                </a:lnTo>
                <a:lnTo>
                  <a:pt x="35266" y="195436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85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Yea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96D-FF02-234E-BD81-59CECD18DE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315"/>
            <a:ext cx="10515600" cy="951279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IT’S BEEN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56E9B3E-8A89-B8A2-DE8F-F1A432EA602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075910">
            <a:off x="699401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1633274 w 1633274"/>
              <a:gd name="connsiteY1" fmla="*/ 0 h 1959841"/>
              <a:gd name="connsiteX2" fmla="*/ 1633274 w 1633274"/>
              <a:gd name="connsiteY2" fmla="*/ 1435915 h 1959841"/>
              <a:gd name="connsiteX3" fmla="*/ 1573663 w 1633274"/>
              <a:gd name="connsiteY3" fmla="*/ 1315805 h 1959841"/>
              <a:gd name="connsiteX4" fmla="*/ 276006 w 1633274"/>
              <a:gd name="connsiteY4" fmla="*/ 1959841 h 1959841"/>
              <a:gd name="connsiteX5" fmla="*/ 0 w 1633274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1633274" y="0"/>
                </a:lnTo>
                <a:lnTo>
                  <a:pt x="1633274" y="1435915"/>
                </a:lnTo>
                <a:lnTo>
                  <a:pt x="1573663" y="1315805"/>
                </a:lnTo>
                <a:lnTo>
                  <a:pt x="276006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5B0AAF79-2687-AB3A-592A-E6D68221ED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21092179">
            <a:off x="652723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84F2E9-1CEA-9211-19FF-067450C92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316905">
            <a:off x="695227" y="4049279"/>
            <a:ext cx="1548267" cy="1959841"/>
          </a:xfrm>
          <a:custGeom>
            <a:avLst/>
            <a:gdLst>
              <a:gd name="connsiteX0" fmla="*/ 0 w 1548267"/>
              <a:gd name="connsiteY0" fmla="*/ 51269 h 1959841"/>
              <a:gd name="connsiteX1" fmla="*/ 35265 w 1548267"/>
              <a:gd name="connsiteY1" fmla="*/ 195436 h 1959841"/>
              <a:gd name="connsiteX2" fmla="*/ 834223 w 1548267"/>
              <a:gd name="connsiteY2" fmla="*/ 0 h 1959841"/>
              <a:gd name="connsiteX3" fmla="*/ 1548267 w 1548267"/>
              <a:gd name="connsiteY3" fmla="*/ 0 h 1959841"/>
              <a:gd name="connsiteX4" fmla="*/ 1548267 w 1548267"/>
              <a:gd name="connsiteY4" fmla="*/ 1959841 h 1959841"/>
              <a:gd name="connsiteX5" fmla="*/ 0 w 1548267"/>
              <a:gd name="connsiteY5" fmla="*/ 1959841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9"/>
                </a:moveTo>
                <a:lnTo>
                  <a:pt x="35265" y="195436"/>
                </a:lnTo>
                <a:lnTo>
                  <a:pt x="834223" y="0"/>
                </a:lnTo>
                <a:lnTo>
                  <a:pt x="1548267" y="0"/>
                </a:lnTo>
                <a:lnTo>
                  <a:pt x="1548267" y="1959841"/>
                </a:lnTo>
                <a:lnTo>
                  <a:pt x="0" y="1959841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9" name="Graphic 5">
            <a:extLst>
              <a:ext uri="{FF2B5EF4-FFF2-40B4-BE49-F238E27FC236}">
                <a16:creationId xmlns:a16="http://schemas.microsoft.com/office/drawing/2014/main" id="{37C6DC56-FE22-CB5E-C6CF-C5D440EE89A1}"/>
              </a:ext>
            </a:extLst>
          </p:cNvPr>
          <p:cNvGrpSpPr/>
          <p:nvPr userDrawn="1"/>
        </p:nvGrpSpPr>
        <p:grpSpPr>
          <a:xfrm>
            <a:off x="3527891" y="1441513"/>
            <a:ext cx="5408750" cy="4244841"/>
            <a:chOff x="3527891" y="1441513"/>
            <a:chExt cx="5408750" cy="4244841"/>
          </a:xfr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F61850B-11D7-1CEA-AADC-6C6F63D4610C}"/>
                </a:ext>
              </a:extLst>
            </p:cNvPr>
            <p:cNvSpPr/>
            <p:nvPr/>
          </p:nvSpPr>
          <p:spPr>
            <a:xfrm>
              <a:off x="4130287" y="2011754"/>
              <a:ext cx="1050989" cy="2812846"/>
            </a:xfrm>
            <a:custGeom>
              <a:avLst/>
              <a:gdLst>
                <a:gd name="connsiteX0" fmla="*/ 1050989 w 1050989"/>
                <a:gd name="connsiteY0" fmla="*/ 0 h 2812846"/>
                <a:gd name="connsiteX1" fmla="*/ 1050989 w 1050989"/>
                <a:gd name="connsiteY1" fmla="*/ 2823075 h 2812846"/>
                <a:gd name="connsiteX2" fmla="*/ 420396 w 1050989"/>
                <a:gd name="connsiteY2" fmla="*/ 2823075 h 2812846"/>
                <a:gd name="connsiteX3" fmla="*/ 420396 w 1050989"/>
                <a:gd name="connsiteY3" fmla="*/ 966596 h 2812846"/>
                <a:gd name="connsiteX4" fmla="*/ 0 w 1050989"/>
                <a:gd name="connsiteY4" fmla="*/ 1050982 h 2812846"/>
                <a:gd name="connsiteX5" fmla="*/ 0 w 1050989"/>
                <a:gd name="connsiteY5" fmla="*/ 427041 h 2812846"/>
                <a:gd name="connsiteX6" fmla="*/ 161493 w 1050989"/>
                <a:gd name="connsiteY6" fmla="*/ 393799 h 2812846"/>
                <a:gd name="connsiteX7" fmla="*/ 297353 w 1050989"/>
                <a:gd name="connsiteY7" fmla="*/ 304299 h 2812846"/>
                <a:gd name="connsiteX8" fmla="*/ 387072 w 1050989"/>
                <a:gd name="connsiteY8" fmla="*/ 171328 h 2812846"/>
                <a:gd name="connsiteX9" fmla="*/ 420396 w 1050989"/>
                <a:gd name="connsiteY9" fmla="*/ 7671 h 2812846"/>
                <a:gd name="connsiteX10" fmla="*/ 420396 w 1050989"/>
                <a:gd name="connsiteY10" fmla="*/ 0 h 2812846"/>
                <a:gd name="connsiteX11" fmla="*/ 1050989 w 1050989"/>
                <a:gd name="connsiteY11" fmla="*/ 0 h 281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989" h="2812846">
                  <a:moveTo>
                    <a:pt x="1050989" y="0"/>
                  </a:moveTo>
                  <a:lnTo>
                    <a:pt x="1050989" y="2823075"/>
                  </a:lnTo>
                  <a:lnTo>
                    <a:pt x="420396" y="2823075"/>
                  </a:lnTo>
                  <a:lnTo>
                    <a:pt x="420396" y="966596"/>
                  </a:lnTo>
                  <a:cubicBezTo>
                    <a:pt x="284536" y="1022853"/>
                    <a:pt x="143550" y="1050982"/>
                    <a:pt x="0" y="1050982"/>
                  </a:cubicBezTo>
                  <a:lnTo>
                    <a:pt x="0" y="427041"/>
                  </a:lnTo>
                  <a:cubicBezTo>
                    <a:pt x="56395" y="427041"/>
                    <a:pt x="110226" y="416813"/>
                    <a:pt x="161493" y="393799"/>
                  </a:cubicBezTo>
                  <a:cubicBezTo>
                    <a:pt x="212761" y="373342"/>
                    <a:pt x="258902" y="342656"/>
                    <a:pt x="297353" y="304299"/>
                  </a:cubicBezTo>
                  <a:cubicBezTo>
                    <a:pt x="335804" y="265942"/>
                    <a:pt x="366565" y="222471"/>
                    <a:pt x="387072" y="171328"/>
                  </a:cubicBezTo>
                  <a:cubicBezTo>
                    <a:pt x="407579" y="122742"/>
                    <a:pt x="420396" y="66485"/>
                    <a:pt x="420396" y="7671"/>
                  </a:cubicBezTo>
                  <a:lnTo>
                    <a:pt x="420396" y="0"/>
                  </a:lnTo>
                  <a:lnTo>
                    <a:pt x="1050989" y="0"/>
                  </a:lnTo>
                  <a:close/>
                </a:path>
              </a:pathLst>
            </a:custGeom>
            <a:grpFill/>
            <a:ln w="2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E7E2556-468A-0E85-339B-1B6A2DE36A35}"/>
                </a:ext>
              </a:extLst>
            </p:cNvPr>
            <p:cNvSpPr/>
            <p:nvPr/>
          </p:nvSpPr>
          <p:spPr>
            <a:xfrm>
              <a:off x="5483757" y="2011754"/>
              <a:ext cx="2819727" cy="2812846"/>
            </a:xfrm>
            <a:custGeom>
              <a:avLst/>
              <a:gdLst>
                <a:gd name="connsiteX0" fmla="*/ 1417554 w 2819727"/>
                <a:gd name="connsiteY0" fmla="*/ 0 h 2812846"/>
                <a:gd name="connsiteX1" fmla="*/ 1966119 w 2819727"/>
                <a:gd name="connsiteY1" fmla="*/ 112514 h 2812846"/>
                <a:gd name="connsiteX2" fmla="*/ 2417276 w 2819727"/>
                <a:gd name="connsiteY2" fmla="*/ 414256 h 2812846"/>
                <a:gd name="connsiteX3" fmla="*/ 2719755 w 2819727"/>
                <a:gd name="connsiteY3" fmla="*/ 864311 h 2812846"/>
                <a:gd name="connsiteX4" fmla="*/ 2832545 w 2819727"/>
                <a:gd name="connsiteY4" fmla="*/ 1411538 h 2812846"/>
                <a:gd name="connsiteX5" fmla="*/ 2719755 w 2819727"/>
                <a:gd name="connsiteY5" fmla="*/ 1961321 h 2812846"/>
                <a:gd name="connsiteX6" fmla="*/ 2417276 w 2819727"/>
                <a:gd name="connsiteY6" fmla="*/ 2408820 h 2812846"/>
                <a:gd name="connsiteX7" fmla="*/ 1966119 w 2819727"/>
                <a:gd name="connsiteY7" fmla="*/ 2713118 h 2812846"/>
                <a:gd name="connsiteX8" fmla="*/ 1417554 w 2819727"/>
                <a:gd name="connsiteY8" fmla="*/ 2825632 h 2812846"/>
                <a:gd name="connsiteX9" fmla="*/ 866425 w 2819727"/>
                <a:gd name="connsiteY9" fmla="*/ 2713118 h 2812846"/>
                <a:gd name="connsiteX10" fmla="*/ 417832 w 2819727"/>
                <a:gd name="connsiteY10" fmla="*/ 2408820 h 2812846"/>
                <a:gd name="connsiteX11" fmla="*/ 112789 w 2819727"/>
                <a:gd name="connsiteY11" fmla="*/ 1961321 h 2812846"/>
                <a:gd name="connsiteX12" fmla="*/ 0 w 2819727"/>
                <a:gd name="connsiteY12" fmla="*/ 1411538 h 2812846"/>
                <a:gd name="connsiteX13" fmla="*/ 112789 w 2819727"/>
                <a:gd name="connsiteY13" fmla="*/ 864311 h 2812846"/>
                <a:gd name="connsiteX14" fmla="*/ 417832 w 2819727"/>
                <a:gd name="connsiteY14" fmla="*/ 414256 h 2812846"/>
                <a:gd name="connsiteX15" fmla="*/ 866425 w 2819727"/>
                <a:gd name="connsiteY15" fmla="*/ 112514 h 2812846"/>
                <a:gd name="connsiteX16" fmla="*/ 1417554 w 2819727"/>
                <a:gd name="connsiteY16" fmla="*/ 0 h 2812846"/>
                <a:gd name="connsiteX17" fmla="*/ 1417554 w 2819727"/>
                <a:gd name="connsiteY17" fmla="*/ 2194020 h 2812846"/>
                <a:gd name="connsiteX18" fmla="*/ 1722597 w 2819727"/>
                <a:gd name="connsiteY18" fmla="*/ 2132649 h 2812846"/>
                <a:gd name="connsiteX19" fmla="*/ 1973809 w 2819727"/>
                <a:gd name="connsiteY19" fmla="*/ 1963878 h 2812846"/>
                <a:gd name="connsiteX20" fmla="*/ 2140430 w 2819727"/>
                <a:gd name="connsiteY20" fmla="*/ 1713279 h 2812846"/>
                <a:gd name="connsiteX21" fmla="*/ 2201951 w 2819727"/>
                <a:gd name="connsiteY21" fmla="*/ 1408980 h 2812846"/>
                <a:gd name="connsiteX22" fmla="*/ 2140430 w 2819727"/>
                <a:gd name="connsiteY22" fmla="*/ 1107239 h 2812846"/>
                <a:gd name="connsiteX23" fmla="*/ 1973809 w 2819727"/>
                <a:gd name="connsiteY23" fmla="*/ 859197 h 2812846"/>
                <a:gd name="connsiteX24" fmla="*/ 1722597 w 2819727"/>
                <a:gd name="connsiteY24" fmla="*/ 690426 h 2812846"/>
                <a:gd name="connsiteX25" fmla="*/ 1417554 w 2819727"/>
                <a:gd name="connsiteY25" fmla="*/ 629055 h 2812846"/>
                <a:gd name="connsiteX26" fmla="*/ 1112511 w 2819727"/>
                <a:gd name="connsiteY26" fmla="*/ 690426 h 2812846"/>
                <a:gd name="connsiteX27" fmla="*/ 861299 w 2819727"/>
                <a:gd name="connsiteY27" fmla="*/ 859197 h 2812846"/>
                <a:gd name="connsiteX28" fmla="*/ 694678 w 2819727"/>
                <a:gd name="connsiteY28" fmla="*/ 1107239 h 2812846"/>
                <a:gd name="connsiteX29" fmla="*/ 633157 w 2819727"/>
                <a:gd name="connsiteY29" fmla="*/ 1408980 h 2812846"/>
                <a:gd name="connsiteX30" fmla="*/ 694678 w 2819727"/>
                <a:gd name="connsiteY30" fmla="*/ 1713279 h 2812846"/>
                <a:gd name="connsiteX31" fmla="*/ 861299 w 2819727"/>
                <a:gd name="connsiteY31" fmla="*/ 1963878 h 2812846"/>
                <a:gd name="connsiteX32" fmla="*/ 1112511 w 2819727"/>
                <a:gd name="connsiteY32" fmla="*/ 2132649 h 2812846"/>
                <a:gd name="connsiteX33" fmla="*/ 1417554 w 2819727"/>
                <a:gd name="connsiteY33" fmla="*/ 2194020 h 281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19727" h="2812846">
                  <a:moveTo>
                    <a:pt x="1417554" y="0"/>
                  </a:moveTo>
                  <a:cubicBezTo>
                    <a:pt x="1612371" y="0"/>
                    <a:pt x="1794372" y="38357"/>
                    <a:pt x="1966119" y="112514"/>
                  </a:cubicBezTo>
                  <a:cubicBezTo>
                    <a:pt x="2137866" y="186671"/>
                    <a:pt x="2286543" y="288956"/>
                    <a:pt x="2417276" y="414256"/>
                  </a:cubicBezTo>
                  <a:cubicBezTo>
                    <a:pt x="2545445" y="542112"/>
                    <a:pt x="2645417" y="692983"/>
                    <a:pt x="2719755" y="864311"/>
                  </a:cubicBezTo>
                  <a:cubicBezTo>
                    <a:pt x="2794094" y="1035639"/>
                    <a:pt x="2832545" y="1219753"/>
                    <a:pt x="2832545" y="1411538"/>
                  </a:cubicBezTo>
                  <a:cubicBezTo>
                    <a:pt x="2832545" y="1605880"/>
                    <a:pt x="2794094" y="1789993"/>
                    <a:pt x="2719755" y="1961321"/>
                  </a:cubicBezTo>
                  <a:cubicBezTo>
                    <a:pt x="2645417" y="2132649"/>
                    <a:pt x="2542882" y="2283520"/>
                    <a:pt x="2417276" y="2408820"/>
                  </a:cubicBezTo>
                  <a:cubicBezTo>
                    <a:pt x="2289106" y="2536676"/>
                    <a:pt x="2137866" y="2638962"/>
                    <a:pt x="1966119" y="2713118"/>
                  </a:cubicBezTo>
                  <a:cubicBezTo>
                    <a:pt x="1794372" y="2787275"/>
                    <a:pt x="1609808" y="2825632"/>
                    <a:pt x="1417554" y="2825632"/>
                  </a:cubicBezTo>
                  <a:cubicBezTo>
                    <a:pt x="1222736" y="2825632"/>
                    <a:pt x="1038172" y="2789832"/>
                    <a:pt x="866425" y="2713118"/>
                  </a:cubicBezTo>
                  <a:cubicBezTo>
                    <a:pt x="694678" y="2638962"/>
                    <a:pt x="543438" y="2539233"/>
                    <a:pt x="417832" y="2408820"/>
                  </a:cubicBezTo>
                  <a:cubicBezTo>
                    <a:pt x="289663" y="2280963"/>
                    <a:pt x="187127" y="2132649"/>
                    <a:pt x="112789" y="1961321"/>
                  </a:cubicBezTo>
                  <a:cubicBezTo>
                    <a:pt x="38451" y="1789993"/>
                    <a:pt x="0" y="1608437"/>
                    <a:pt x="0" y="1411538"/>
                  </a:cubicBezTo>
                  <a:cubicBezTo>
                    <a:pt x="0" y="1217195"/>
                    <a:pt x="35887" y="1035639"/>
                    <a:pt x="112789" y="864311"/>
                  </a:cubicBezTo>
                  <a:cubicBezTo>
                    <a:pt x="187127" y="692983"/>
                    <a:pt x="287099" y="544669"/>
                    <a:pt x="417832" y="414256"/>
                  </a:cubicBezTo>
                  <a:cubicBezTo>
                    <a:pt x="546002" y="286399"/>
                    <a:pt x="694678" y="186671"/>
                    <a:pt x="866425" y="112514"/>
                  </a:cubicBezTo>
                  <a:cubicBezTo>
                    <a:pt x="1038172" y="38357"/>
                    <a:pt x="1222736" y="0"/>
                    <a:pt x="1417554" y="0"/>
                  </a:cubicBezTo>
                  <a:close/>
                  <a:moveTo>
                    <a:pt x="1417554" y="2194020"/>
                  </a:moveTo>
                  <a:cubicBezTo>
                    <a:pt x="1525216" y="2194020"/>
                    <a:pt x="1627752" y="2173563"/>
                    <a:pt x="1722597" y="2132649"/>
                  </a:cubicBezTo>
                  <a:cubicBezTo>
                    <a:pt x="1820006" y="2091735"/>
                    <a:pt x="1902034" y="2035478"/>
                    <a:pt x="1973809" y="1963878"/>
                  </a:cubicBezTo>
                  <a:cubicBezTo>
                    <a:pt x="2043021" y="1892279"/>
                    <a:pt x="2099415" y="1807893"/>
                    <a:pt x="2140430" y="1713279"/>
                  </a:cubicBezTo>
                  <a:cubicBezTo>
                    <a:pt x="2181444" y="1618665"/>
                    <a:pt x="2201951" y="1516380"/>
                    <a:pt x="2201951" y="1408980"/>
                  </a:cubicBezTo>
                  <a:cubicBezTo>
                    <a:pt x="2201951" y="1301581"/>
                    <a:pt x="2181444" y="1201853"/>
                    <a:pt x="2140430" y="1107239"/>
                  </a:cubicBezTo>
                  <a:cubicBezTo>
                    <a:pt x="2099415" y="1012625"/>
                    <a:pt x="2043021" y="930797"/>
                    <a:pt x="1973809" y="859197"/>
                  </a:cubicBezTo>
                  <a:cubicBezTo>
                    <a:pt x="1902034" y="787597"/>
                    <a:pt x="1820006" y="731340"/>
                    <a:pt x="1722597" y="690426"/>
                  </a:cubicBezTo>
                  <a:cubicBezTo>
                    <a:pt x="1625188" y="649512"/>
                    <a:pt x="1525216" y="629055"/>
                    <a:pt x="1417554" y="629055"/>
                  </a:cubicBezTo>
                  <a:cubicBezTo>
                    <a:pt x="1309892" y="629055"/>
                    <a:pt x="1207356" y="649512"/>
                    <a:pt x="1112511" y="690426"/>
                  </a:cubicBezTo>
                  <a:cubicBezTo>
                    <a:pt x="1017665" y="731340"/>
                    <a:pt x="933073" y="787597"/>
                    <a:pt x="861299" y="859197"/>
                  </a:cubicBezTo>
                  <a:cubicBezTo>
                    <a:pt x="789524" y="930797"/>
                    <a:pt x="735692" y="1012625"/>
                    <a:pt x="694678" y="1107239"/>
                  </a:cubicBezTo>
                  <a:cubicBezTo>
                    <a:pt x="653664" y="1201853"/>
                    <a:pt x="633157" y="1301581"/>
                    <a:pt x="633157" y="1408980"/>
                  </a:cubicBezTo>
                  <a:cubicBezTo>
                    <a:pt x="633157" y="1516380"/>
                    <a:pt x="653664" y="1618665"/>
                    <a:pt x="694678" y="1713279"/>
                  </a:cubicBezTo>
                  <a:cubicBezTo>
                    <a:pt x="735692" y="1807893"/>
                    <a:pt x="792087" y="1892279"/>
                    <a:pt x="861299" y="1963878"/>
                  </a:cubicBezTo>
                  <a:cubicBezTo>
                    <a:pt x="930510" y="2035478"/>
                    <a:pt x="1015102" y="2091735"/>
                    <a:pt x="1112511" y="2132649"/>
                  </a:cubicBezTo>
                  <a:cubicBezTo>
                    <a:pt x="1207356" y="2173563"/>
                    <a:pt x="1309892" y="2194020"/>
                    <a:pt x="1417554" y="2194020"/>
                  </a:cubicBezTo>
                  <a:close/>
                </a:path>
              </a:pathLst>
            </a:custGeom>
            <a:grpFill/>
            <a:ln w="25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9F0D5A37-9BF1-3838-73F9-26D2DA949FA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25727" y="2550284"/>
            <a:ext cx="1735785" cy="1735785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E5EE7B5-4096-9A42-9028-7DAD94A4EC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6575" y="5190685"/>
            <a:ext cx="6038850" cy="1046407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16A2BB-4CB9-3749-A046-965500015C0E}"/>
              </a:ext>
            </a:extLst>
          </p:cNvPr>
          <p:cNvSpPr/>
          <p:nvPr userDrawn="1"/>
        </p:nvSpPr>
        <p:spPr>
          <a:xfrm>
            <a:off x="2993571" y="315998"/>
            <a:ext cx="6204858" cy="6226004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72FED08-D75D-9DF5-19BD-F53652238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0524090" flipH="1">
            <a:off x="9865704" y="468578"/>
            <a:ext cx="1633274" cy="1959841"/>
          </a:xfrm>
          <a:custGeom>
            <a:avLst/>
            <a:gdLst>
              <a:gd name="connsiteX0" fmla="*/ 0 w 1633274"/>
              <a:gd name="connsiteY0" fmla="*/ 0 h 1959841"/>
              <a:gd name="connsiteX1" fmla="*/ 0 w 1633274"/>
              <a:gd name="connsiteY1" fmla="*/ 1959841 h 1959841"/>
              <a:gd name="connsiteX2" fmla="*/ 306914 w 1633274"/>
              <a:gd name="connsiteY2" fmla="*/ 1959841 h 1959841"/>
              <a:gd name="connsiteX3" fmla="*/ 1633274 w 1633274"/>
              <a:gd name="connsiteY3" fmla="*/ 1301559 h 1959841"/>
              <a:gd name="connsiteX4" fmla="*/ 1633274 w 1633274"/>
              <a:gd name="connsiteY4" fmla="*/ 0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274" h="1959841">
                <a:moveTo>
                  <a:pt x="0" y="0"/>
                </a:moveTo>
                <a:lnTo>
                  <a:pt x="0" y="1959841"/>
                </a:lnTo>
                <a:lnTo>
                  <a:pt x="306914" y="1959841"/>
                </a:lnTo>
                <a:lnTo>
                  <a:pt x="1633274" y="1301559"/>
                </a:lnTo>
                <a:lnTo>
                  <a:pt x="1633274" y="0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E60F4D1A-04AB-2E3D-7410-5E2227BDAE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07821" flipH="1">
            <a:off x="9819026" y="2110667"/>
            <a:ext cx="1633274" cy="1959841"/>
          </a:xfr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D218EFA-F35A-C814-A266-B8FC6E54C0C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rot="21283095" flipH="1">
            <a:off x="9861530" y="4049279"/>
            <a:ext cx="1548267" cy="1959841"/>
          </a:xfrm>
          <a:custGeom>
            <a:avLst/>
            <a:gdLst>
              <a:gd name="connsiteX0" fmla="*/ 0 w 1548267"/>
              <a:gd name="connsiteY0" fmla="*/ 51265 h 1959841"/>
              <a:gd name="connsiteX1" fmla="*/ 0 w 1548267"/>
              <a:gd name="connsiteY1" fmla="*/ 1959841 h 1959841"/>
              <a:gd name="connsiteX2" fmla="*/ 1548267 w 1548267"/>
              <a:gd name="connsiteY2" fmla="*/ 1959841 h 1959841"/>
              <a:gd name="connsiteX3" fmla="*/ 1548267 w 1548267"/>
              <a:gd name="connsiteY3" fmla="*/ 0 h 1959841"/>
              <a:gd name="connsiteX4" fmla="*/ 834223 w 1548267"/>
              <a:gd name="connsiteY4" fmla="*/ 0 h 1959841"/>
              <a:gd name="connsiteX5" fmla="*/ 35266 w 1548267"/>
              <a:gd name="connsiteY5" fmla="*/ 195436 h 19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8267" h="1959841">
                <a:moveTo>
                  <a:pt x="0" y="51265"/>
                </a:moveTo>
                <a:lnTo>
                  <a:pt x="0" y="1959841"/>
                </a:lnTo>
                <a:lnTo>
                  <a:pt x="1548267" y="1959841"/>
                </a:lnTo>
                <a:lnTo>
                  <a:pt x="1548267" y="0"/>
                </a:lnTo>
                <a:lnTo>
                  <a:pt x="834223" y="0"/>
                </a:lnTo>
                <a:lnTo>
                  <a:pt x="35266" y="195436"/>
                </a:lnTo>
                <a:close/>
              </a:path>
            </a:pathLst>
          </a:custGeom>
          <a:solidFill>
            <a:schemeClr val="bg1"/>
          </a:solidFill>
          <a:ln w="101600" cap="sq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  <a:effectLst>
            <a:outerShdw blurRad="63500" sx="102000" sy="102000" algn="ctr" rotWithShape="0">
              <a:prstClr val="black">
                <a:alpha val="37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D3C9-9E99-D94B-AD0B-3B8C536D5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D575-E3A5-4E40-944A-40F05C07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1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A125-3631-A243-9289-55FED48D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117"/>
            <a:ext cx="73215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A7482-3397-8841-80F5-6E4676DC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16842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376F-4305-BA41-9E84-8DED9CCA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DD94-47A6-204F-ADC8-4686F8FB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aphic 7">
            <a:extLst>
              <a:ext uri="{FF2B5EF4-FFF2-40B4-BE49-F238E27FC236}">
                <a16:creationId xmlns:a16="http://schemas.microsoft.com/office/drawing/2014/main" id="{572615C8-DE34-204E-B65E-59E3282C3009}"/>
              </a:ext>
            </a:extLst>
          </p:cNvPr>
          <p:cNvGrpSpPr/>
          <p:nvPr userDrawn="1"/>
        </p:nvGrpSpPr>
        <p:grpSpPr>
          <a:xfrm flipH="1">
            <a:off x="379210" y="1085239"/>
            <a:ext cx="8547890" cy="4927122"/>
            <a:chOff x="739536" y="-236417"/>
            <a:chExt cx="8547890" cy="4927122"/>
          </a:xfrm>
          <a:gradFill>
            <a:gsLst>
              <a:gs pos="47000">
                <a:schemeClr val="accent3">
                  <a:lumMod val="39000"/>
                  <a:lumOff val="61000"/>
                </a:schemeClr>
              </a:gs>
              <a:gs pos="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130000" r="50000" b="-30000"/>
            </a:path>
          </a:gra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55CB464-9E85-5240-B631-6E5C86D95C52}"/>
                </a:ext>
              </a:extLst>
            </p:cNvPr>
            <p:cNvSpPr/>
            <p:nvPr/>
          </p:nvSpPr>
          <p:spPr>
            <a:xfrm>
              <a:off x="1056037" y="-236417"/>
              <a:ext cx="8231389" cy="3547803"/>
            </a:xfrm>
            <a:custGeom>
              <a:avLst/>
              <a:gdLst>
                <a:gd name="connsiteX0" fmla="*/ 4033822 w 4093143"/>
                <a:gd name="connsiteY0" fmla="*/ 617172 h 3547802"/>
                <a:gd name="connsiteX1" fmla="*/ 3723479 w 4093143"/>
                <a:gd name="connsiteY1" fmla="*/ 222371 h 3547802"/>
                <a:gd name="connsiteX2" fmla="*/ 3256774 w 4093143"/>
                <a:gd name="connsiteY2" fmla="*/ 5825 h 3547802"/>
                <a:gd name="connsiteX3" fmla="*/ 2532136 w 4093143"/>
                <a:gd name="connsiteY3" fmla="*/ 7989 h 3547802"/>
                <a:gd name="connsiteX4" fmla="*/ 1579235 w 4093143"/>
                <a:gd name="connsiteY4" fmla="*/ 9287 h 3547802"/>
                <a:gd name="connsiteX5" fmla="*/ 856763 w 4093143"/>
                <a:gd name="connsiteY5" fmla="*/ 74185 h 3547802"/>
                <a:gd name="connsiteX6" fmla="*/ 617238 w 4093143"/>
                <a:gd name="connsiteY6" fmla="*/ 136488 h 3547802"/>
                <a:gd name="connsiteX7" fmla="*/ 341114 w 4093143"/>
                <a:gd name="connsiteY7" fmla="*/ 309552 h 3547802"/>
                <a:gd name="connsiteX8" fmla="*/ 178471 w 4093143"/>
                <a:gd name="connsiteY8" fmla="*/ 535400 h 3547802"/>
                <a:gd name="connsiteX9" fmla="*/ 37485 w 4093143"/>
                <a:gd name="connsiteY9" fmla="*/ 1079685 h 3547802"/>
                <a:gd name="connsiteX10" fmla="*/ 1534 w 4093143"/>
                <a:gd name="connsiteY10" fmla="*/ 1925100 h 3547802"/>
                <a:gd name="connsiteX11" fmla="*/ 16911 w 4093143"/>
                <a:gd name="connsiteY11" fmla="*/ 2447319 h 3547802"/>
                <a:gd name="connsiteX12" fmla="*/ 137756 w 4093143"/>
                <a:gd name="connsiteY12" fmla="*/ 2974298 h 3547802"/>
                <a:gd name="connsiteX13" fmla="*/ 313609 w 4093143"/>
                <a:gd name="connsiteY13" fmla="*/ 3183056 h 3547802"/>
                <a:gd name="connsiteX14" fmla="*/ 879503 w 4093143"/>
                <a:gd name="connsiteY14" fmla="*/ 3502358 h 3547802"/>
                <a:gd name="connsiteX15" fmla="*/ 1828289 w 4093143"/>
                <a:gd name="connsiteY15" fmla="*/ 3558604 h 3547802"/>
                <a:gd name="connsiteX16" fmla="*/ 2552494 w 4093143"/>
                <a:gd name="connsiteY16" fmla="*/ 3553628 h 3547802"/>
                <a:gd name="connsiteX17" fmla="*/ 3143292 w 4093143"/>
                <a:gd name="connsiteY17" fmla="*/ 3505603 h 3547802"/>
                <a:gd name="connsiteX18" fmla="*/ 3680165 w 4093143"/>
                <a:gd name="connsiteY18" fmla="*/ 3327997 h 3547802"/>
                <a:gd name="connsiteX19" fmla="*/ 4029057 w 4093143"/>
                <a:gd name="connsiteY19" fmla="*/ 2773328 h 3547802"/>
                <a:gd name="connsiteX20" fmla="*/ 4108105 w 4093143"/>
                <a:gd name="connsiteY20" fmla="*/ 2138834 h 3547802"/>
                <a:gd name="connsiteX21" fmla="*/ 4076486 w 4093143"/>
                <a:gd name="connsiteY21" fmla="*/ 1018896 h 3547802"/>
                <a:gd name="connsiteX22" fmla="*/ 4033822 w 4093143"/>
                <a:gd name="connsiteY22" fmla="*/ 617172 h 3547802"/>
                <a:gd name="connsiteX23" fmla="*/ 3966469 w 4093143"/>
                <a:gd name="connsiteY23" fmla="*/ 2703886 h 3547802"/>
                <a:gd name="connsiteX24" fmla="*/ 3760512 w 4093143"/>
                <a:gd name="connsiteY24" fmla="*/ 3156664 h 3547802"/>
                <a:gd name="connsiteX25" fmla="*/ 3639667 w 4093143"/>
                <a:gd name="connsiteY25" fmla="*/ 3264828 h 3547802"/>
                <a:gd name="connsiteX26" fmla="*/ 3277998 w 4093143"/>
                <a:gd name="connsiteY26" fmla="*/ 3411067 h 3547802"/>
                <a:gd name="connsiteX27" fmla="*/ 2513295 w 4093143"/>
                <a:gd name="connsiteY27" fmla="*/ 3484403 h 3547802"/>
                <a:gd name="connsiteX28" fmla="*/ 1786275 w 4093143"/>
                <a:gd name="connsiteY28" fmla="*/ 3490676 h 3547802"/>
                <a:gd name="connsiteX29" fmla="*/ 981073 w 4093143"/>
                <a:gd name="connsiteY29" fmla="*/ 3451953 h 3547802"/>
                <a:gd name="connsiteX30" fmla="*/ 602945 w 4093143"/>
                <a:gd name="connsiteY30" fmla="*/ 3342058 h 3547802"/>
                <a:gd name="connsiteX31" fmla="*/ 396122 w 4093143"/>
                <a:gd name="connsiteY31" fmla="*/ 3189546 h 3547802"/>
                <a:gd name="connsiteX32" fmla="*/ 201210 w 4093143"/>
                <a:gd name="connsiteY32" fmla="*/ 2956992 h 3547802"/>
                <a:gd name="connsiteX33" fmla="*/ 91194 w 4093143"/>
                <a:gd name="connsiteY33" fmla="*/ 2500753 h 3547802"/>
                <a:gd name="connsiteX34" fmla="*/ 111768 w 4093143"/>
                <a:gd name="connsiteY34" fmla="*/ 1103048 h 3547802"/>
                <a:gd name="connsiteX35" fmla="*/ 228498 w 4093143"/>
                <a:gd name="connsiteY35" fmla="*/ 599433 h 3547802"/>
                <a:gd name="connsiteX36" fmla="*/ 371000 w 4093143"/>
                <a:gd name="connsiteY36" fmla="*/ 385267 h 3547802"/>
                <a:gd name="connsiteX37" fmla="*/ 736351 w 4093143"/>
                <a:gd name="connsiteY37" fmla="*/ 184297 h 3547802"/>
                <a:gd name="connsiteX38" fmla="*/ 1099969 w 4093143"/>
                <a:gd name="connsiteY38" fmla="*/ 104255 h 3547802"/>
                <a:gd name="connsiteX39" fmla="*/ 1435001 w 4093143"/>
                <a:gd name="connsiteY39" fmla="*/ 92357 h 3547802"/>
                <a:gd name="connsiteX40" fmla="*/ 2171333 w 4093143"/>
                <a:gd name="connsiteY40" fmla="*/ 90410 h 3547802"/>
                <a:gd name="connsiteX41" fmla="*/ 3002523 w 4093143"/>
                <a:gd name="connsiteY41" fmla="*/ 72455 h 3547802"/>
                <a:gd name="connsiteX42" fmla="*/ 3439991 w 4093143"/>
                <a:gd name="connsiteY42" fmla="*/ 129998 h 3547802"/>
                <a:gd name="connsiteX43" fmla="*/ 3719148 w 4093143"/>
                <a:gd name="connsiteY43" fmla="*/ 315176 h 3547802"/>
                <a:gd name="connsiteX44" fmla="*/ 3935716 w 4093143"/>
                <a:gd name="connsiteY44" fmla="*/ 584290 h 3547802"/>
                <a:gd name="connsiteX45" fmla="*/ 4005668 w 4093143"/>
                <a:gd name="connsiteY45" fmla="*/ 1135498 h 3547802"/>
                <a:gd name="connsiteX46" fmla="*/ 4031223 w 4093143"/>
                <a:gd name="connsiteY46" fmla="*/ 2031751 h 3547802"/>
                <a:gd name="connsiteX47" fmla="*/ 3966469 w 4093143"/>
                <a:gd name="connsiteY47" fmla="*/ 2703886 h 35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093143" h="3547802">
                  <a:moveTo>
                    <a:pt x="4033822" y="617172"/>
                  </a:moveTo>
                  <a:cubicBezTo>
                    <a:pt x="3968851" y="460550"/>
                    <a:pt x="3868580" y="314311"/>
                    <a:pt x="3723479" y="222371"/>
                  </a:cubicBezTo>
                  <a:cubicBezTo>
                    <a:pt x="3593105" y="107933"/>
                    <a:pt x="3432411" y="21401"/>
                    <a:pt x="3256774" y="5825"/>
                  </a:cubicBezTo>
                  <a:cubicBezTo>
                    <a:pt x="3015300" y="-3910"/>
                    <a:pt x="2773610" y="-232"/>
                    <a:pt x="2532136" y="7989"/>
                  </a:cubicBezTo>
                  <a:cubicBezTo>
                    <a:pt x="2214431" y="15993"/>
                    <a:pt x="1896291" y="-3693"/>
                    <a:pt x="1579235" y="9287"/>
                  </a:cubicBezTo>
                  <a:cubicBezTo>
                    <a:pt x="1338411" y="27891"/>
                    <a:pt x="1089141" y="-4991"/>
                    <a:pt x="856763" y="74185"/>
                  </a:cubicBezTo>
                  <a:cubicBezTo>
                    <a:pt x="777066" y="95818"/>
                    <a:pt x="694553" y="107716"/>
                    <a:pt x="617238" y="136488"/>
                  </a:cubicBezTo>
                  <a:cubicBezTo>
                    <a:pt x="513935" y="174995"/>
                    <a:pt x="429690" y="247898"/>
                    <a:pt x="341114" y="309552"/>
                  </a:cubicBezTo>
                  <a:cubicBezTo>
                    <a:pt x="261633" y="364283"/>
                    <a:pt x="222434" y="454060"/>
                    <a:pt x="178471" y="535400"/>
                  </a:cubicBezTo>
                  <a:cubicBezTo>
                    <a:pt x="77983" y="698512"/>
                    <a:pt x="70186" y="895805"/>
                    <a:pt x="37485" y="1079685"/>
                  </a:cubicBezTo>
                  <a:cubicBezTo>
                    <a:pt x="31421" y="1361562"/>
                    <a:pt x="-8211" y="1642574"/>
                    <a:pt x="1534" y="1925100"/>
                  </a:cubicBezTo>
                  <a:cubicBezTo>
                    <a:pt x="6732" y="2098164"/>
                    <a:pt x="-8861" y="2274256"/>
                    <a:pt x="16911" y="2447319"/>
                  </a:cubicBezTo>
                  <a:cubicBezTo>
                    <a:pt x="40733" y="2625359"/>
                    <a:pt x="42033" y="2815080"/>
                    <a:pt x="137756" y="2974298"/>
                  </a:cubicBezTo>
                  <a:cubicBezTo>
                    <a:pt x="179337" y="3056936"/>
                    <a:pt x="249505" y="3118590"/>
                    <a:pt x="313609" y="3183056"/>
                  </a:cubicBezTo>
                  <a:cubicBezTo>
                    <a:pt x="457411" y="3349846"/>
                    <a:pt x="658603" y="3474452"/>
                    <a:pt x="879503" y="3502358"/>
                  </a:cubicBezTo>
                  <a:cubicBezTo>
                    <a:pt x="1192228" y="3560983"/>
                    <a:pt x="1511882" y="3551681"/>
                    <a:pt x="1828289" y="3558604"/>
                  </a:cubicBezTo>
                  <a:cubicBezTo>
                    <a:pt x="2069763" y="3546489"/>
                    <a:pt x="2311670" y="3584131"/>
                    <a:pt x="2552494" y="3553628"/>
                  </a:cubicBezTo>
                  <a:cubicBezTo>
                    <a:pt x="2750004" y="3544542"/>
                    <a:pt x="2947948" y="3538918"/>
                    <a:pt x="3143292" y="3505603"/>
                  </a:cubicBezTo>
                  <a:cubicBezTo>
                    <a:pt x="3333440" y="3489162"/>
                    <a:pt x="3513625" y="3417557"/>
                    <a:pt x="3680165" y="3327997"/>
                  </a:cubicBezTo>
                  <a:cubicBezTo>
                    <a:pt x="3875077" y="3206419"/>
                    <a:pt x="3957806" y="2979706"/>
                    <a:pt x="4029057" y="2773328"/>
                  </a:cubicBezTo>
                  <a:cubicBezTo>
                    <a:pt x="4075017" y="2564731"/>
                    <a:pt x="4101480" y="2352321"/>
                    <a:pt x="4108105" y="2138834"/>
                  </a:cubicBezTo>
                  <a:cubicBezTo>
                    <a:pt x="4086448" y="1765882"/>
                    <a:pt x="4100092" y="1391632"/>
                    <a:pt x="4076486" y="1018896"/>
                  </a:cubicBezTo>
                  <a:cubicBezTo>
                    <a:pt x="4069122" y="884556"/>
                    <a:pt x="4073021" y="746970"/>
                    <a:pt x="4033822" y="617172"/>
                  </a:cubicBezTo>
                  <a:close/>
                  <a:moveTo>
                    <a:pt x="3966469" y="2703886"/>
                  </a:moveTo>
                  <a:cubicBezTo>
                    <a:pt x="3930735" y="2867431"/>
                    <a:pt x="3848006" y="3015617"/>
                    <a:pt x="3760512" y="3156664"/>
                  </a:cubicBezTo>
                  <a:cubicBezTo>
                    <a:pt x="3729174" y="3201592"/>
                    <a:pt x="3687802" y="3238623"/>
                    <a:pt x="3639667" y="3264828"/>
                  </a:cubicBezTo>
                  <a:cubicBezTo>
                    <a:pt x="3525990" y="3329076"/>
                    <a:pt x="3404408" y="3378237"/>
                    <a:pt x="3277998" y="3411067"/>
                  </a:cubicBezTo>
                  <a:cubicBezTo>
                    <a:pt x="3026129" y="3461688"/>
                    <a:pt x="2769062" y="3473586"/>
                    <a:pt x="2513295" y="3484403"/>
                  </a:cubicBezTo>
                  <a:cubicBezTo>
                    <a:pt x="2271388" y="3513607"/>
                    <a:pt x="2028615" y="3477048"/>
                    <a:pt x="1786275" y="3490676"/>
                  </a:cubicBezTo>
                  <a:cubicBezTo>
                    <a:pt x="1517946" y="3483754"/>
                    <a:pt x="1247019" y="3493921"/>
                    <a:pt x="981073" y="3451953"/>
                  </a:cubicBezTo>
                  <a:cubicBezTo>
                    <a:pt x="855247" y="3415610"/>
                    <a:pt x="715127" y="3416692"/>
                    <a:pt x="602945" y="3342058"/>
                  </a:cubicBezTo>
                  <a:cubicBezTo>
                    <a:pt x="531044" y="3295547"/>
                    <a:pt x="455029" y="3252282"/>
                    <a:pt x="396122" y="3189546"/>
                  </a:cubicBezTo>
                  <a:cubicBezTo>
                    <a:pt x="327903" y="3114912"/>
                    <a:pt x="248422" y="3048066"/>
                    <a:pt x="201210" y="2956992"/>
                  </a:cubicBezTo>
                  <a:cubicBezTo>
                    <a:pt x="119564" y="2818974"/>
                    <a:pt x="110685" y="2655645"/>
                    <a:pt x="91194" y="2500753"/>
                  </a:cubicBezTo>
                  <a:cubicBezTo>
                    <a:pt x="43332" y="2034347"/>
                    <a:pt x="71053" y="1566642"/>
                    <a:pt x="111768" y="1103048"/>
                  </a:cubicBezTo>
                  <a:cubicBezTo>
                    <a:pt x="153132" y="935826"/>
                    <a:pt x="133424" y="750215"/>
                    <a:pt x="228498" y="599433"/>
                  </a:cubicBezTo>
                  <a:cubicBezTo>
                    <a:pt x="271812" y="525449"/>
                    <a:pt x="300832" y="438917"/>
                    <a:pt x="371000" y="385267"/>
                  </a:cubicBezTo>
                  <a:cubicBezTo>
                    <a:pt x="482533" y="302629"/>
                    <a:pt x="598180" y="216097"/>
                    <a:pt x="736351" y="184297"/>
                  </a:cubicBezTo>
                  <a:cubicBezTo>
                    <a:pt x="857413" y="157905"/>
                    <a:pt x="974576" y="113125"/>
                    <a:pt x="1099969" y="104255"/>
                  </a:cubicBezTo>
                  <a:cubicBezTo>
                    <a:pt x="1212802" y="92790"/>
                    <a:pt x="1323685" y="98631"/>
                    <a:pt x="1435001" y="92357"/>
                  </a:cubicBezTo>
                  <a:cubicBezTo>
                    <a:pt x="1680156" y="80675"/>
                    <a:pt x="1925961" y="63585"/>
                    <a:pt x="2171333" y="90410"/>
                  </a:cubicBezTo>
                  <a:cubicBezTo>
                    <a:pt x="2448541" y="94520"/>
                    <a:pt x="2725315" y="57961"/>
                    <a:pt x="3002523" y="72455"/>
                  </a:cubicBezTo>
                  <a:cubicBezTo>
                    <a:pt x="3149140" y="83055"/>
                    <a:pt x="3301821" y="72455"/>
                    <a:pt x="3439991" y="129998"/>
                  </a:cubicBezTo>
                  <a:cubicBezTo>
                    <a:pt x="3546543" y="168938"/>
                    <a:pt x="3627323" y="251575"/>
                    <a:pt x="3719148" y="315176"/>
                  </a:cubicBezTo>
                  <a:cubicBezTo>
                    <a:pt x="3815088" y="381589"/>
                    <a:pt x="3882007" y="481966"/>
                    <a:pt x="3935716" y="584290"/>
                  </a:cubicBezTo>
                  <a:cubicBezTo>
                    <a:pt x="4000687" y="760166"/>
                    <a:pt x="4000687" y="950320"/>
                    <a:pt x="4005668" y="1135498"/>
                  </a:cubicBezTo>
                  <a:cubicBezTo>
                    <a:pt x="4027325" y="1433816"/>
                    <a:pt x="4018879" y="1733000"/>
                    <a:pt x="4031223" y="2031751"/>
                  </a:cubicBezTo>
                  <a:cubicBezTo>
                    <a:pt x="4040319" y="2257382"/>
                    <a:pt x="4006534" y="2481932"/>
                    <a:pt x="3966469" y="2703886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25496CF-6B65-794E-AB23-C881C5B30B90}"/>
                </a:ext>
              </a:extLst>
            </p:cNvPr>
            <p:cNvSpPr/>
            <p:nvPr/>
          </p:nvSpPr>
          <p:spPr>
            <a:xfrm>
              <a:off x="1167536" y="3222208"/>
              <a:ext cx="628048" cy="584090"/>
            </a:xfrm>
            <a:custGeom>
              <a:avLst/>
              <a:gdLst>
                <a:gd name="connsiteX0" fmla="*/ 224632 w 628048"/>
                <a:gd name="connsiteY0" fmla="*/ 10023 h 584089"/>
                <a:gd name="connsiteX1" fmla="*/ 33835 w 628048"/>
                <a:gd name="connsiteY1" fmla="*/ 145662 h 584089"/>
                <a:gd name="connsiteX2" fmla="*/ 11095 w 628048"/>
                <a:gd name="connsiteY2" fmla="*/ 401364 h 584089"/>
                <a:gd name="connsiteX3" fmla="*/ 263614 w 628048"/>
                <a:gd name="connsiteY3" fmla="*/ 586541 h 584089"/>
                <a:gd name="connsiteX4" fmla="*/ 622251 w 628048"/>
                <a:gd name="connsiteY4" fmla="*/ 183952 h 584089"/>
                <a:gd name="connsiteX5" fmla="*/ 224632 w 628048"/>
                <a:gd name="connsiteY5" fmla="*/ 10023 h 584089"/>
                <a:gd name="connsiteX6" fmla="*/ 561829 w 628048"/>
                <a:gd name="connsiteY6" fmla="*/ 301203 h 584089"/>
                <a:gd name="connsiteX7" fmla="*/ 179152 w 628048"/>
                <a:gd name="connsiteY7" fmla="*/ 488544 h 584089"/>
                <a:gd name="connsiteX8" fmla="*/ 228313 w 628048"/>
                <a:gd name="connsiteY8" fmla="*/ 82710 h 584089"/>
                <a:gd name="connsiteX9" fmla="*/ 561829 w 628048"/>
                <a:gd name="connsiteY9" fmla="*/ 302284 h 58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8048" h="584089">
                  <a:moveTo>
                    <a:pt x="224632" y="10023"/>
                  </a:moveTo>
                  <a:cubicBezTo>
                    <a:pt x="147100" y="26248"/>
                    <a:pt x="65021" y="68649"/>
                    <a:pt x="33835" y="145662"/>
                  </a:cubicBezTo>
                  <a:cubicBezTo>
                    <a:pt x="-1382" y="226157"/>
                    <a:pt x="-9365" y="315927"/>
                    <a:pt x="11095" y="401364"/>
                  </a:cubicBezTo>
                  <a:cubicBezTo>
                    <a:pt x="44663" y="510826"/>
                    <a:pt x="162693" y="557986"/>
                    <a:pt x="263614" y="586541"/>
                  </a:cubicBezTo>
                  <a:cubicBezTo>
                    <a:pt x="483431" y="642354"/>
                    <a:pt x="706063" y="396172"/>
                    <a:pt x="622251" y="183952"/>
                  </a:cubicBezTo>
                  <a:cubicBezTo>
                    <a:pt x="556631" y="38146"/>
                    <a:pt x="375580" y="-26536"/>
                    <a:pt x="224632" y="10023"/>
                  </a:cubicBezTo>
                  <a:close/>
                  <a:moveTo>
                    <a:pt x="561829" y="301203"/>
                  </a:moveTo>
                  <a:cubicBezTo>
                    <a:pt x="552083" y="480540"/>
                    <a:pt x="326852" y="586541"/>
                    <a:pt x="179152" y="488544"/>
                  </a:cubicBezTo>
                  <a:cubicBezTo>
                    <a:pt x="1999" y="416074"/>
                    <a:pt x="57008" y="127274"/>
                    <a:pt x="228313" y="82710"/>
                  </a:cubicBezTo>
                  <a:cubicBezTo>
                    <a:pt x="368650" y="34252"/>
                    <a:pt x="590199" y="128356"/>
                    <a:pt x="561829" y="302284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11C2708-96E0-6A43-ABC9-CE03B6443D5D}"/>
                </a:ext>
              </a:extLst>
            </p:cNvPr>
            <p:cNvSpPr/>
            <p:nvPr/>
          </p:nvSpPr>
          <p:spPr>
            <a:xfrm>
              <a:off x="1055606" y="3862236"/>
              <a:ext cx="411480" cy="411026"/>
            </a:xfrm>
            <a:custGeom>
              <a:avLst/>
              <a:gdLst>
                <a:gd name="connsiteX0" fmla="*/ 145765 w 411480"/>
                <a:gd name="connsiteY0" fmla="*/ 7735 h 411025"/>
                <a:gd name="connsiteX1" fmla="*/ 2830 w 411480"/>
                <a:gd name="connsiteY1" fmla="*/ 174525 h 411025"/>
                <a:gd name="connsiteX2" fmla="*/ 181932 w 411480"/>
                <a:gd name="connsiteY2" fmla="*/ 412488 h 411025"/>
                <a:gd name="connsiteX3" fmla="*/ 414310 w 411480"/>
                <a:gd name="connsiteY3" fmla="*/ 196158 h 411025"/>
                <a:gd name="connsiteX4" fmla="*/ 145765 w 411480"/>
                <a:gd name="connsiteY4" fmla="*/ 7735 h 411025"/>
                <a:gd name="connsiteX5" fmla="*/ 346524 w 411480"/>
                <a:gd name="connsiteY5" fmla="*/ 236828 h 411025"/>
                <a:gd name="connsiteX6" fmla="*/ 123459 w 411480"/>
                <a:gd name="connsiteY6" fmla="*/ 316005 h 411025"/>
                <a:gd name="connsiteX7" fmla="*/ 169371 w 411480"/>
                <a:gd name="connsiteY7" fmla="*/ 76095 h 411025"/>
                <a:gd name="connsiteX8" fmla="*/ 346524 w 411480"/>
                <a:gd name="connsiteY8" fmla="*/ 236828 h 4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80" h="411025">
                  <a:moveTo>
                    <a:pt x="145765" y="7735"/>
                  </a:moveTo>
                  <a:cubicBezTo>
                    <a:pt x="74297" y="33911"/>
                    <a:pt x="7594" y="94267"/>
                    <a:pt x="2830" y="174525"/>
                  </a:cubicBezTo>
                  <a:cubicBezTo>
                    <a:pt x="-17744" y="285286"/>
                    <a:pt x="77113" y="390855"/>
                    <a:pt x="181932" y="412488"/>
                  </a:cubicBezTo>
                  <a:cubicBezTo>
                    <a:pt x="305809" y="437365"/>
                    <a:pt x="417775" y="313842"/>
                    <a:pt x="414310" y="196158"/>
                  </a:cubicBezTo>
                  <a:cubicBezTo>
                    <a:pt x="383990" y="83883"/>
                    <a:pt x="269426" y="-31204"/>
                    <a:pt x="145765" y="7735"/>
                  </a:cubicBezTo>
                  <a:close/>
                  <a:moveTo>
                    <a:pt x="346524" y="236828"/>
                  </a:moveTo>
                  <a:cubicBezTo>
                    <a:pt x="332664" y="334393"/>
                    <a:pt x="194926" y="388259"/>
                    <a:pt x="123459" y="316005"/>
                  </a:cubicBezTo>
                  <a:cubicBezTo>
                    <a:pt x="42462" y="253053"/>
                    <a:pt x="70832" y="104434"/>
                    <a:pt x="169371" y="76095"/>
                  </a:cubicBezTo>
                  <a:cubicBezTo>
                    <a:pt x="261629" y="55111"/>
                    <a:pt x="355403" y="144888"/>
                    <a:pt x="346524" y="236828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1FFBAED-D75C-7649-B3D4-6479AF7FDF31}"/>
                </a:ext>
              </a:extLst>
            </p:cNvPr>
            <p:cNvSpPr/>
            <p:nvPr userDrawn="1"/>
          </p:nvSpPr>
          <p:spPr>
            <a:xfrm>
              <a:off x="739536" y="4321372"/>
              <a:ext cx="369741" cy="369333"/>
            </a:xfrm>
            <a:custGeom>
              <a:avLst/>
              <a:gdLst>
                <a:gd name="connsiteX0" fmla="*/ 145765 w 411480"/>
                <a:gd name="connsiteY0" fmla="*/ 7735 h 411025"/>
                <a:gd name="connsiteX1" fmla="*/ 2830 w 411480"/>
                <a:gd name="connsiteY1" fmla="*/ 174525 h 411025"/>
                <a:gd name="connsiteX2" fmla="*/ 181932 w 411480"/>
                <a:gd name="connsiteY2" fmla="*/ 412488 h 411025"/>
                <a:gd name="connsiteX3" fmla="*/ 414310 w 411480"/>
                <a:gd name="connsiteY3" fmla="*/ 196158 h 411025"/>
                <a:gd name="connsiteX4" fmla="*/ 145765 w 411480"/>
                <a:gd name="connsiteY4" fmla="*/ 7735 h 411025"/>
                <a:gd name="connsiteX5" fmla="*/ 346524 w 411480"/>
                <a:gd name="connsiteY5" fmla="*/ 236828 h 411025"/>
                <a:gd name="connsiteX6" fmla="*/ 123459 w 411480"/>
                <a:gd name="connsiteY6" fmla="*/ 316005 h 411025"/>
                <a:gd name="connsiteX7" fmla="*/ 169371 w 411480"/>
                <a:gd name="connsiteY7" fmla="*/ 76095 h 411025"/>
                <a:gd name="connsiteX8" fmla="*/ 346524 w 411480"/>
                <a:gd name="connsiteY8" fmla="*/ 236828 h 41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80" h="411025">
                  <a:moveTo>
                    <a:pt x="145765" y="7735"/>
                  </a:moveTo>
                  <a:cubicBezTo>
                    <a:pt x="74297" y="33911"/>
                    <a:pt x="7594" y="94267"/>
                    <a:pt x="2830" y="174525"/>
                  </a:cubicBezTo>
                  <a:cubicBezTo>
                    <a:pt x="-17744" y="285286"/>
                    <a:pt x="77113" y="390855"/>
                    <a:pt x="181932" y="412488"/>
                  </a:cubicBezTo>
                  <a:cubicBezTo>
                    <a:pt x="305809" y="437365"/>
                    <a:pt x="417775" y="313842"/>
                    <a:pt x="414310" y="196158"/>
                  </a:cubicBezTo>
                  <a:cubicBezTo>
                    <a:pt x="383990" y="83883"/>
                    <a:pt x="269426" y="-31204"/>
                    <a:pt x="145765" y="7735"/>
                  </a:cubicBezTo>
                  <a:close/>
                  <a:moveTo>
                    <a:pt x="346524" y="236828"/>
                  </a:moveTo>
                  <a:cubicBezTo>
                    <a:pt x="332664" y="334393"/>
                    <a:pt x="194926" y="388259"/>
                    <a:pt x="123459" y="316005"/>
                  </a:cubicBezTo>
                  <a:cubicBezTo>
                    <a:pt x="42462" y="253053"/>
                    <a:pt x="70832" y="104434"/>
                    <a:pt x="169371" y="76095"/>
                  </a:cubicBezTo>
                  <a:cubicBezTo>
                    <a:pt x="261629" y="55111"/>
                    <a:pt x="355403" y="144888"/>
                    <a:pt x="346524" y="236828"/>
                  </a:cubicBezTo>
                  <a:close/>
                </a:path>
              </a:pathLst>
            </a:custGeom>
            <a:grpFill/>
            <a:ln w="216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9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703E0A-A358-FE40-8749-41479324A95C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399E7-5587-F947-9A82-ABEFDE49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7DED-E9C4-F744-AF6C-22BAE371C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4DA-33F6-9A4F-A216-2D6EE0ECD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DF863-5D13-6C42-A3F9-B316F356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3785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B95CD-7456-D649-9A61-623E2205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7F6861-90CC-DA4C-A81D-3CBAC6363B8B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C271C-1EA3-FD48-8D7C-B772C09C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6F95-7AE0-3D49-81C9-C3A90D52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9B2AA-2D16-1E42-9933-CD52CF6E1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61DD3-7294-AE49-A829-6445AE895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5D568-4E5D-5C4D-AF4D-C5A1DC4C2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5A1BF-0EF4-AF46-8E15-15D02E48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C5260-AF62-E441-8783-764B8152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4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5A9FD0-1C3C-974A-97B4-807C7CD45990}"/>
              </a:ext>
            </a:extLst>
          </p:cNvPr>
          <p:cNvSpPr/>
          <p:nvPr userDrawn="1"/>
        </p:nvSpPr>
        <p:spPr>
          <a:xfrm>
            <a:off x="549442" y="365125"/>
            <a:ext cx="11093116" cy="599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3C526-9214-5142-8E1C-A241DB73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213E-D85A-B146-9B6B-60E4151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41A8C-2096-284E-A47B-AD46485C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B81CB-5209-5F43-AF88-525DD10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F69E-3A75-D147-8620-61598343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75D45-ECC0-BE49-BEE9-DCEB92F45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4838EB-E7A3-4140-B50D-27D8F9D65FEA}"/>
              </a:ext>
            </a:extLst>
          </p:cNvPr>
          <p:cNvSpPr/>
          <p:nvPr userDrawn="1"/>
        </p:nvSpPr>
        <p:spPr>
          <a:xfrm>
            <a:off x="5110246" y="0"/>
            <a:ext cx="7081753" cy="6901543"/>
          </a:xfrm>
          <a:custGeom>
            <a:avLst/>
            <a:gdLst>
              <a:gd name="connsiteX0" fmla="*/ 0 w 6994670"/>
              <a:gd name="connsiteY0" fmla="*/ 0 h 6858000"/>
              <a:gd name="connsiteX1" fmla="*/ 6994670 w 6994670"/>
              <a:gd name="connsiteY1" fmla="*/ 0 h 6858000"/>
              <a:gd name="connsiteX2" fmla="*/ 6994670 w 6994670"/>
              <a:gd name="connsiteY2" fmla="*/ 6858000 h 6858000"/>
              <a:gd name="connsiteX3" fmla="*/ 0 w 6994670"/>
              <a:gd name="connsiteY3" fmla="*/ 6858000 h 6858000"/>
              <a:gd name="connsiteX4" fmla="*/ 0 w 6994670"/>
              <a:gd name="connsiteY4" fmla="*/ 0 h 6858000"/>
              <a:gd name="connsiteX0" fmla="*/ 0 w 6994670"/>
              <a:gd name="connsiteY0" fmla="*/ 0 h 6879772"/>
              <a:gd name="connsiteX1" fmla="*/ 6994670 w 6994670"/>
              <a:gd name="connsiteY1" fmla="*/ 0 h 6879772"/>
              <a:gd name="connsiteX2" fmla="*/ 6994670 w 6994670"/>
              <a:gd name="connsiteY2" fmla="*/ 6858000 h 6879772"/>
              <a:gd name="connsiteX3" fmla="*/ 674915 w 6994670"/>
              <a:gd name="connsiteY3" fmla="*/ 6879772 h 6879772"/>
              <a:gd name="connsiteX4" fmla="*/ 0 w 6994670"/>
              <a:gd name="connsiteY4" fmla="*/ 0 h 6879772"/>
              <a:gd name="connsiteX0" fmla="*/ 0 w 6994670"/>
              <a:gd name="connsiteY0" fmla="*/ 0 h 6901543"/>
              <a:gd name="connsiteX1" fmla="*/ 6994670 w 6994670"/>
              <a:gd name="connsiteY1" fmla="*/ 0 h 6901543"/>
              <a:gd name="connsiteX2" fmla="*/ 6994670 w 6994670"/>
              <a:gd name="connsiteY2" fmla="*/ 6858000 h 6901543"/>
              <a:gd name="connsiteX3" fmla="*/ 326572 w 6994670"/>
              <a:gd name="connsiteY3" fmla="*/ 6901543 h 6901543"/>
              <a:gd name="connsiteX4" fmla="*/ 0 w 6994670"/>
              <a:gd name="connsiteY4" fmla="*/ 0 h 6901543"/>
              <a:gd name="connsiteX0" fmla="*/ 0 w 6885813"/>
              <a:gd name="connsiteY0" fmla="*/ 21771 h 6901543"/>
              <a:gd name="connsiteX1" fmla="*/ 6885813 w 6885813"/>
              <a:gd name="connsiteY1" fmla="*/ 0 h 6901543"/>
              <a:gd name="connsiteX2" fmla="*/ 6885813 w 6885813"/>
              <a:gd name="connsiteY2" fmla="*/ 6858000 h 6901543"/>
              <a:gd name="connsiteX3" fmla="*/ 217715 w 6885813"/>
              <a:gd name="connsiteY3" fmla="*/ 6901543 h 6901543"/>
              <a:gd name="connsiteX4" fmla="*/ 0 w 6885813"/>
              <a:gd name="connsiteY4" fmla="*/ 21771 h 69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813" h="6901543">
                <a:moveTo>
                  <a:pt x="0" y="21771"/>
                </a:moveTo>
                <a:lnTo>
                  <a:pt x="6885813" y="0"/>
                </a:lnTo>
                <a:lnTo>
                  <a:pt x="6885813" y="6858000"/>
                </a:lnTo>
                <a:lnTo>
                  <a:pt x="217715" y="6901543"/>
                </a:lnTo>
                <a:lnTo>
                  <a:pt x="0" y="2177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A740D-4443-6E47-8E5C-3F1B021F4E92}"/>
              </a:ext>
            </a:extLst>
          </p:cNvPr>
          <p:cNvSpPr/>
          <p:nvPr userDrawn="1"/>
        </p:nvSpPr>
        <p:spPr>
          <a:xfrm rot="21444626">
            <a:off x="5396424" y="452213"/>
            <a:ext cx="6294657" cy="56323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18A1-65B0-AF47-B7F8-B1120F4A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948" y="457200"/>
            <a:ext cx="325555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180A-B8EA-EA4B-BCB0-8BB88835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212" y="987425"/>
            <a:ext cx="58491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C1508-EC78-7149-B50F-14656A50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9948" y="2057400"/>
            <a:ext cx="325555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B377-CB87-1641-BB32-464DCE27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7918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E178-5027-3044-9D3E-DFBC57E7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81D3938-01F8-FB4F-9450-8D750CECB01D}"/>
              </a:ext>
            </a:extLst>
          </p:cNvPr>
          <p:cNvGrpSpPr/>
          <p:nvPr/>
        </p:nvGrpSpPr>
        <p:grpSpPr>
          <a:xfrm rot="5400000">
            <a:off x="-253455" y="658630"/>
            <a:ext cx="5774753" cy="5083272"/>
            <a:chOff x="-461085" y="450268"/>
            <a:chExt cx="5774753" cy="5083272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B11413-9F75-AD48-966E-45111B60E4CB}"/>
                </a:ext>
              </a:extLst>
            </p:cNvPr>
            <p:cNvSpPr/>
            <p:nvPr/>
          </p:nvSpPr>
          <p:spPr>
            <a:xfrm>
              <a:off x="-461085" y="450268"/>
              <a:ext cx="5774753" cy="3707824"/>
            </a:xfrm>
            <a:custGeom>
              <a:avLst/>
              <a:gdLst>
                <a:gd name="connsiteX0" fmla="*/ 4943931 w 5774753"/>
                <a:gd name="connsiteY0" fmla="*/ 3166557 h 3260882"/>
                <a:gd name="connsiteX1" fmla="*/ 5359755 w 5774753"/>
                <a:gd name="connsiteY1" fmla="*/ 3149937 h 3260882"/>
                <a:gd name="connsiteX2" fmla="*/ 5729634 w 5774753"/>
                <a:gd name="connsiteY2" fmla="*/ 3125954 h 3260882"/>
                <a:gd name="connsiteX3" fmla="*/ 5759141 w 5774753"/>
                <a:gd name="connsiteY3" fmla="*/ 2777355 h 3260882"/>
                <a:gd name="connsiteX4" fmla="*/ 5777688 w 5774753"/>
                <a:gd name="connsiteY4" fmla="*/ 2029666 h 3260882"/>
                <a:gd name="connsiteX5" fmla="*/ 5780849 w 5774753"/>
                <a:gd name="connsiteY5" fmla="*/ 1450070 h 3260882"/>
                <a:gd name="connsiteX6" fmla="*/ 5783799 w 5774753"/>
                <a:gd name="connsiteY6" fmla="*/ 247751 h 3260882"/>
                <a:gd name="connsiteX7" fmla="*/ 5746074 w 5774753"/>
                <a:gd name="connsiteY7" fmla="*/ 5184 h 3260882"/>
                <a:gd name="connsiteX8" fmla="*/ 5152792 w 5774753"/>
                <a:gd name="connsiteY8" fmla="*/ 18648 h 3260882"/>
                <a:gd name="connsiteX9" fmla="*/ 4345169 w 5774753"/>
                <a:gd name="connsiteY9" fmla="*/ 36110 h 3260882"/>
                <a:gd name="connsiteX10" fmla="*/ 3493709 w 5774753"/>
                <a:gd name="connsiteY10" fmla="*/ 73557 h 3260882"/>
                <a:gd name="connsiteX11" fmla="*/ 2849424 w 5774753"/>
                <a:gd name="connsiteY11" fmla="*/ 76923 h 3260882"/>
                <a:gd name="connsiteX12" fmla="*/ 2175000 w 5774753"/>
                <a:gd name="connsiteY12" fmla="*/ 92281 h 3260882"/>
                <a:gd name="connsiteX13" fmla="*/ 1821560 w 5774753"/>
                <a:gd name="connsiteY13" fmla="*/ 111846 h 3260882"/>
                <a:gd name="connsiteX14" fmla="*/ 1064098 w 5774753"/>
                <a:gd name="connsiteY14" fmla="*/ 119210 h 3260882"/>
                <a:gd name="connsiteX15" fmla="*/ 585467 w 5774753"/>
                <a:gd name="connsiteY15" fmla="*/ 130149 h 3260882"/>
                <a:gd name="connsiteX16" fmla="*/ 4620 w 5774753"/>
                <a:gd name="connsiteY16" fmla="*/ 163600 h 3260882"/>
                <a:gd name="connsiteX17" fmla="*/ 25696 w 5774753"/>
                <a:gd name="connsiteY17" fmla="*/ 1056661 h 3260882"/>
                <a:gd name="connsiteX18" fmla="*/ 8203 w 5774753"/>
                <a:gd name="connsiteY18" fmla="*/ 1844322 h 3260882"/>
                <a:gd name="connsiteX19" fmla="*/ 9467 w 5774753"/>
                <a:gd name="connsiteY19" fmla="*/ 2508069 h 3260882"/>
                <a:gd name="connsiteX20" fmla="*/ 15369 w 5774753"/>
                <a:gd name="connsiteY20" fmla="*/ 2941661 h 3260882"/>
                <a:gd name="connsiteX21" fmla="*/ 27803 w 5774753"/>
                <a:gd name="connsiteY21" fmla="*/ 3262069 h 3260882"/>
                <a:gd name="connsiteX22" fmla="*/ 1123742 w 5774753"/>
                <a:gd name="connsiteY22" fmla="*/ 3259544 h 3260882"/>
                <a:gd name="connsiteX23" fmla="*/ 1894482 w 5774753"/>
                <a:gd name="connsiteY23" fmla="*/ 3248394 h 3260882"/>
                <a:gd name="connsiteX24" fmla="*/ 2951219 w 5774753"/>
                <a:gd name="connsiteY24" fmla="*/ 3227356 h 3260882"/>
                <a:gd name="connsiteX25" fmla="*/ 3884664 w 5774753"/>
                <a:gd name="connsiteY25" fmla="*/ 3207581 h 3260882"/>
                <a:gd name="connsiteX26" fmla="*/ 4943931 w 5774753"/>
                <a:gd name="connsiteY26" fmla="*/ 3166557 h 3260882"/>
                <a:gd name="connsiteX27" fmla="*/ 2870499 w 5774753"/>
                <a:gd name="connsiteY27" fmla="*/ 3158563 h 3260882"/>
                <a:gd name="connsiteX28" fmla="*/ 1999017 w 5774753"/>
                <a:gd name="connsiteY28" fmla="*/ 3172027 h 3260882"/>
                <a:gd name="connsiteX29" fmla="*/ 959983 w 5774753"/>
                <a:gd name="connsiteY29" fmla="*/ 3201270 h 3260882"/>
                <a:gd name="connsiteX30" fmla="*/ 104097 w 5774753"/>
                <a:gd name="connsiteY30" fmla="*/ 3196010 h 3260882"/>
                <a:gd name="connsiteX31" fmla="*/ 79860 w 5774753"/>
                <a:gd name="connsiteY31" fmla="*/ 2751899 h 3260882"/>
                <a:gd name="connsiteX32" fmla="*/ 85551 w 5774753"/>
                <a:gd name="connsiteY32" fmla="*/ 2279386 h 3260882"/>
                <a:gd name="connsiteX33" fmla="*/ 80071 w 5774753"/>
                <a:gd name="connsiteY33" fmla="*/ 1407994 h 3260882"/>
                <a:gd name="connsiteX34" fmla="*/ 78807 w 5774753"/>
                <a:gd name="connsiteY34" fmla="*/ 580151 h 3260882"/>
                <a:gd name="connsiteX35" fmla="*/ 75434 w 5774753"/>
                <a:gd name="connsiteY35" fmla="*/ 237022 h 3260882"/>
                <a:gd name="connsiteX36" fmla="*/ 586521 w 5774753"/>
                <a:gd name="connsiteY36" fmla="*/ 188424 h 3260882"/>
                <a:gd name="connsiteX37" fmla="*/ 1166947 w 5774753"/>
                <a:gd name="connsiteY37" fmla="*/ 178537 h 3260882"/>
                <a:gd name="connsiteX38" fmla="*/ 1685410 w 5774753"/>
                <a:gd name="connsiteY38" fmla="*/ 178537 h 3260882"/>
                <a:gd name="connsiteX39" fmla="*/ 2474908 w 5774753"/>
                <a:gd name="connsiteY39" fmla="*/ 146138 h 3260882"/>
                <a:gd name="connsiteX40" fmla="*/ 2826873 w 5774753"/>
                <a:gd name="connsiteY40" fmla="*/ 136461 h 3260882"/>
                <a:gd name="connsiteX41" fmla="*/ 3284427 w 5774753"/>
                <a:gd name="connsiteY41" fmla="*/ 136461 h 3260882"/>
                <a:gd name="connsiteX42" fmla="*/ 4302175 w 5774753"/>
                <a:gd name="connsiteY42" fmla="*/ 101958 h 3260882"/>
                <a:gd name="connsiteX43" fmla="*/ 4985872 w 5774753"/>
                <a:gd name="connsiteY43" fmla="*/ 88073 h 3260882"/>
                <a:gd name="connsiteX44" fmla="*/ 5568827 w 5774753"/>
                <a:gd name="connsiteY44" fmla="*/ 73136 h 3260882"/>
                <a:gd name="connsiteX45" fmla="*/ 5704766 w 5774753"/>
                <a:gd name="connsiteY45" fmla="*/ 81131 h 3260882"/>
                <a:gd name="connsiteX46" fmla="*/ 5716357 w 5774753"/>
                <a:gd name="connsiteY46" fmla="*/ 661358 h 3260882"/>
                <a:gd name="connsiteX47" fmla="*/ 5718675 w 5774753"/>
                <a:gd name="connsiteY47" fmla="*/ 1573984 h 3260882"/>
                <a:gd name="connsiteX48" fmla="*/ 5711931 w 5774753"/>
                <a:gd name="connsiteY48" fmla="*/ 2278966 h 3260882"/>
                <a:gd name="connsiteX49" fmla="*/ 5686429 w 5774753"/>
                <a:gd name="connsiteY49" fmla="*/ 2904213 h 3260882"/>
                <a:gd name="connsiteX50" fmla="*/ 5666407 w 5774753"/>
                <a:gd name="connsiteY50" fmla="*/ 3042853 h 3260882"/>
                <a:gd name="connsiteX51" fmla="*/ 5546065 w 5774753"/>
                <a:gd name="connsiteY51" fmla="*/ 3072097 h 3260882"/>
                <a:gd name="connsiteX52" fmla="*/ 4965428 w 5774753"/>
                <a:gd name="connsiteY52" fmla="*/ 3102391 h 3260882"/>
                <a:gd name="connsiteX53" fmla="*/ 4073503 w 5774753"/>
                <a:gd name="connsiteY53" fmla="*/ 3143205 h 3260882"/>
                <a:gd name="connsiteX54" fmla="*/ 3159659 w 5774753"/>
                <a:gd name="connsiteY54" fmla="*/ 3154355 h 3260882"/>
                <a:gd name="connsiteX55" fmla="*/ 2870289 w 5774753"/>
                <a:gd name="connsiteY55" fmla="*/ 3158562 h 326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74753" h="3260882">
                  <a:moveTo>
                    <a:pt x="4943931" y="3166557"/>
                  </a:moveTo>
                  <a:cubicBezTo>
                    <a:pt x="5083031" y="3178128"/>
                    <a:pt x="5220656" y="3148254"/>
                    <a:pt x="5359755" y="3149937"/>
                  </a:cubicBezTo>
                  <a:cubicBezTo>
                    <a:pt x="5483049" y="3146781"/>
                    <a:pt x="5609714" y="3162980"/>
                    <a:pt x="5729634" y="3125954"/>
                  </a:cubicBezTo>
                  <a:cubicBezTo>
                    <a:pt x="5755769" y="3011297"/>
                    <a:pt x="5757876" y="2894536"/>
                    <a:pt x="5759141" y="2777355"/>
                  </a:cubicBezTo>
                  <a:cubicBezTo>
                    <a:pt x="5774948" y="2528476"/>
                    <a:pt x="5773051" y="2279176"/>
                    <a:pt x="5777688" y="2029666"/>
                  </a:cubicBezTo>
                  <a:cubicBezTo>
                    <a:pt x="5789700" y="1836748"/>
                    <a:pt x="5783589" y="1643199"/>
                    <a:pt x="5780849" y="1450070"/>
                  </a:cubicBezTo>
                  <a:cubicBezTo>
                    <a:pt x="5809934" y="1050349"/>
                    <a:pt x="5780849" y="648524"/>
                    <a:pt x="5783799" y="247751"/>
                  </a:cubicBezTo>
                  <a:cubicBezTo>
                    <a:pt x="5791176" y="163600"/>
                    <a:pt x="5809723" y="72505"/>
                    <a:pt x="5746074" y="5184"/>
                  </a:cubicBezTo>
                  <a:cubicBezTo>
                    <a:pt x="5548383" y="-13540"/>
                    <a:pt x="5350693" y="24960"/>
                    <a:pt x="5152792" y="18648"/>
                  </a:cubicBezTo>
                  <a:cubicBezTo>
                    <a:pt x="4883654" y="32533"/>
                    <a:pt x="4613463" y="6446"/>
                    <a:pt x="4345169" y="36110"/>
                  </a:cubicBezTo>
                  <a:cubicBezTo>
                    <a:pt x="4061279" y="46629"/>
                    <a:pt x="3776124" y="52940"/>
                    <a:pt x="3493709" y="73557"/>
                  </a:cubicBezTo>
                  <a:cubicBezTo>
                    <a:pt x="3278947" y="82183"/>
                    <a:pt x="3063764" y="57148"/>
                    <a:pt x="2849424" y="76923"/>
                  </a:cubicBezTo>
                  <a:cubicBezTo>
                    <a:pt x="2624756" y="91439"/>
                    <a:pt x="2399246" y="70612"/>
                    <a:pt x="2175000" y="92281"/>
                  </a:cubicBezTo>
                  <a:cubicBezTo>
                    <a:pt x="2057397" y="103010"/>
                    <a:pt x="1938952" y="97751"/>
                    <a:pt x="1821560" y="111846"/>
                  </a:cubicBezTo>
                  <a:cubicBezTo>
                    <a:pt x="1568651" y="132884"/>
                    <a:pt x="1315742" y="108901"/>
                    <a:pt x="1064098" y="119210"/>
                  </a:cubicBezTo>
                  <a:cubicBezTo>
                    <a:pt x="904765" y="123417"/>
                    <a:pt x="745011" y="119210"/>
                    <a:pt x="585467" y="130149"/>
                  </a:cubicBezTo>
                  <a:cubicBezTo>
                    <a:pt x="391781" y="143403"/>
                    <a:pt x="196831" y="134567"/>
                    <a:pt x="4620" y="163600"/>
                  </a:cubicBezTo>
                  <a:cubicBezTo>
                    <a:pt x="-13716" y="461497"/>
                    <a:pt x="28646" y="758763"/>
                    <a:pt x="25696" y="1056661"/>
                  </a:cubicBezTo>
                  <a:cubicBezTo>
                    <a:pt x="29068" y="1319425"/>
                    <a:pt x="-1492" y="1581347"/>
                    <a:pt x="8203" y="1844322"/>
                  </a:cubicBezTo>
                  <a:cubicBezTo>
                    <a:pt x="-6761" y="2065851"/>
                    <a:pt x="38552" y="2287170"/>
                    <a:pt x="9467" y="2508069"/>
                  </a:cubicBezTo>
                  <a:cubicBezTo>
                    <a:pt x="-471" y="2652517"/>
                    <a:pt x="1502" y="2797536"/>
                    <a:pt x="15369" y="2941661"/>
                  </a:cubicBezTo>
                  <a:cubicBezTo>
                    <a:pt x="22956" y="3048324"/>
                    <a:pt x="194" y="3157300"/>
                    <a:pt x="27803" y="3262069"/>
                  </a:cubicBezTo>
                  <a:cubicBezTo>
                    <a:pt x="392414" y="3292574"/>
                    <a:pt x="759553" y="3271536"/>
                    <a:pt x="1123742" y="3259544"/>
                  </a:cubicBezTo>
                  <a:cubicBezTo>
                    <a:pt x="1380655" y="3259544"/>
                    <a:pt x="1637568" y="3259544"/>
                    <a:pt x="1894482" y="3248394"/>
                  </a:cubicBezTo>
                  <a:cubicBezTo>
                    <a:pt x="2245604" y="3210316"/>
                    <a:pt x="2599044" y="3244608"/>
                    <a:pt x="2951219" y="3227356"/>
                  </a:cubicBezTo>
                  <a:cubicBezTo>
                    <a:pt x="3262087" y="3212630"/>
                    <a:pt x="3573375" y="3214944"/>
                    <a:pt x="3884664" y="3207581"/>
                  </a:cubicBezTo>
                  <a:cubicBezTo>
                    <a:pt x="4238737" y="3212420"/>
                    <a:pt x="4590912" y="3176865"/>
                    <a:pt x="4943931" y="3166557"/>
                  </a:cubicBezTo>
                  <a:close/>
                  <a:moveTo>
                    <a:pt x="2870499" y="3158563"/>
                  </a:moveTo>
                  <a:cubicBezTo>
                    <a:pt x="2580286" y="3179600"/>
                    <a:pt x="2289020" y="3146360"/>
                    <a:pt x="1999017" y="3172027"/>
                  </a:cubicBezTo>
                  <a:cubicBezTo>
                    <a:pt x="1653586" y="3206739"/>
                    <a:pt x="1306258" y="3185912"/>
                    <a:pt x="959983" y="3201270"/>
                  </a:cubicBezTo>
                  <a:cubicBezTo>
                    <a:pt x="674407" y="3199797"/>
                    <a:pt x="388409" y="3236613"/>
                    <a:pt x="104097" y="3196010"/>
                  </a:cubicBezTo>
                  <a:cubicBezTo>
                    <a:pt x="79228" y="3048744"/>
                    <a:pt x="96932" y="2899796"/>
                    <a:pt x="79860" y="2751899"/>
                  </a:cubicBezTo>
                  <a:cubicBezTo>
                    <a:pt x="60892" y="2594325"/>
                    <a:pt x="99461" y="2436330"/>
                    <a:pt x="85551" y="2279386"/>
                  </a:cubicBezTo>
                  <a:cubicBezTo>
                    <a:pt x="57520" y="1989694"/>
                    <a:pt x="81336" y="1698529"/>
                    <a:pt x="80071" y="1407994"/>
                  </a:cubicBezTo>
                  <a:cubicBezTo>
                    <a:pt x="95246" y="1132187"/>
                    <a:pt x="89134" y="855959"/>
                    <a:pt x="78807" y="580151"/>
                  </a:cubicBezTo>
                  <a:cubicBezTo>
                    <a:pt x="78807" y="465705"/>
                    <a:pt x="62367" y="351469"/>
                    <a:pt x="75434" y="237022"/>
                  </a:cubicBezTo>
                  <a:cubicBezTo>
                    <a:pt x="246148" y="223768"/>
                    <a:pt x="414754" y="190528"/>
                    <a:pt x="586521" y="188424"/>
                  </a:cubicBezTo>
                  <a:cubicBezTo>
                    <a:pt x="780207" y="190528"/>
                    <a:pt x="973261" y="175171"/>
                    <a:pt x="1166947" y="178537"/>
                  </a:cubicBezTo>
                  <a:cubicBezTo>
                    <a:pt x="1339768" y="164441"/>
                    <a:pt x="1512800" y="192211"/>
                    <a:pt x="1685410" y="178537"/>
                  </a:cubicBezTo>
                  <a:cubicBezTo>
                    <a:pt x="1948857" y="169701"/>
                    <a:pt x="2212304" y="144034"/>
                    <a:pt x="2474908" y="146138"/>
                  </a:cubicBezTo>
                  <a:cubicBezTo>
                    <a:pt x="2592300" y="144876"/>
                    <a:pt x="2709902" y="147611"/>
                    <a:pt x="2826873" y="136461"/>
                  </a:cubicBezTo>
                  <a:cubicBezTo>
                    <a:pt x="2979250" y="122996"/>
                    <a:pt x="3131839" y="136461"/>
                    <a:pt x="3284427" y="136461"/>
                  </a:cubicBezTo>
                  <a:cubicBezTo>
                    <a:pt x="3623746" y="129939"/>
                    <a:pt x="3962223" y="105325"/>
                    <a:pt x="4302175" y="101958"/>
                  </a:cubicBezTo>
                  <a:cubicBezTo>
                    <a:pt x="4528950" y="71453"/>
                    <a:pt x="4758043" y="91860"/>
                    <a:pt x="4985872" y="88073"/>
                  </a:cubicBezTo>
                  <a:cubicBezTo>
                    <a:pt x="5180190" y="80289"/>
                    <a:pt x="5375351" y="93543"/>
                    <a:pt x="5568827" y="73136"/>
                  </a:cubicBezTo>
                  <a:cubicBezTo>
                    <a:pt x="5614293" y="69576"/>
                    <a:pt x="5660033" y="72266"/>
                    <a:pt x="5704766" y="81131"/>
                  </a:cubicBezTo>
                  <a:cubicBezTo>
                    <a:pt x="5702236" y="274890"/>
                    <a:pt x="5720783" y="467808"/>
                    <a:pt x="5716357" y="661358"/>
                  </a:cubicBezTo>
                  <a:cubicBezTo>
                    <a:pt x="5735746" y="965356"/>
                    <a:pt x="5725209" y="1269986"/>
                    <a:pt x="5718675" y="1573984"/>
                  </a:cubicBezTo>
                  <a:cubicBezTo>
                    <a:pt x="5739751" y="1808557"/>
                    <a:pt x="5728792" y="2044603"/>
                    <a:pt x="5711931" y="2278966"/>
                  </a:cubicBezTo>
                  <a:cubicBezTo>
                    <a:pt x="5708137" y="2487662"/>
                    <a:pt x="5695914" y="2695728"/>
                    <a:pt x="5686429" y="2904213"/>
                  </a:cubicBezTo>
                  <a:cubicBezTo>
                    <a:pt x="5685380" y="2951064"/>
                    <a:pt x="5678658" y="2997615"/>
                    <a:pt x="5666407" y="3042853"/>
                  </a:cubicBezTo>
                  <a:cubicBezTo>
                    <a:pt x="5634583" y="3070203"/>
                    <a:pt x="5585476" y="3065575"/>
                    <a:pt x="5546065" y="3072097"/>
                  </a:cubicBezTo>
                  <a:cubicBezTo>
                    <a:pt x="5352168" y="3072097"/>
                    <a:pt x="5158482" y="3084930"/>
                    <a:pt x="4965428" y="3102391"/>
                  </a:cubicBezTo>
                  <a:cubicBezTo>
                    <a:pt x="4667839" y="3111017"/>
                    <a:pt x="4370882" y="3133317"/>
                    <a:pt x="4073503" y="3143205"/>
                  </a:cubicBezTo>
                  <a:cubicBezTo>
                    <a:pt x="3768748" y="3145940"/>
                    <a:pt x="3464203" y="3150568"/>
                    <a:pt x="3159659" y="3154355"/>
                  </a:cubicBezTo>
                  <a:cubicBezTo>
                    <a:pt x="3063228" y="3148734"/>
                    <a:pt x="2966515" y="3150141"/>
                    <a:pt x="2870289" y="3158562"/>
                  </a:cubicBezTo>
                  <a:close/>
                </a:path>
              </a:pathLst>
            </a:custGeom>
            <a:grpFill/>
            <a:ln w="210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DFF321A-81F1-3947-BA45-B38E895BB624}"/>
                </a:ext>
              </a:extLst>
            </p:cNvPr>
            <p:cNvSpPr/>
            <p:nvPr/>
          </p:nvSpPr>
          <p:spPr>
            <a:xfrm>
              <a:off x="373481" y="4252804"/>
              <a:ext cx="569045" cy="504911"/>
            </a:xfrm>
            <a:custGeom>
              <a:avLst/>
              <a:gdLst>
                <a:gd name="connsiteX0" fmla="*/ 249130 w 569045"/>
                <a:gd name="connsiteY0" fmla="*/ 511423 h 504910"/>
                <a:gd name="connsiteX1" fmla="*/ 508573 w 569045"/>
                <a:gd name="connsiteY1" fmla="*/ 403709 h 504910"/>
                <a:gd name="connsiteX2" fmla="*/ 490237 w 569045"/>
                <a:gd name="connsiteY2" fmla="*/ 48168 h 504910"/>
                <a:gd name="connsiteX3" fmla="*/ 235431 w 569045"/>
                <a:gd name="connsiteY3" fmla="*/ 8406 h 504910"/>
                <a:gd name="connsiteX4" fmla="*/ 10764 w 569045"/>
                <a:gd name="connsiteY4" fmla="*/ 199220 h 504910"/>
                <a:gd name="connsiteX5" fmla="*/ 249130 w 569045"/>
                <a:gd name="connsiteY5" fmla="*/ 511423 h 504910"/>
                <a:gd name="connsiteX6" fmla="*/ 242175 w 569045"/>
                <a:gd name="connsiteY6" fmla="*/ 81197 h 504910"/>
                <a:gd name="connsiteX7" fmla="*/ 485389 w 569045"/>
                <a:gd name="connsiteY7" fmla="*/ 156093 h 504910"/>
                <a:gd name="connsiteX8" fmla="*/ 311093 w 569045"/>
                <a:gd name="connsiteY8" fmla="*/ 435266 h 504910"/>
                <a:gd name="connsiteX9" fmla="*/ 190961 w 569045"/>
                <a:gd name="connsiteY9" fmla="*/ 428955 h 504910"/>
                <a:gd name="connsiteX10" fmla="*/ 76309 w 569045"/>
                <a:gd name="connsiteY10" fmla="*/ 255392 h 504910"/>
                <a:gd name="connsiteX11" fmla="*/ 242175 w 569045"/>
                <a:gd name="connsiteY11" fmla="*/ 81197 h 50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045" h="504910">
                  <a:moveTo>
                    <a:pt x="249130" y="511423"/>
                  </a:moveTo>
                  <a:cubicBezTo>
                    <a:pt x="345025" y="512896"/>
                    <a:pt x="447664" y="481970"/>
                    <a:pt x="508573" y="403709"/>
                  </a:cubicBezTo>
                  <a:cubicBezTo>
                    <a:pt x="606364" y="310722"/>
                    <a:pt x="605732" y="126429"/>
                    <a:pt x="490237" y="48168"/>
                  </a:cubicBezTo>
                  <a:cubicBezTo>
                    <a:pt x="418790" y="-11790"/>
                    <a:pt x="321631" y="-3375"/>
                    <a:pt x="235431" y="8406"/>
                  </a:cubicBezTo>
                  <a:cubicBezTo>
                    <a:pt x="134900" y="30917"/>
                    <a:pt x="55233" y="109178"/>
                    <a:pt x="10764" y="199220"/>
                  </a:cubicBezTo>
                  <a:cubicBezTo>
                    <a:pt x="-40450" y="343751"/>
                    <a:pt x="99703" y="508899"/>
                    <a:pt x="249130" y="511423"/>
                  </a:cubicBezTo>
                  <a:close/>
                  <a:moveTo>
                    <a:pt x="242175" y="81197"/>
                  </a:moveTo>
                  <a:cubicBezTo>
                    <a:pt x="326478" y="53848"/>
                    <a:pt x="442184" y="71099"/>
                    <a:pt x="485389" y="156093"/>
                  </a:cubicBezTo>
                  <a:cubicBezTo>
                    <a:pt x="538500" y="276009"/>
                    <a:pt x="437547" y="423906"/>
                    <a:pt x="311093" y="435266"/>
                  </a:cubicBezTo>
                  <a:cubicBezTo>
                    <a:pt x="270969" y="439590"/>
                    <a:pt x="230409" y="437459"/>
                    <a:pt x="190961" y="428955"/>
                  </a:cubicBezTo>
                  <a:cubicBezTo>
                    <a:pt x="116985" y="407917"/>
                    <a:pt x="76731" y="327552"/>
                    <a:pt x="76309" y="255392"/>
                  </a:cubicBezTo>
                  <a:cubicBezTo>
                    <a:pt x="104526" y="176583"/>
                    <a:pt x="164759" y="113326"/>
                    <a:pt x="242175" y="81197"/>
                  </a:cubicBezTo>
                  <a:close/>
                </a:path>
              </a:pathLst>
            </a:custGeom>
            <a:grpFill/>
            <a:ln w="210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32AB6FD-CA1E-7D48-8EA8-F82A02A408F3}"/>
                </a:ext>
              </a:extLst>
            </p:cNvPr>
            <p:cNvSpPr/>
            <p:nvPr/>
          </p:nvSpPr>
          <p:spPr>
            <a:xfrm>
              <a:off x="259646" y="4809764"/>
              <a:ext cx="379363" cy="357645"/>
            </a:xfrm>
            <a:custGeom>
              <a:avLst/>
              <a:gdLst>
                <a:gd name="connsiteX0" fmla="*/ 4678 w 379363"/>
                <a:gd name="connsiteY0" fmla="*/ 150327 h 357645"/>
                <a:gd name="connsiteX1" fmla="*/ 50623 w 379363"/>
                <a:gd name="connsiteY1" fmla="*/ 317158 h 357645"/>
                <a:gd name="connsiteX2" fmla="*/ 377930 w 379363"/>
                <a:gd name="connsiteY2" fmla="*/ 236583 h 357645"/>
                <a:gd name="connsiteX3" fmla="*/ 163800 w 379363"/>
                <a:gd name="connsiteY3" fmla="*/ 5165 h 357645"/>
                <a:gd name="connsiteX4" fmla="*/ 4678 w 379363"/>
                <a:gd name="connsiteY4" fmla="*/ 150327 h 357645"/>
                <a:gd name="connsiteX5" fmla="*/ 147150 w 379363"/>
                <a:gd name="connsiteY5" fmla="*/ 100257 h 357645"/>
                <a:gd name="connsiteX6" fmla="*/ 288568 w 379363"/>
                <a:gd name="connsiteY6" fmla="*/ 96470 h 357645"/>
                <a:gd name="connsiteX7" fmla="*/ 290255 w 379363"/>
                <a:gd name="connsiteY7" fmla="*/ 219332 h 357645"/>
                <a:gd name="connsiteX8" fmla="*/ 100573 w 379363"/>
                <a:gd name="connsiteY8" fmla="*/ 267088 h 357645"/>
                <a:gd name="connsiteX9" fmla="*/ 146939 w 379363"/>
                <a:gd name="connsiteY9" fmla="*/ 100047 h 35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363" h="357645">
                  <a:moveTo>
                    <a:pt x="4678" y="150327"/>
                  </a:moveTo>
                  <a:cubicBezTo>
                    <a:pt x="-7124" y="208392"/>
                    <a:pt x="1728" y="277607"/>
                    <a:pt x="50623" y="317158"/>
                  </a:cubicBezTo>
                  <a:cubicBezTo>
                    <a:pt x="156002" y="395630"/>
                    <a:pt x="321868" y="355447"/>
                    <a:pt x="377930" y="236583"/>
                  </a:cubicBezTo>
                  <a:cubicBezTo>
                    <a:pt x="428090" y="110355"/>
                    <a:pt x="287725" y="-28706"/>
                    <a:pt x="163800" y="5165"/>
                  </a:cubicBezTo>
                  <a:cubicBezTo>
                    <a:pt x="95093" y="30201"/>
                    <a:pt x="23225" y="74380"/>
                    <a:pt x="4678" y="150327"/>
                  </a:cubicBezTo>
                  <a:close/>
                  <a:moveTo>
                    <a:pt x="147150" y="100257"/>
                  </a:moveTo>
                  <a:cubicBezTo>
                    <a:pt x="193825" y="91844"/>
                    <a:pt x="241509" y="90567"/>
                    <a:pt x="288568" y="96470"/>
                  </a:cubicBezTo>
                  <a:cubicBezTo>
                    <a:pt x="297210" y="136442"/>
                    <a:pt x="309644" y="180622"/>
                    <a:pt x="290255" y="219332"/>
                  </a:cubicBezTo>
                  <a:cubicBezTo>
                    <a:pt x="250421" y="276976"/>
                    <a:pt x="161271" y="311478"/>
                    <a:pt x="100573" y="267088"/>
                  </a:cubicBezTo>
                  <a:cubicBezTo>
                    <a:pt x="53574" y="214914"/>
                    <a:pt x="86241" y="124871"/>
                    <a:pt x="146939" y="100047"/>
                  </a:cubicBezTo>
                  <a:close/>
                </a:path>
              </a:pathLst>
            </a:custGeom>
            <a:grpFill/>
            <a:ln w="210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7D98692-FD15-6748-A115-B02CD522F474}"/>
                </a:ext>
              </a:extLst>
            </p:cNvPr>
            <p:cNvSpPr/>
            <p:nvPr/>
          </p:nvSpPr>
          <p:spPr>
            <a:xfrm>
              <a:off x="316484" y="5260047"/>
              <a:ext cx="295060" cy="273493"/>
            </a:xfrm>
            <a:custGeom>
              <a:avLst/>
              <a:gdLst>
                <a:gd name="connsiteX0" fmla="*/ 66496 w 295060"/>
                <a:gd name="connsiteY0" fmla="*/ 15613 h 273493"/>
                <a:gd name="connsiteX1" fmla="*/ 76191 w 295060"/>
                <a:gd name="connsiteY1" fmla="*/ 260706 h 273493"/>
                <a:gd name="connsiteX2" fmla="*/ 306760 w 295060"/>
                <a:gd name="connsiteY2" fmla="*/ 98082 h 273493"/>
                <a:gd name="connsiteX3" fmla="*/ 66496 w 295060"/>
                <a:gd name="connsiteY3" fmla="*/ 15613 h 273493"/>
                <a:gd name="connsiteX4" fmla="*/ 125087 w 295060"/>
                <a:gd name="connsiteY4" fmla="*/ 212739 h 273493"/>
                <a:gd name="connsiteX5" fmla="*/ 97056 w 295060"/>
                <a:gd name="connsiteY5" fmla="*/ 86511 h 273493"/>
                <a:gd name="connsiteX6" fmla="*/ 229833 w 295060"/>
                <a:gd name="connsiteY6" fmla="*/ 86511 h 273493"/>
                <a:gd name="connsiteX7" fmla="*/ 151734 w 295060"/>
                <a:gd name="connsiteY7" fmla="*/ 210053 h 273493"/>
                <a:gd name="connsiteX8" fmla="*/ 125087 w 295060"/>
                <a:gd name="connsiteY8" fmla="*/ 212528 h 27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060" h="273493">
                  <a:moveTo>
                    <a:pt x="66496" y="15613"/>
                  </a:moveTo>
                  <a:cubicBezTo>
                    <a:pt x="-24130" y="64211"/>
                    <a:pt x="-23287" y="220523"/>
                    <a:pt x="76191" y="260706"/>
                  </a:cubicBezTo>
                  <a:cubicBezTo>
                    <a:pt x="178408" y="328868"/>
                    <a:pt x="340481" y="218630"/>
                    <a:pt x="306760" y="98082"/>
                  </a:cubicBezTo>
                  <a:cubicBezTo>
                    <a:pt x="267348" y="7408"/>
                    <a:pt x="152485" y="-21203"/>
                    <a:pt x="66496" y="15613"/>
                  </a:cubicBezTo>
                  <a:close/>
                  <a:moveTo>
                    <a:pt x="125087" y="212739"/>
                  </a:moveTo>
                  <a:cubicBezTo>
                    <a:pt x="65653" y="200958"/>
                    <a:pt x="69868" y="126483"/>
                    <a:pt x="97056" y="86511"/>
                  </a:cubicBezTo>
                  <a:cubicBezTo>
                    <a:pt x="137943" y="63580"/>
                    <a:pt x="186417" y="78727"/>
                    <a:pt x="229833" y="86511"/>
                  </a:cubicBezTo>
                  <a:cubicBezTo>
                    <a:pt x="242443" y="142154"/>
                    <a:pt x="207477" y="197466"/>
                    <a:pt x="151734" y="210053"/>
                  </a:cubicBezTo>
                  <a:cubicBezTo>
                    <a:pt x="142996" y="212026"/>
                    <a:pt x="134039" y="212858"/>
                    <a:pt x="125087" y="212528"/>
                  </a:cubicBezTo>
                  <a:close/>
                </a:path>
              </a:pathLst>
            </a:custGeom>
            <a:grpFill/>
            <a:ln w="210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99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0B3D2-D14F-5A49-BAD6-B24B472C409D}"/>
              </a:ext>
            </a:extLst>
          </p:cNvPr>
          <p:cNvSpPr/>
          <p:nvPr userDrawn="1"/>
        </p:nvSpPr>
        <p:spPr>
          <a:xfrm>
            <a:off x="5057555" y="457200"/>
            <a:ext cx="6397223" cy="56323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AAC3E-3431-7C4A-B4E7-1826171C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6F02D-2A85-1440-93FE-974A43268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68429"/>
            <a:ext cx="6172200" cy="50926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BA2AC-FCD7-9948-89CF-3C40B6461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23CF7-6B82-204F-895E-C9EA3E3B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F7318-C108-5941-B39C-47A5CD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A82EA-67F5-EE45-BC1D-8690372E3C35}"/>
              </a:ext>
            </a:extLst>
          </p:cNvPr>
          <p:cNvSpPr/>
          <p:nvPr userDrawn="1"/>
        </p:nvSpPr>
        <p:spPr>
          <a:xfrm>
            <a:off x="737222" y="437322"/>
            <a:ext cx="4172571" cy="5632371"/>
          </a:xfrm>
          <a:prstGeom prst="rect">
            <a:avLst/>
          </a:prstGeom>
          <a:noFill/>
          <a:ln w="104775" cmpd="tri">
            <a:gradFill>
              <a:gsLst>
                <a:gs pos="0">
                  <a:schemeClr val="accent3"/>
                </a:gs>
                <a:gs pos="30000">
                  <a:schemeClr val="accent3">
                    <a:lumMod val="88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1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65B17-78CB-BC47-974D-04F308BD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8B36A-827A-8C46-A6D5-852F1AF3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F59F-0648-0047-94D2-77299FFDF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5D45-ECC0-BE49-BEE9-DCEB92F451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84F9-07EA-BE48-A6C6-26001DD5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61" r:id="rId14"/>
    <p:sldLayoutId id="2147483662" r:id="rId15"/>
    <p:sldLayoutId id="2147483670" r:id="rId16"/>
    <p:sldLayoutId id="2147483671" r:id="rId17"/>
    <p:sldLayoutId id="2147483673" r:id="rId18"/>
    <p:sldLayoutId id="2147483674" r:id="rId19"/>
    <p:sldLayoutId id="2147483675" r:id="rId20"/>
    <p:sldLayoutId id="2147483672" r:id="rId21"/>
    <p:sldLayoutId id="2147483663" r:id="rId22"/>
    <p:sldLayoutId id="2147483676" r:id="rId23"/>
    <p:sldLayoutId id="2147483677" r:id="rId24"/>
    <p:sldLayoutId id="2147483678" r:id="rId25"/>
    <p:sldLayoutId id="2147483679" r:id="rId2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5ED-9E3F-C947-87CE-87336D9C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0" y="1268917"/>
            <a:ext cx="5584371" cy="13255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PHẦN MỀM ỨNG DỤNG</a:t>
            </a:r>
          </a:p>
        </p:txBody>
      </p:sp>
      <p:pic>
        <p:nvPicPr>
          <p:cNvPr id="10" name="Picture Placeholder 9" descr="graduating class">
            <a:extLst>
              <a:ext uri="{FF2B5EF4-FFF2-40B4-BE49-F238E27FC236}">
                <a16:creationId xmlns:a16="http://schemas.microsoft.com/office/drawing/2014/main" id="{AC741668-2A0B-A740-9BB0-4E2FAD7841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b="186"/>
          <a:stretch>
            <a:fillRect/>
          </a:stretch>
        </p:blipFill>
        <p:spPr/>
      </p:pic>
      <p:pic>
        <p:nvPicPr>
          <p:cNvPr id="12" name="Picture Placeholder 11" descr="student in library studying">
            <a:extLst>
              <a:ext uri="{FF2B5EF4-FFF2-40B4-BE49-F238E27FC236}">
                <a16:creationId xmlns:a16="http://schemas.microsoft.com/office/drawing/2014/main" id="{256E2E6A-C74F-254B-B0FB-580CC8C46BD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>
            <a:fillRect/>
          </a:stretch>
        </p:blipFill>
        <p:spPr/>
      </p:pic>
      <p:pic>
        <p:nvPicPr>
          <p:cNvPr id="14" name="Picture Placeholder 13" descr="students at a chemistry table">
            <a:extLst>
              <a:ext uri="{FF2B5EF4-FFF2-40B4-BE49-F238E27FC236}">
                <a16:creationId xmlns:a16="http://schemas.microsoft.com/office/drawing/2014/main" id="{D55F9CB1-6C31-2940-B62C-FCAD460638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" b="28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1C31-E981-7B43-AEC0-309FAFCFB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3587" y="2594480"/>
            <a:ext cx="5584825" cy="1830834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bãi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XYZ</a:t>
            </a:r>
          </a:p>
        </p:txBody>
      </p:sp>
      <p:pic>
        <p:nvPicPr>
          <p:cNvPr id="18" name="Picture Placeholder 17" descr="selfie of a woman and her two friends">
            <a:extLst>
              <a:ext uri="{FF2B5EF4-FFF2-40B4-BE49-F238E27FC236}">
                <a16:creationId xmlns:a16="http://schemas.microsoft.com/office/drawing/2014/main" id="{4B64920E-FA95-0948-BFEF-7B1A4DFDB6D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" r="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560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F36C6-F390-C9FD-0059-3B2BD8893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8" t="28844" r="19490" b="23401"/>
          <a:stretch/>
        </p:blipFill>
        <p:spPr>
          <a:xfrm>
            <a:off x="0" y="951722"/>
            <a:ext cx="12191999" cy="5906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5BFC7-54BB-466A-F898-669622B526F1}"/>
              </a:ext>
            </a:extLst>
          </p:cNvPr>
          <p:cNvSpPr txBox="1"/>
          <p:nvPr/>
        </p:nvSpPr>
        <p:spPr>
          <a:xfrm>
            <a:off x="3928188" y="223935"/>
            <a:ext cx="680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F0"/>
                </a:solidFill>
              </a:rPr>
              <a:t>Sơ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đồ</a:t>
            </a:r>
            <a:r>
              <a:rPr lang="en-US" sz="3200" b="1" dirty="0">
                <a:solidFill>
                  <a:srgbClr val="00B0F0"/>
                </a:solidFill>
              </a:rPr>
              <a:t> user case</a:t>
            </a:r>
          </a:p>
        </p:txBody>
      </p:sp>
    </p:spTree>
    <p:extLst>
      <p:ext uri="{BB962C8B-B14F-4D97-AF65-F5344CB8AC3E}">
        <p14:creationId xmlns:p14="http://schemas.microsoft.com/office/powerpoint/2010/main" val="418403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5ED-9E3F-C947-87CE-87336D9C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0" y="785716"/>
            <a:ext cx="5584371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VIÊN GỒM:</a:t>
            </a:r>
          </a:p>
        </p:txBody>
      </p:sp>
      <p:pic>
        <p:nvPicPr>
          <p:cNvPr id="10" name="Picture Placeholder 9" descr="graduating class">
            <a:extLst>
              <a:ext uri="{FF2B5EF4-FFF2-40B4-BE49-F238E27FC236}">
                <a16:creationId xmlns:a16="http://schemas.microsoft.com/office/drawing/2014/main" id="{AC741668-2A0B-A740-9BB0-4E2FAD7841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b="186"/>
          <a:stretch>
            <a:fillRect/>
          </a:stretch>
        </p:blipFill>
        <p:spPr/>
      </p:pic>
      <p:pic>
        <p:nvPicPr>
          <p:cNvPr id="12" name="Picture Placeholder 11" descr="student in library studying">
            <a:extLst>
              <a:ext uri="{FF2B5EF4-FFF2-40B4-BE49-F238E27FC236}">
                <a16:creationId xmlns:a16="http://schemas.microsoft.com/office/drawing/2014/main" id="{256E2E6A-C74F-254B-B0FB-580CC8C46BD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>
            <a:fillRect/>
          </a:stretch>
        </p:blipFill>
        <p:spPr/>
      </p:pic>
      <p:pic>
        <p:nvPicPr>
          <p:cNvPr id="14" name="Picture Placeholder 13" descr="students at a chemistry table">
            <a:extLst>
              <a:ext uri="{FF2B5EF4-FFF2-40B4-BE49-F238E27FC236}">
                <a16:creationId xmlns:a16="http://schemas.microsoft.com/office/drawing/2014/main" id="{D55F9CB1-6C31-2940-B62C-FCAD460638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" b="28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1C31-E981-7B43-AEC0-309FAFCFB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9998" y="2600609"/>
            <a:ext cx="5584825" cy="1830834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HOÀNG MẠNH ĐỨC		20200162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THÀNH ĐẠT		20203354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VŨ MINH HÒA		20203708</a:t>
            </a:r>
          </a:p>
        </p:txBody>
      </p:sp>
      <p:pic>
        <p:nvPicPr>
          <p:cNvPr id="18" name="Picture Placeholder 17" descr="selfie of a woman and her two friends">
            <a:extLst>
              <a:ext uri="{FF2B5EF4-FFF2-40B4-BE49-F238E27FC236}">
                <a16:creationId xmlns:a16="http://schemas.microsoft.com/office/drawing/2014/main" id="{4B64920E-FA95-0948-BFEF-7B1A4DFDB6D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" r="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47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F03C-BE4F-614B-B5A8-ABDE9E1C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6719" y="746449"/>
            <a:ext cx="7362092" cy="1018544"/>
          </a:xfrm>
        </p:spPr>
        <p:txBody>
          <a:bodyPr>
            <a:normAutofit/>
          </a:bodyPr>
          <a:lstStyle/>
          <a:p>
            <a:r>
              <a:rPr lang="en-US" sz="3600" dirty="0" err="1"/>
              <a:t>Lý</a:t>
            </a:r>
            <a:r>
              <a:rPr lang="en-US" sz="3600" dirty="0"/>
              <a:t> do </a:t>
            </a:r>
            <a:r>
              <a:rPr lang="en-US" sz="3600" dirty="0" err="1"/>
              <a:t>chọn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CD784-F5F4-F643-9A81-C3090B785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772" y="1764993"/>
            <a:ext cx="7242349" cy="30735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lực xây dựng hồ sơ mua sắm, thực hiện quy trình dấu thầu chưa chưa đầy đủ.</a:t>
            </a:r>
          </a:p>
          <a:p>
            <a:pPr>
              <a:lnSpc>
                <a:spcPct val="100000"/>
              </a:lnSpc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bệnh viện chưa quan tâm đúng mức đến công tác quản lý trang thiết bị y tế, nhất là các khâu tiếp nhận, lắp đặt, hướng dẫn sử dụng và bàn giao nghiệm thu đưa trang thiết bị y tế mua sắm vào khai thác sử dụng có hiệu quả.</a:t>
            </a:r>
          </a:p>
          <a:p>
            <a:pPr>
              <a:lnSpc>
                <a:spcPct val="100000"/>
              </a:lnSpc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bệnh viện chưa quan tâm đến việc kiểm tra đối chiếu giữa Hợp đồng và thực tế giao nhận các chứng từ quan trọng ...</a:t>
            </a:r>
          </a:p>
          <a:p>
            <a:pPr>
              <a:lnSpc>
                <a:spcPct val="100000"/>
              </a:lnSpc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bệnh viện chưa chuẩn bị tốt các điều kiện tiếp nhận, đưa Trang thiết bị y tế vào khai thác sử dụng ngay, nhiều nơi còn có hiện tượng “ Đắp chiếu ” không sử dụng.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7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74B002-92F5-6C49-804D-25431213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MỤC TIÊU CỦA CẢ NHÓM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256B7C-622E-01BE-1278-28C81D2B416C}"/>
              </a:ext>
            </a:extLst>
          </p:cNvPr>
          <p:cNvSpPr/>
          <p:nvPr/>
        </p:nvSpPr>
        <p:spPr>
          <a:xfrm>
            <a:off x="905070" y="1959428"/>
            <a:ext cx="2873828" cy="342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NẮM BẮT ĐƯỢC CÁC BƯỚC THIẾT KẾ, HOÀN THIỆN MỘT PHẦN MỀM ỨNG DỤNG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759AE6-A2C7-D9F0-3EEE-39C328499204}"/>
              </a:ext>
            </a:extLst>
          </p:cNvPr>
          <p:cNvSpPr/>
          <p:nvPr/>
        </p:nvSpPr>
        <p:spPr>
          <a:xfrm>
            <a:off x="4425820" y="1959428"/>
            <a:ext cx="2873828" cy="342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CÁC KỸ NĂNG LẬP TRÌNH, HỌC TẬP THÊM NHIỀU NGÔN NGỮ MỚI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FF1AF2-A817-D23A-9B07-59A967CD9482}"/>
              </a:ext>
            </a:extLst>
          </p:cNvPr>
          <p:cNvSpPr/>
          <p:nvPr/>
        </p:nvSpPr>
        <p:spPr>
          <a:xfrm>
            <a:off x="8011885" y="1959427"/>
            <a:ext cx="2873828" cy="342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RÈN LUYỆN KỸ NĂNG LÀM VIỆC NHÓM, PHÂN CHIA CÔNG VIỆC</a:t>
            </a:r>
          </a:p>
        </p:txBody>
      </p:sp>
    </p:spTree>
    <p:extLst>
      <p:ext uri="{BB962C8B-B14F-4D97-AF65-F5344CB8AC3E}">
        <p14:creationId xmlns:p14="http://schemas.microsoft.com/office/powerpoint/2010/main" val="328507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74B002-92F5-6C49-804D-25431213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620"/>
            <a:ext cx="10515600" cy="619613"/>
          </a:xfrm>
        </p:spPr>
        <p:txBody>
          <a:bodyPr>
            <a:normAutofit/>
          </a:bodyPr>
          <a:lstStyle/>
          <a:p>
            <a:r>
              <a:rPr lang="en-US" sz="3600" b="1" dirty="0"/>
              <a:t>NGHIÊN CỨU CÁC NNLT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923D9-950C-97D8-F30A-A690E4B92EFB}"/>
              </a:ext>
            </a:extLst>
          </p:cNvPr>
          <p:cNvSpPr txBox="1"/>
          <p:nvPr/>
        </p:nvSpPr>
        <p:spPr>
          <a:xfrm>
            <a:off x="3069771" y="2575250"/>
            <a:ext cx="7333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bg2"/>
                </a:solidFill>
              </a:rPr>
              <a:t>Các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thành</a:t>
            </a:r>
            <a:r>
              <a:rPr lang="en-US" sz="2400" dirty="0">
                <a:solidFill>
                  <a:schemeClr val="bg2"/>
                </a:solidFill>
              </a:rPr>
              <a:t> viên </a:t>
            </a:r>
            <a:r>
              <a:rPr lang="en-US" sz="2400" dirty="0" err="1">
                <a:solidFill>
                  <a:schemeClr val="bg2"/>
                </a:solidFill>
              </a:rPr>
              <a:t>hướng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đến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fullstack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chemeClr val="bg2"/>
                </a:solidFill>
              </a:rPr>
              <a:t>Sử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dụng</a:t>
            </a:r>
            <a:r>
              <a:rPr lang="en-US" sz="2400" dirty="0">
                <a:solidFill>
                  <a:schemeClr val="bg2"/>
                </a:solidFill>
              </a:rPr>
              <a:t> framework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Front-end: HTML, CSS, Java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/>
                </a:solidFill>
              </a:rPr>
              <a:t>Back-end: Node &amp; Express JS, PHP</a:t>
            </a:r>
          </a:p>
        </p:txBody>
      </p:sp>
    </p:spTree>
    <p:extLst>
      <p:ext uri="{BB962C8B-B14F-4D97-AF65-F5344CB8AC3E}">
        <p14:creationId xmlns:p14="http://schemas.microsoft.com/office/powerpoint/2010/main" val="303180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5ED-9E3F-C947-87CE-87336D9C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0" y="785716"/>
            <a:ext cx="5584371" cy="132556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Picture Placeholder 9" descr="graduating class">
            <a:extLst>
              <a:ext uri="{FF2B5EF4-FFF2-40B4-BE49-F238E27FC236}">
                <a16:creationId xmlns:a16="http://schemas.microsoft.com/office/drawing/2014/main" id="{AC741668-2A0B-A740-9BB0-4E2FAD7841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b="186"/>
          <a:stretch>
            <a:fillRect/>
          </a:stretch>
        </p:blipFill>
        <p:spPr/>
      </p:pic>
      <p:pic>
        <p:nvPicPr>
          <p:cNvPr id="12" name="Picture Placeholder 11" descr="student in library studying">
            <a:extLst>
              <a:ext uri="{FF2B5EF4-FFF2-40B4-BE49-F238E27FC236}">
                <a16:creationId xmlns:a16="http://schemas.microsoft.com/office/drawing/2014/main" id="{256E2E6A-C74F-254B-B0FB-580CC8C46BD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>
            <a:fillRect/>
          </a:stretch>
        </p:blipFill>
        <p:spPr/>
      </p:pic>
      <p:pic>
        <p:nvPicPr>
          <p:cNvPr id="14" name="Picture Placeholder 13" descr="students at a chemistry table">
            <a:extLst>
              <a:ext uri="{FF2B5EF4-FFF2-40B4-BE49-F238E27FC236}">
                <a16:creationId xmlns:a16="http://schemas.microsoft.com/office/drawing/2014/main" id="{D55F9CB1-6C31-2940-B62C-FCAD460638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" b="28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1C31-E981-7B43-AEC0-309FAFCFB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9998" y="2600609"/>
            <a:ext cx="5584825" cy="1830834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THÀNH ĐẠT-20203354: Full-stack, document.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PHP.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8" name="Picture Placeholder 17" descr="selfie of a woman and her two friends">
            <a:extLst>
              <a:ext uri="{FF2B5EF4-FFF2-40B4-BE49-F238E27FC236}">
                <a16:creationId xmlns:a16="http://schemas.microsoft.com/office/drawing/2014/main" id="{4B64920E-FA95-0948-BFEF-7B1A4DFDB6D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" r="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019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5ED-9E3F-C947-87CE-87336D9C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0" y="785716"/>
            <a:ext cx="5584371" cy="132556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Picture Placeholder 9" descr="graduating class">
            <a:extLst>
              <a:ext uri="{FF2B5EF4-FFF2-40B4-BE49-F238E27FC236}">
                <a16:creationId xmlns:a16="http://schemas.microsoft.com/office/drawing/2014/main" id="{AC741668-2A0B-A740-9BB0-4E2FAD7841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b="186"/>
          <a:stretch>
            <a:fillRect/>
          </a:stretch>
        </p:blipFill>
        <p:spPr/>
      </p:pic>
      <p:pic>
        <p:nvPicPr>
          <p:cNvPr id="12" name="Picture Placeholder 11" descr="student in library studying">
            <a:extLst>
              <a:ext uri="{FF2B5EF4-FFF2-40B4-BE49-F238E27FC236}">
                <a16:creationId xmlns:a16="http://schemas.microsoft.com/office/drawing/2014/main" id="{256E2E6A-C74F-254B-B0FB-580CC8C46BD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>
            <a:fillRect/>
          </a:stretch>
        </p:blipFill>
        <p:spPr/>
      </p:pic>
      <p:pic>
        <p:nvPicPr>
          <p:cNvPr id="14" name="Picture Placeholder 13" descr="students at a chemistry table">
            <a:extLst>
              <a:ext uri="{FF2B5EF4-FFF2-40B4-BE49-F238E27FC236}">
                <a16:creationId xmlns:a16="http://schemas.microsoft.com/office/drawing/2014/main" id="{D55F9CB1-6C31-2940-B62C-FCAD460638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" b="28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1C31-E981-7B43-AEC0-309FAFCFB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667" y="2600609"/>
            <a:ext cx="5584825" cy="1830834"/>
          </a:xfrm>
        </p:spPr>
        <p:txBody>
          <a:bodyPr/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Đức-20200162: Full-stack, document.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PHP.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8" name="Picture Placeholder 17" descr="selfie of a woman and her two friends">
            <a:extLst>
              <a:ext uri="{FF2B5EF4-FFF2-40B4-BE49-F238E27FC236}">
                <a16:creationId xmlns:a16="http://schemas.microsoft.com/office/drawing/2014/main" id="{4B64920E-FA95-0948-BFEF-7B1A4DFDB6D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" r="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08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5ED-9E3F-C947-87CE-87336D9C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0" y="785716"/>
            <a:ext cx="5584371" cy="1325563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Picture Placeholder 9" descr="graduating class">
            <a:extLst>
              <a:ext uri="{FF2B5EF4-FFF2-40B4-BE49-F238E27FC236}">
                <a16:creationId xmlns:a16="http://schemas.microsoft.com/office/drawing/2014/main" id="{AC741668-2A0B-A740-9BB0-4E2FAD7841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b="186"/>
          <a:stretch>
            <a:fillRect/>
          </a:stretch>
        </p:blipFill>
        <p:spPr/>
      </p:pic>
      <p:pic>
        <p:nvPicPr>
          <p:cNvPr id="12" name="Picture Placeholder 11" descr="student in library studying">
            <a:extLst>
              <a:ext uri="{FF2B5EF4-FFF2-40B4-BE49-F238E27FC236}">
                <a16:creationId xmlns:a16="http://schemas.microsoft.com/office/drawing/2014/main" id="{256E2E6A-C74F-254B-B0FB-580CC8C46BD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>
            <a:fillRect/>
          </a:stretch>
        </p:blipFill>
        <p:spPr/>
      </p:pic>
      <p:pic>
        <p:nvPicPr>
          <p:cNvPr id="14" name="Picture Placeholder 13" descr="students at a chemistry table">
            <a:extLst>
              <a:ext uri="{FF2B5EF4-FFF2-40B4-BE49-F238E27FC236}">
                <a16:creationId xmlns:a16="http://schemas.microsoft.com/office/drawing/2014/main" id="{D55F9CB1-6C31-2940-B62C-FCAD460638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" b="28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1C31-E981-7B43-AEC0-309FAFCFB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9998" y="2600609"/>
            <a:ext cx="5584825" cy="1830834"/>
          </a:xfrm>
        </p:spPr>
        <p:txBody>
          <a:bodyPr/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Backend, database.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 SQL.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8" name="Picture Placeholder 17" descr="selfie of a woman and her two friends">
            <a:extLst>
              <a:ext uri="{FF2B5EF4-FFF2-40B4-BE49-F238E27FC236}">
                <a16:creationId xmlns:a16="http://schemas.microsoft.com/office/drawing/2014/main" id="{4B64920E-FA95-0948-BFEF-7B1A4DFDB6D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" r="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24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graduating class">
            <a:extLst>
              <a:ext uri="{FF2B5EF4-FFF2-40B4-BE49-F238E27FC236}">
                <a16:creationId xmlns:a16="http://schemas.microsoft.com/office/drawing/2014/main" id="{AC741668-2A0B-A740-9BB0-4E2FAD7841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b="186"/>
          <a:stretch>
            <a:fillRect/>
          </a:stretch>
        </p:blipFill>
        <p:spPr/>
      </p:pic>
      <p:pic>
        <p:nvPicPr>
          <p:cNvPr id="12" name="Picture Placeholder 11" descr="student in library studying">
            <a:extLst>
              <a:ext uri="{FF2B5EF4-FFF2-40B4-BE49-F238E27FC236}">
                <a16:creationId xmlns:a16="http://schemas.microsoft.com/office/drawing/2014/main" id="{256E2E6A-C74F-254B-B0FB-580CC8C46BD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>
            <a:fillRect/>
          </a:stretch>
        </p:blipFill>
        <p:spPr/>
      </p:pic>
      <p:pic>
        <p:nvPicPr>
          <p:cNvPr id="14" name="Picture Placeholder 13" descr="students at a chemistry table">
            <a:extLst>
              <a:ext uri="{FF2B5EF4-FFF2-40B4-BE49-F238E27FC236}">
                <a16:creationId xmlns:a16="http://schemas.microsoft.com/office/drawing/2014/main" id="{D55F9CB1-6C31-2940-B62C-FCAD460638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" b="28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1C31-E981-7B43-AEC0-309FAFCFB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9998" y="2600609"/>
            <a:ext cx="5584825" cy="1830834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8" name="Picture Placeholder 17" descr="selfie of a woman and her two friends">
            <a:extLst>
              <a:ext uri="{FF2B5EF4-FFF2-40B4-BE49-F238E27FC236}">
                <a16:creationId xmlns:a16="http://schemas.microsoft.com/office/drawing/2014/main" id="{4B64920E-FA95-0948-BFEF-7B1A4DFDB6D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" r="105"/>
          <a:stretch>
            <a:fillRect/>
          </a:stretch>
        </p:blipFill>
        <p:spPr/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536035C-4FCF-27E6-EF09-02830C5937AF}"/>
              </a:ext>
            </a:extLst>
          </p:cNvPr>
          <p:cNvSpPr/>
          <p:nvPr/>
        </p:nvSpPr>
        <p:spPr>
          <a:xfrm>
            <a:off x="3834882" y="1642188"/>
            <a:ext cx="4441371" cy="306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SÁT VÀ PHÂN 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BÀI TOÁN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3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865037_win32_fixed" id="{30AB8F17-715E-4260-AF9A-3B57FD0F744A}" vid="{FAAE6D59-7FD6-41AF-AD96-26450E7211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6FBEE50-EB7D-41C1-8179-2228E7662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BA74C3-E84E-4CF4-94A4-32FCB6FA6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7AC725-6DF6-4200-9EB9-096AD491A93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{11944722-78B8-4BF8-8641-D99180C266B2}tf11865037_win32</Template>
  <TotalTime>83</TotalTime>
  <Words>375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Lucida Handwriting</vt:lpstr>
      <vt:lpstr>Times New Roman</vt:lpstr>
      <vt:lpstr>Office Theme</vt:lpstr>
      <vt:lpstr>KỸ THUẬT PHẦN MỀM ỨNG DỤNG</vt:lpstr>
      <vt:lpstr>CÁC THÀNH VIÊN GỒM:</vt:lpstr>
      <vt:lpstr>Lý do chọn đề tài</vt:lpstr>
      <vt:lpstr>MỤC TIÊU CỦA CẢ NHÓM </vt:lpstr>
      <vt:lpstr>NGHIÊN CỨU CÁC NNLT</vt:lpstr>
      <vt:lpstr>Nhiệm vụ các thành viên:</vt:lpstr>
      <vt:lpstr>Nhiệm vụ các thành viên:</vt:lpstr>
      <vt:lpstr>Nhiệm vụ các thành viên: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PHẦN MỀM ỨNG DỤNG</dc:title>
  <dc:creator>Do Thanh Dat 20203354</dc:creator>
  <cp:lastModifiedBy>Do Thanh Dat 20203354</cp:lastModifiedBy>
  <cp:revision>5</cp:revision>
  <dcterms:created xsi:type="dcterms:W3CDTF">2022-10-18T02:27:19Z</dcterms:created>
  <dcterms:modified xsi:type="dcterms:W3CDTF">2022-11-13T16:18:20Z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