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63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9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A7F4C-EAD4-4B1F-98A7-ED47CCCB6361}" type="datetimeFigureOut">
              <a:rPr lang="en-SG" smtClean="0"/>
              <a:t>20/8/2019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87FA0-FB03-47E1-930F-9728E8E99A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384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08A62-9997-440B-B23D-19021265B659}"/>
              </a:ext>
            </a:extLst>
          </p:cNvPr>
          <p:cNvSpPr/>
          <p:nvPr userDrawn="1"/>
        </p:nvSpPr>
        <p:spPr>
          <a:xfrm>
            <a:off x="0" y="1197527"/>
            <a:ext cx="9144000" cy="2002873"/>
          </a:xfrm>
          <a:prstGeom prst="rect">
            <a:avLst/>
          </a:prstGeom>
          <a:solidFill>
            <a:srgbClr val="C41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292087"/>
            <a:ext cx="6858000" cy="1729409"/>
          </a:xfrm>
        </p:spPr>
        <p:txBody>
          <a:bodyPr anchor="ctr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55F1B6C8-774F-4CBF-BBAD-3924EBFA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9085E5EA-DFFD-4C04-8C63-8C0376D4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F1DD08A-86AE-470C-B5B5-5CA16A86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BFB0A77-91D1-497B-B2AE-6A1DAD6CD7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0" y="3270250"/>
            <a:ext cx="6858000" cy="6556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BACE-2D7A-4AEC-95FA-FE1FE521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B272C-F101-4F46-9B7D-B4F68F4F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FF3D7-30A5-4234-9B04-8DCB37B3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607C4-39DE-4BDC-8ABC-AB07A2A9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333475-D505-44EB-8E5B-4033FF2AD0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950" y="1381125"/>
            <a:ext cx="8026400" cy="4851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177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F86CC99-B2E5-410C-9548-BC17B3800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Department of Industrial Automation</a:t>
            </a:r>
          </a:p>
          <a:p>
            <a:r>
              <a:rPr lang="en-US" dirty="0"/>
              <a:t>School of Electrical Engineering, HUST</a:t>
            </a:r>
          </a:p>
          <a:p>
            <a:r>
              <a:rPr lang="en-US" dirty="0"/>
              <a:t>Email: abc.xyz@hust.edu.vn</a:t>
            </a:r>
            <a:endParaRPr lang="en-S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15D0BD9-3869-4A82-8A45-856F7A3AD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S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68B5A93-8B00-4E8F-A270-AFB1B5279C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Name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6125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C77E17B-F9F7-44D9-881C-D419A1F6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S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8DE821-0374-4794-8744-35C292CC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Results and Discussion</a:t>
            </a:r>
          </a:p>
          <a:p>
            <a:r>
              <a:rPr lang="en-US" dirty="0"/>
              <a:t>Conclusions and Future works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8308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013F-B89B-4A52-AA11-5D949FC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CFD58-2435-4E0D-9CFD-93B7A6606F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644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CA70FE-7BE5-41B0-8EB4-E50EA7D2D8D6}"/>
              </a:ext>
            </a:extLst>
          </p:cNvPr>
          <p:cNvSpPr txBox="1"/>
          <p:nvPr/>
        </p:nvSpPr>
        <p:spPr>
          <a:xfrm>
            <a:off x="2331508" y="2828835"/>
            <a:ext cx="5486400" cy="12003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7200" b="1" dirty="0">
                <a:ln/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0</TotalTime>
  <Words>40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Presentation title</vt:lpstr>
      <vt:lpstr>Contents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Hang;chinh.hoangduc@hust.edu.vn</dc:creator>
  <cp:lastModifiedBy>Hoang Duc Chinh</cp:lastModifiedBy>
  <cp:revision>35</cp:revision>
  <dcterms:created xsi:type="dcterms:W3CDTF">2016-07-25T07:53:11Z</dcterms:created>
  <dcterms:modified xsi:type="dcterms:W3CDTF">2019-08-20T03:45:31Z</dcterms:modified>
</cp:coreProperties>
</file>