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F19B-BF7A-40BB-834F-F0F2DCE8D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074A-EB92-40DB-8BB9-BE2954CA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F1FE-A2A4-42A8-B3CF-B735FEC3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3227-9062-4284-B5E4-AED0A3AD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AA1-C7BB-4889-B453-45D9E0C4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EDA-0351-476F-8959-6214285A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C8B2E-A427-4C10-9643-BFFDD7BF2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FC42-E7CE-47BE-9727-5A8546D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BA82-3FED-42E6-8E9F-20B9F784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FCD3-E81C-4E91-998A-77532033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26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7FEB7-F2BF-44D8-8CAC-B36C92C3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8E37-210D-409C-AD56-7BC22403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2461-CE69-41C6-B8C0-ACE596EF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2D43-4513-452A-A0FB-BA9FABD9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34D5-DF8F-4A6C-BC8D-A81FB41D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08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D2BE-DA69-490B-8895-1B486319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476-6D84-433A-B61D-60EF6251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7BFF-E137-4C35-90DD-BFE91700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69-1824-49A4-81C7-D2C9612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B067-9F81-411E-976D-16AB1A23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14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F915-D406-45DB-AC28-EDE07952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FB48-F866-49A1-8C08-1B512C30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BA7A-9449-43B6-93DE-DCACAAEC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AAA7-4AB4-4E17-A0E4-7E22491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6EC9-96A8-4681-A043-0ACC572B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5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074-820A-4E50-8364-6CF4A7B1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3B0C-6218-4137-AF2F-4FEAD00D9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7F35B-5389-428A-B10B-C5AB89CC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D827-0125-499A-84DD-971EF1D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DE88-1119-43EA-A5A7-065E366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D645-40DB-491C-BEFE-2D17EA7C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9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13B-D32A-454C-83C9-E74FE147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752FE-3307-44DB-A3AD-B1CE2969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F87A0-8615-4194-B7C8-444C5BDF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CCB37-D1F5-4F35-8B3B-53FCA39C8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DD3BB-31EB-4619-91F3-39414E0D6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D934E-F8AF-40BC-BA85-BB364782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48EEB-D010-4735-AFD9-3012043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CB62-5F4F-4C73-84E3-25D2BFCF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95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F3C-1348-46F2-8A9F-69B293C7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0CBDC-D730-4C4E-936D-1AA4A641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96E2-FBAE-4C58-959C-BCDD4A98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FA253-DF5F-4246-9EA0-409CD748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5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C599-4DAA-413B-B754-5F5FDFF0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7F717-FCF7-498D-A7BC-87BE8EB0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5E7DB-755F-4876-901E-4DCC4819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60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BC58-0471-4669-ABB7-51F4E16D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D9E2-E8B6-4553-81E4-FD89DBDD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68851-CC31-45DC-8A25-8BE65CC0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C4B9-64A4-4529-8A02-953A8A30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E171-7DB8-4FA0-BA07-CF339E4A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AA68-96E7-4FE0-9A43-60FC9F56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9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A84-AFB3-4C75-B4D2-C4B1D892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E5C7D-3CEE-441B-973C-0C4414F61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4CBE-393A-4BD2-8CB4-6AF7BC006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0C743-A914-4A06-BAF6-AC6B952C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FEDCA-6ED3-4F9E-8560-5E243AD7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1DE2-BB49-4C51-8605-18D4E72F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3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F2C03-9327-47E8-8127-244393B7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FB79-7141-4A73-AB99-719E283F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ACCE-756C-4536-BBA8-47B8DC984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DFDB-4DB4-48C5-A006-395719DBDAB1}" type="datetimeFigureOut">
              <a:rPr lang="vi-VN" smtClean="0"/>
              <a:t>15/06/2022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298E-1274-44F3-934F-2C768EFB1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FD62-BB1B-4535-B795-AB4B3D43B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23F7-24E1-4B7C-9BCD-1B597FE8E9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275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26D8-DCCE-4965-9B16-0A3D96CF7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firmware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182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84B6-6462-48C1-AE60-DB5C9C48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Socket IO</a:t>
            </a:r>
            <a:endParaRPr lang="vi-V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EC397-C90C-473A-A4B2-B37FD3723292}"/>
              </a:ext>
            </a:extLst>
          </p:cNvPr>
          <p:cNvSpPr/>
          <p:nvPr/>
        </p:nvSpPr>
        <p:spPr>
          <a:xfrm>
            <a:off x="4200939" y="1848505"/>
            <a:ext cx="3048000" cy="13255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 Server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1B8BF-98C8-49B8-9D1A-793E9BC38DA7}"/>
              </a:ext>
            </a:extLst>
          </p:cNvPr>
          <p:cNvSpPr/>
          <p:nvPr/>
        </p:nvSpPr>
        <p:spPr>
          <a:xfrm>
            <a:off x="1245705" y="4320790"/>
            <a:ext cx="30480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Board </a:t>
            </a:r>
            <a:r>
              <a:rPr lang="en-US" dirty="0" err="1"/>
              <a:t>mạch</a:t>
            </a:r>
            <a:endParaRPr lang="vi-V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FAE41-F155-4CA0-AA56-CA83915AC3E4}"/>
              </a:ext>
            </a:extLst>
          </p:cNvPr>
          <p:cNvSpPr/>
          <p:nvPr/>
        </p:nvSpPr>
        <p:spPr>
          <a:xfrm>
            <a:off x="7434470" y="4346713"/>
            <a:ext cx="30480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app </a:t>
            </a:r>
            <a:r>
              <a:rPr lang="en-US" dirty="0" err="1"/>
              <a:t>hoặc</a:t>
            </a:r>
            <a:r>
              <a:rPr lang="en-US" dirty="0"/>
              <a:t> web</a:t>
            </a:r>
            <a:endParaRPr lang="vi-V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E1F1BB-ACF2-4F0D-A349-B76AE22D2C5E}"/>
              </a:ext>
            </a:extLst>
          </p:cNvPr>
          <p:cNvCxnSpPr>
            <a:cxnSpLocks/>
          </p:cNvCxnSpPr>
          <p:nvPr/>
        </p:nvCxnSpPr>
        <p:spPr>
          <a:xfrm flipH="1">
            <a:off x="3273288" y="3061252"/>
            <a:ext cx="1113182" cy="1113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B58CC3-78B7-4AA4-9832-18E7383D53AB}"/>
              </a:ext>
            </a:extLst>
          </p:cNvPr>
          <p:cNvCxnSpPr>
            <a:cxnSpLocks/>
          </p:cNvCxnSpPr>
          <p:nvPr/>
        </p:nvCxnSpPr>
        <p:spPr>
          <a:xfrm>
            <a:off x="7129670" y="2768266"/>
            <a:ext cx="1709531" cy="1510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0A8C77-014F-4C16-B07E-4D18DDBD7337}"/>
              </a:ext>
            </a:extLst>
          </p:cNvPr>
          <p:cNvSpPr txBox="1"/>
          <p:nvPr/>
        </p:nvSpPr>
        <p:spPr>
          <a:xfrm rot="18844979">
            <a:off x="3916018" y="3562763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ABEC2-32D3-4514-A447-C5471C994B1C}"/>
              </a:ext>
            </a:extLst>
          </p:cNvPr>
          <p:cNvSpPr txBox="1"/>
          <p:nvPr/>
        </p:nvSpPr>
        <p:spPr>
          <a:xfrm rot="2503323">
            <a:off x="7381461" y="3575723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0EBD74-8F2D-406A-89ED-018098ED43D7}"/>
              </a:ext>
            </a:extLst>
          </p:cNvPr>
          <p:cNvSpPr/>
          <p:nvPr/>
        </p:nvSpPr>
        <p:spPr>
          <a:xfrm>
            <a:off x="8375645" y="534176"/>
            <a:ext cx="3680521" cy="2313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board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ESP_JSON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server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board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ESP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983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84B6-6462-48C1-AE60-DB5C9C48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data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JSON</a:t>
            </a:r>
            <a:endParaRPr lang="vi-VN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27E5244D-8596-4EC2-8024-E9851501C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9189"/>
              </p:ext>
            </p:extLst>
          </p:nvPr>
        </p:nvGraphicFramePr>
        <p:xfrm>
          <a:off x="1568174" y="1846101"/>
          <a:ext cx="81280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83936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68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0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Float, 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Float,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0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Float,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Float,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5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0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64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TB2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0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8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TB3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0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TB4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Trạng thái 0 hoặc 1</a:t>
                      </a:r>
                      <a:endParaRPr lang="vi-VN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3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0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5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147-654E-41DB-9FEC-9B491CCBCDA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/>
              <a:t> về</a:t>
            </a:r>
            <a:r>
              <a:rPr lang="en-US" dirty="0"/>
              <a:t> server</a:t>
            </a: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BB645-2C4D-4CA6-94CC-D345516EEAB3}"/>
              </a:ext>
            </a:extLst>
          </p:cNvPr>
          <p:cNvSpPr/>
          <p:nvPr/>
        </p:nvSpPr>
        <p:spPr>
          <a:xfrm>
            <a:off x="1020417" y="2766218"/>
            <a:ext cx="249140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52E12-35B4-499F-9AB7-716216E754BD}"/>
              </a:ext>
            </a:extLst>
          </p:cNvPr>
          <p:cNvSpPr/>
          <p:nvPr/>
        </p:nvSpPr>
        <p:spPr>
          <a:xfrm>
            <a:off x="4724400" y="2766217"/>
            <a:ext cx="249140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data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JSON</a:t>
            </a: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32F38-98CC-4AD6-B4ED-5278071D6280}"/>
              </a:ext>
            </a:extLst>
          </p:cNvPr>
          <p:cNvSpPr/>
          <p:nvPr/>
        </p:nvSpPr>
        <p:spPr>
          <a:xfrm>
            <a:off x="8680175" y="2766216"/>
            <a:ext cx="249140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Board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ESPJSON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data </a:t>
            </a:r>
            <a:r>
              <a:rPr lang="en-US" dirty="0" err="1"/>
              <a:t>cho</a:t>
            </a:r>
            <a:r>
              <a:rPr lang="en-US" dirty="0"/>
              <a:t> server</a:t>
            </a:r>
            <a:endParaRPr lang="vi-V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C43814-0CDE-4E7A-9521-717D8AF52E2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511825" y="3428999"/>
            <a:ext cx="1212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1FFF6E-F158-42A7-8634-CB803748B1F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215808" y="3428998"/>
            <a:ext cx="1464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3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147-654E-41DB-9FEC-9B491CCBCDA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BB645-2C4D-4CA6-94CC-D345516EEAB3}"/>
              </a:ext>
            </a:extLst>
          </p:cNvPr>
          <p:cNvSpPr/>
          <p:nvPr/>
        </p:nvSpPr>
        <p:spPr>
          <a:xfrm>
            <a:off x="987288" y="2680078"/>
            <a:ext cx="249140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ESP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JSON </a:t>
            </a:r>
            <a:r>
              <a:rPr lang="en-US" dirty="0" err="1"/>
              <a:t>có</a:t>
            </a:r>
            <a:r>
              <a:rPr lang="en-US" dirty="0"/>
              <a:t>  key </a:t>
            </a:r>
            <a:r>
              <a:rPr lang="en-US" dirty="0" err="1"/>
              <a:t>là</a:t>
            </a:r>
            <a:r>
              <a:rPr lang="en-US" dirty="0"/>
              <a:t> TB1,TB2,… </a:t>
            </a:r>
            <a:r>
              <a:rPr lang="en-US" dirty="0" err="1"/>
              <a:t>xuống</a:t>
            </a:r>
            <a:r>
              <a:rPr lang="en-US" dirty="0"/>
              <a:t> board </a:t>
            </a:r>
            <a:r>
              <a:rPr lang="en-US" dirty="0" err="1"/>
              <a:t>mạch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52E12-35B4-499F-9AB7-716216E754BD}"/>
              </a:ext>
            </a:extLst>
          </p:cNvPr>
          <p:cNvSpPr/>
          <p:nvPr/>
        </p:nvSpPr>
        <p:spPr>
          <a:xfrm>
            <a:off x="4724400" y="2683565"/>
            <a:ext cx="2491408" cy="1322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JSON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Relay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Relay </a:t>
            </a:r>
            <a:r>
              <a:rPr lang="en-US" dirty="0" err="1"/>
              <a:t>tắt</a:t>
            </a: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32F38-98CC-4AD6-B4ED-5278071D6280}"/>
              </a:ext>
            </a:extLst>
          </p:cNvPr>
          <p:cNvSpPr/>
          <p:nvPr/>
        </p:nvSpPr>
        <p:spPr>
          <a:xfrm>
            <a:off x="8680175" y="2597426"/>
            <a:ext cx="2491408" cy="1494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Nếu</a:t>
            </a:r>
            <a:r>
              <a:rPr lang="en-US" dirty="0"/>
              <a:t> board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vi-V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C43814-0CDE-4E7A-9521-717D8AF52E2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478696" y="3342860"/>
            <a:ext cx="1245704" cy="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1FFF6E-F158-42A7-8634-CB803748B1F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15808" y="3344603"/>
            <a:ext cx="146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9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147-654E-41DB-9FEC-9B491CCBCDA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2B48F0A-B325-43E7-AC6D-B9ADFE8F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4" y="2189783"/>
            <a:ext cx="7129670" cy="340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1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C677-6CF7-4CAB-BDBD-15B6CC4C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62A4-03AE-424E-8EE6-ACCB5B9F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904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Thiết kế server và firmware</vt:lpstr>
      <vt:lpstr>Sử dụng giao tiếp Socket IO</vt:lpstr>
      <vt:lpstr>Các dịnh dạng data cần gửi dưới dạng JSON</vt:lpstr>
      <vt:lpstr>Gửi dữ liệu cảm biến về server</vt:lpstr>
      <vt:lpstr>Điều khiển thiết bị</vt:lpstr>
      <vt:lpstr>Điều khiển thiết bị</vt:lpstr>
      <vt:lpstr>Các công việc cần hoàn thành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server</dc:title>
  <dc:creator>Administrator</dc:creator>
  <cp:lastModifiedBy>Administrator</cp:lastModifiedBy>
  <cp:revision>7</cp:revision>
  <dcterms:created xsi:type="dcterms:W3CDTF">2022-06-14T06:09:34Z</dcterms:created>
  <dcterms:modified xsi:type="dcterms:W3CDTF">2022-06-15T16:31:21Z</dcterms:modified>
</cp:coreProperties>
</file>