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52" r:id="rId2"/>
  </p:sldMasterIdLst>
  <p:notesMasterIdLst>
    <p:notesMasterId r:id="rId15"/>
  </p:notesMasterIdLst>
  <p:handoutMasterIdLst>
    <p:handoutMasterId r:id="rId16"/>
  </p:handoutMasterIdLst>
  <p:sldIdLst>
    <p:sldId id="256" r:id="rId3"/>
    <p:sldId id="257" r:id="rId4"/>
    <p:sldId id="258" r:id="rId5"/>
    <p:sldId id="274" r:id="rId6"/>
    <p:sldId id="278" r:id="rId7"/>
    <p:sldId id="283" r:id="rId8"/>
    <p:sldId id="279" r:id="rId9"/>
    <p:sldId id="284" r:id="rId10"/>
    <p:sldId id="259" r:id="rId11"/>
    <p:sldId id="270" r:id="rId12"/>
    <p:sldId id="271" r:id="rId13"/>
    <p:sldId id="269" r:id="rId1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19BB1-EE79-400D-B642-CAE21F5CAE4E}" type="datetimeFigureOut">
              <a:rPr lang="vi-VN" smtClean="0"/>
              <a:pPr/>
              <a:t>06/03/2014</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B54C2B-B6BA-47D3-84F3-3857ADABED34}" type="slidenum">
              <a:rPr lang="vi-VN" smtClean="0"/>
              <a:pPr/>
              <a:t>‹#›</a:t>
            </a:fld>
            <a:endParaRPr lang="vi-VN"/>
          </a:p>
        </p:txBody>
      </p:sp>
    </p:spTree>
    <p:extLst>
      <p:ext uri="{BB962C8B-B14F-4D97-AF65-F5344CB8AC3E}">
        <p14:creationId xmlns:p14="http://schemas.microsoft.com/office/powerpoint/2010/main" val="951844754"/>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A75F5-DAFD-48DE-A804-D9995B5F16E0}" type="datetimeFigureOut">
              <a:rPr lang="vi-VN" smtClean="0"/>
              <a:pPr/>
              <a:t>06/03/2014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BB4C4-39E3-4BDC-9102-D7FAD8BBA750}" type="slidenum">
              <a:rPr lang="vi-VN" smtClean="0"/>
              <a:pPr/>
              <a:t>‹#›</a:t>
            </a:fld>
            <a:endParaRPr lang="vi-VN"/>
          </a:p>
        </p:txBody>
      </p:sp>
    </p:spTree>
    <p:extLst>
      <p:ext uri="{BB962C8B-B14F-4D97-AF65-F5344CB8AC3E}">
        <p14:creationId xmlns:p14="http://schemas.microsoft.com/office/powerpoint/2010/main" val="108742812"/>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7" name="Header Placeholder 6"/>
          <p:cNvSpPr>
            <a:spLocks noGrp="1"/>
          </p:cNvSpPr>
          <p:nvPr>
            <p:ph type="hdr" sz="quarter" idx="10"/>
          </p:nvPr>
        </p:nvSpPr>
        <p:spPr/>
        <p:txBody>
          <a:bodyPr/>
          <a:lstStyle/>
          <a:p>
            <a:r>
              <a:rPr lang="vi-VN" smtClean="0"/>
              <a:t>Trường Đại học Công nghệ thông tin</a:t>
            </a:r>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Date Placeholder 8"/>
          <p:cNvSpPr>
            <a:spLocks noGrp="1"/>
          </p:cNvSpPr>
          <p:nvPr>
            <p:ph type="dt" idx="12"/>
          </p:nvPr>
        </p:nvSpPr>
        <p:spPr/>
        <p:txBody>
          <a:bodyPr/>
          <a:lstStyle/>
          <a:p>
            <a:fld id="{43CA75F5-DAFD-48DE-A804-D9995B5F16E0}" type="datetimeFigureOut">
              <a:rPr lang="vi-VN" smtClean="0"/>
              <a:pPr/>
              <a:t>06/03/2014</a:t>
            </a:fld>
            <a:endParaRPr lang="vi-VN"/>
          </a:p>
        </p:txBody>
      </p:sp>
    </p:spTree>
    <p:extLst>
      <p:ext uri="{BB962C8B-B14F-4D97-AF65-F5344CB8AC3E}">
        <p14:creationId xmlns:p14="http://schemas.microsoft.com/office/powerpoint/2010/main" val="6373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D47508C-6234-4A37-9D36-1919FE75116A}"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D64132F-4CAC-4FD6-8752-E4275AB0A3C5}"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C014C1-CEF5-4E38-8D9B-4D163C250D59}"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AA8AAE1-2BE8-4F1D-BB7C-3A23FA7C84DE}" type="datetime1">
              <a:rPr lang="vi-VN" smtClean="0"/>
              <a:pPr/>
              <a:t>06/03/2014</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vi-VN" smtClean="0"/>
              <a:t>Khoa Mạng máy tính và truyền thông</a:t>
            </a:r>
            <a:endParaRPr lang="vi-V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6AA024-3923-46F8-BC1F-5E5D99B2D8A2}"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17BBBB-0509-4EBD-99F0-9D04105F316E}" type="datetime1">
              <a:rPr lang="vi-VN" smtClean="0"/>
              <a:pPr/>
              <a:t>06/03/2014</a:t>
            </a:fld>
            <a:endParaRPr lang="vi-VN"/>
          </a:p>
        </p:txBody>
      </p:sp>
      <p:sp>
        <p:nvSpPr>
          <p:cNvPr id="9" name="Slide Number Placeholder 8"/>
          <p:cNvSpPr>
            <a:spLocks noGrp="1"/>
          </p:cNvSpPr>
          <p:nvPr>
            <p:ph type="sldNum" sz="quarter" idx="15"/>
          </p:nvPr>
        </p:nvSpPr>
        <p:spPr/>
        <p:txBody>
          <a:bodyPr rtlCol="0"/>
          <a:lstStyle/>
          <a:p>
            <a:fld id="{236AA024-3923-46F8-BC1F-5E5D99B2D8A2}" type="slidenum">
              <a:rPr lang="vi-VN" smtClean="0"/>
              <a:pPr/>
              <a:t>‹#›</a:t>
            </a:fld>
            <a:endParaRPr lang="vi-VN"/>
          </a:p>
        </p:txBody>
      </p:sp>
      <p:sp>
        <p:nvSpPr>
          <p:cNvPr id="10" name="Footer Placeholder 9"/>
          <p:cNvSpPr>
            <a:spLocks noGrp="1"/>
          </p:cNvSpPr>
          <p:nvPr>
            <p:ph type="ftr" sz="quarter" idx="16"/>
          </p:nvPr>
        </p:nvSpPr>
        <p:spPr/>
        <p:txBody>
          <a:bodyPr rtlCol="0"/>
          <a:lstStyle/>
          <a:p>
            <a:r>
              <a:rPr lang="vi-VN" smtClean="0"/>
              <a:t>Khoa Mạng máy tính và truyền thông</a:t>
            </a:r>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BC367C-DF41-4F2A-9777-F3202DBB25A6}" type="datetime1">
              <a:rPr lang="vi-VN" smtClean="0"/>
              <a:pPr/>
              <a:t>06/03/2014</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smtClean="0"/>
              <a:t>Khoa Mạng máy tính và truyền thông</a:t>
            </a:r>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6AA024-3923-46F8-BC1F-5E5D99B2D8A2}"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44832-7D09-4D5D-BE66-1AF3CA1275BF}"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236AA024-3923-46F8-BC1F-5E5D99B2D8A2}"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F154E-BD93-49B5-8D35-DA6A9070FB64}"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236AA024-3923-46F8-BC1F-5E5D99B2D8A2}"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4A5BDC-4C3D-4F82-BE33-095DF2527084}" type="datetime1">
              <a:rPr lang="vi-VN" smtClean="0"/>
              <a:pPr/>
              <a:t>06/03/2014</a:t>
            </a:fld>
            <a:endParaRPr lang="vi-VN"/>
          </a:p>
        </p:txBody>
      </p:sp>
      <p:sp>
        <p:nvSpPr>
          <p:cNvPr id="7" name="Slide Number Placeholder 6"/>
          <p:cNvSpPr>
            <a:spLocks noGrp="1"/>
          </p:cNvSpPr>
          <p:nvPr>
            <p:ph type="sldNum" sz="quarter" idx="11"/>
          </p:nvPr>
        </p:nvSpPr>
        <p:spPr/>
        <p:txBody>
          <a:bodyPr rtlCol="0"/>
          <a:lstStyle/>
          <a:p>
            <a:fld id="{236AA024-3923-46F8-BC1F-5E5D99B2D8A2}" type="slidenum">
              <a:rPr lang="vi-VN" smtClean="0"/>
              <a:pPr/>
              <a:t>‹#›</a:t>
            </a:fld>
            <a:endParaRPr lang="vi-VN"/>
          </a:p>
        </p:txBody>
      </p:sp>
      <p:sp>
        <p:nvSpPr>
          <p:cNvPr id="8" name="Footer Placeholder 7"/>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31AC3-524A-4D93-BB8B-5CF6E75FDB26}"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528C75-9568-47F7-8631-9436DF5D23E2}" type="datetime1">
              <a:rPr lang="vi-VN" smtClean="0"/>
              <a:pPr/>
              <a:t>06/03/2014</a:t>
            </a:fld>
            <a:endParaRPr lang="vi-VN"/>
          </a:p>
        </p:txBody>
      </p:sp>
      <p:sp>
        <p:nvSpPr>
          <p:cNvPr id="22" name="Slide Number Placeholder 21"/>
          <p:cNvSpPr>
            <a:spLocks noGrp="1"/>
          </p:cNvSpPr>
          <p:nvPr>
            <p:ph type="sldNum" sz="quarter" idx="15"/>
          </p:nvPr>
        </p:nvSpPr>
        <p:spPr/>
        <p:txBody>
          <a:bodyPr rtlCol="0"/>
          <a:lstStyle/>
          <a:p>
            <a:fld id="{236AA024-3923-46F8-BC1F-5E5D99B2D8A2}" type="slidenum">
              <a:rPr lang="vi-VN" smtClean="0"/>
              <a:pPr/>
              <a:t>‹#›</a:t>
            </a:fld>
            <a:endParaRPr lang="vi-VN"/>
          </a:p>
        </p:txBody>
      </p:sp>
      <p:sp>
        <p:nvSpPr>
          <p:cNvPr id="23" name="Footer Placeholder 22"/>
          <p:cNvSpPr>
            <a:spLocks noGrp="1"/>
          </p:cNvSpPr>
          <p:nvPr>
            <p:ph type="ftr" sz="quarter" idx="16"/>
          </p:nvPr>
        </p:nvSpPr>
        <p:spPr/>
        <p:txBody>
          <a:bodyPr rtlCol="0"/>
          <a:lstStyle/>
          <a:p>
            <a:r>
              <a:rPr lang="vi-VN" smtClean="0"/>
              <a:t>Khoa Mạng máy tính và truyền thông</a:t>
            </a:r>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E677EA0-8277-4F9E-A04F-DA44A7541B63}"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48DF3F-9636-4D38-AE78-56430A2FABFE}" type="datetime1">
              <a:rPr lang="vi-VN" smtClean="0"/>
              <a:pPr/>
              <a:t>06/03/2014</a:t>
            </a:fld>
            <a:endParaRPr lang="vi-VN"/>
          </a:p>
        </p:txBody>
      </p:sp>
      <p:sp>
        <p:nvSpPr>
          <p:cNvPr id="18" name="Slide Number Placeholder 17"/>
          <p:cNvSpPr>
            <a:spLocks noGrp="1"/>
          </p:cNvSpPr>
          <p:nvPr>
            <p:ph type="sldNum" sz="quarter" idx="11"/>
          </p:nvPr>
        </p:nvSpPr>
        <p:spPr/>
        <p:txBody>
          <a:bodyPr rtlCol="0"/>
          <a:lstStyle/>
          <a:p>
            <a:fld id="{236AA024-3923-46F8-BC1F-5E5D99B2D8A2}" type="slidenum">
              <a:rPr lang="vi-VN" smtClean="0"/>
              <a:pPr/>
              <a:t>‹#›</a:t>
            </a:fld>
            <a:endParaRPr lang="vi-VN"/>
          </a:p>
        </p:txBody>
      </p:sp>
      <p:sp>
        <p:nvSpPr>
          <p:cNvPr id="21" name="Footer Placeholder 20"/>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39E03C-112E-4EA0-B3F3-9A1FBA8FD88B}"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E9C2D-9B55-4B1D-AD32-0E973836A74F}"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FC44B-F61F-4BB7-A946-63E74DFB6AC4}"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E26BF-0B6A-4DF5-AA86-0C00E659B46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0E799B76-3AD4-43EE-8194-E9061D180B8D}"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47297AB-E76D-4392-A949-7E607667BD99}" type="datetime1">
              <a:rPr lang="vi-VN" smtClean="0"/>
              <a:pPr/>
              <a:t>06/03/2014</a:t>
            </a:fld>
            <a:endParaRPr lang="vi-VN"/>
          </a:p>
        </p:txBody>
      </p:sp>
      <p:sp>
        <p:nvSpPr>
          <p:cNvPr id="4" name="Footer Placeholder 3"/>
          <p:cNvSpPr>
            <a:spLocks noGrp="1"/>
          </p:cNvSpPr>
          <p:nvPr>
            <p:ph type="ftr" sz="quarter" idx="11"/>
          </p:nvPr>
        </p:nvSpPr>
        <p:spPr/>
        <p:txBody>
          <a:bodyPr/>
          <a:lstStyle/>
          <a:p>
            <a:r>
              <a:rPr lang="vi-VN" smtClean="0"/>
              <a:t>Khoa Mạng máy tính và truyền thông</a:t>
            </a:r>
            <a:endParaRPr lang="vi-VN"/>
          </a:p>
        </p:txBody>
      </p:sp>
      <p:sp>
        <p:nvSpPr>
          <p:cNvPr id="5" name="Slide Number Placeholder 4"/>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7250E-F3D0-4F85-8183-195E9CF3DE25}"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50E3B-4294-427F-A631-546792451E1C}"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3A79C4-519D-46D7-871E-2C71E678D40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0976-89D3-4016-86F7-D53595BE9A57}" type="datetime1">
              <a:rPr lang="vi-VN" smtClean="0"/>
              <a:pPr/>
              <a:t>06/03/2014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Mạng máy tính và truyền thông</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D0976-89D3-4016-86F7-D53595BE9A57}" type="datetime1">
              <a:rPr lang="vi-VN" smtClean="0"/>
              <a:pPr/>
              <a:t>06/03/2014</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vi-VN" smtClean="0"/>
              <a:t>Khoa Mạng máy tính và truyền thông</a:t>
            </a:r>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1828800"/>
          </a:xfrm>
        </p:spPr>
        <p:txBody>
          <a:bodyPr/>
          <a:lstStyle/>
          <a:p>
            <a:r>
              <a:rPr lang="en-US" dirty="0" smtClean="0"/>
              <a:t/>
            </a:r>
            <a:br>
              <a:rPr lang="en-US" dirty="0" smtClean="0"/>
            </a:br>
            <a:endParaRPr lang="vi-VN" dirty="0"/>
          </a:p>
        </p:txBody>
      </p:sp>
      <p:sp>
        <p:nvSpPr>
          <p:cNvPr id="14" name="Subtitle 13"/>
          <p:cNvSpPr>
            <a:spLocks noGrp="1"/>
          </p:cNvSpPr>
          <p:nvPr>
            <p:ph type="subTitle" idx="1"/>
          </p:nvPr>
        </p:nvSpPr>
        <p:spPr>
          <a:xfrm>
            <a:off x="428596" y="3714752"/>
            <a:ext cx="8253442" cy="2557918"/>
          </a:xfrm>
          <a:scene3d>
            <a:camera prst="obliqueBottomRight"/>
            <a:lightRig rig="threePt" dir="t"/>
          </a:scene3d>
        </p:spPr>
        <p:txBody>
          <a:bodyPr>
            <a:normAutofit/>
          </a:bodyPr>
          <a:lstStyle/>
          <a:p>
            <a:endParaRPr lang="en-US" dirty="0" smtClean="0"/>
          </a:p>
          <a:p>
            <a:r>
              <a:rPr lang="en-US" dirty="0" smtClean="0"/>
              <a:t>				</a:t>
            </a:r>
            <a:r>
              <a:rPr lang="vi-VN" dirty="0" smtClean="0">
                <a:solidFill>
                  <a:schemeClr val="tx1"/>
                </a:solidFill>
              </a:rPr>
              <a:t>Giảng viên </a:t>
            </a:r>
            <a:r>
              <a:rPr lang="vi-VN" b="1" dirty="0" smtClean="0">
                <a:solidFill>
                  <a:schemeClr val="tx1"/>
                </a:solidFill>
              </a:rPr>
              <a:t>hướng dẫn:                                     						Ts</a:t>
            </a:r>
            <a:r>
              <a:rPr lang="vi-VN" dirty="0" smtClean="0">
                <a:solidFill>
                  <a:schemeClr val="tx1"/>
                </a:solidFill>
              </a:rPr>
              <a:t>. Nguyễn Anh Tuấn</a:t>
            </a:r>
            <a:endParaRPr lang="vi-VN" b="1" dirty="0" smtClean="0">
              <a:solidFill>
                <a:schemeClr val="tx1"/>
              </a:solidFill>
            </a:endParaRPr>
          </a:p>
          <a:p>
            <a:r>
              <a:rPr lang="vi-VN" b="1" dirty="0" smtClean="0">
                <a:solidFill>
                  <a:schemeClr val="tx1"/>
                </a:solidFill>
              </a:rPr>
              <a:t>				Sinh viên thực </a:t>
            </a:r>
            <a:r>
              <a:rPr lang="vi-VN" dirty="0" smtClean="0">
                <a:solidFill>
                  <a:schemeClr val="tx1"/>
                </a:solidFill>
              </a:rPr>
              <a:t>hiện:</a:t>
            </a:r>
            <a:endParaRPr lang="vi-VN" b="1" dirty="0" smtClean="0">
              <a:solidFill>
                <a:schemeClr val="tx1"/>
              </a:solidFill>
            </a:endParaRPr>
          </a:p>
          <a:p>
            <a:r>
              <a:rPr lang="vi-VN" b="1" dirty="0" smtClean="0">
                <a:solidFill>
                  <a:schemeClr val="tx1"/>
                </a:solidFill>
              </a:rPr>
              <a:t>						</a:t>
            </a:r>
            <a:r>
              <a:rPr lang="vi-VN" dirty="0" smtClean="0">
                <a:solidFill>
                  <a:schemeClr val="tx1"/>
                </a:solidFill>
              </a:rPr>
              <a:t>Hoàng Đức Thiện	</a:t>
            </a:r>
          </a:p>
          <a:p>
            <a:r>
              <a:rPr lang="vi-VN" b="1" dirty="0" smtClean="0">
                <a:solidFill>
                  <a:schemeClr val="tx1"/>
                </a:solidFill>
              </a:rPr>
              <a:t>	</a:t>
            </a:r>
            <a:r>
              <a:rPr lang="vi-VN" dirty="0" smtClean="0">
                <a:solidFill>
                  <a:schemeClr val="tx1"/>
                </a:solidFill>
              </a:rPr>
              <a:t>					Quách Thanh Tuấn							</a:t>
            </a:r>
            <a:endParaRPr lang="vi-VN" b="1" dirty="0">
              <a:solidFill>
                <a:schemeClr val="tx1"/>
              </a:solidFill>
            </a:endParaRPr>
          </a:p>
        </p:txBody>
      </p:sp>
      <p:sp>
        <p:nvSpPr>
          <p:cNvPr id="15" name="Rectangle 14"/>
          <p:cNvSpPr/>
          <p:nvPr/>
        </p:nvSpPr>
        <p:spPr>
          <a:xfrm>
            <a:off x="0" y="285728"/>
            <a:ext cx="9144000" cy="1077218"/>
          </a:xfrm>
          <a:prstGeom prst="rect">
            <a:avLst/>
          </a:prstGeom>
          <a:noFill/>
          <a:effectLst>
            <a:outerShdw blurRad="50800" dist="38100" dir="2700000" algn="tl" rotWithShape="0">
              <a:prstClr val="black">
                <a:alpha val="40000"/>
              </a:prstClr>
            </a:outerShdw>
          </a:effectLst>
          <a:scene3d>
            <a:camera prst="obliqueBottomRight"/>
            <a:lightRig rig="threePt" dir="t"/>
          </a:scene3d>
          <a:sp3d>
            <a:bevelT w="165100" prst="coolSlant"/>
          </a:sp3d>
        </p:spPr>
        <p:txBody>
          <a:bodyPr wrap="square" lIns="91440" tIns="45720" rIns="91440" bIns="45720">
            <a:spAutoFit/>
          </a:bodyPr>
          <a:lstStyle/>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TRƯỜNG ĐẠI HỌC CÔNG NGHỆ THÔNG TIN</a:t>
            </a:r>
          </a:p>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KHOA MẠNG MÁY TÍNH VÀ TRUYỀN THÔNG</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0" y="3286124"/>
            <a:ext cx="9144000" cy="584775"/>
          </a:xfrm>
          <a:prstGeom prst="rect">
            <a:avLst/>
          </a:prstGeom>
          <a:noFill/>
          <a:scene3d>
            <a:camera prst="obliqueBottomRight"/>
            <a:lightRig rig="threePt" dir="t"/>
          </a:scene3d>
        </p:spPr>
        <p:txBody>
          <a:bodyPr wrap="square" lIns="91440" tIns="45720" rIns="91440" bIns="45720">
            <a:spAutoFit/>
          </a:bodyPr>
          <a:lstStyle/>
          <a:p>
            <a:pPr algn="ctr"/>
            <a:r>
              <a:rPr lang="en-US"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BÁO CÁO LUẬN VĂN TỐT NGHIỆP</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17" name="Picture 16" descr="Logo UIT v2013_2.png"/>
          <p:cNvPicPr>
            <a:picLocks noChangeAspect="1"/>
          </p:cNvPicPr>
          <p:nvPr/>
        </p:nvPicPr>
        <p:blipFill>
          <a:blip r:embed="rId3"/>
          <a:stretch>
            <a:fillRect/>
          </a:stretch>
        </p:blipFill>
        <p:spPr>
          <a:xfrm>
            <a:off x="3428992" y="1500174"/>
            <a:ext cx="2214578" cy="1740024"/>
          </a:xfrm>
          <a:prstGeom prst="rect">
            <a:avLst/>
          </a:prstGeom>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5. DEMO</a:t>
            </a:r>
            <a:endParaRPr lang="vi-VN"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11222"/>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6. TỔNG KẾT</a:t>
            </a:r>
            <a:endParaRPr lang="vi-VN" dirty="0"/>
          </a:p>
        </p:txBody>
      </p:sp>
      <p:sp>
        <p:nvSpPr>
          <p:cNvPr id="6" name="Content Placeholder 5"/>
          <p:cNvSpPr>
            <a:spLocks noGrp="1"/>
          </p:cNvSpPr>
          <p:nvPr>
            <p:ph sz="quarter" idx="1"/>
          </p:nvPr>
        </p:nvSpPr>
        <p:spPr>
          <a:xfrm>
            <a:off x="571472" y="1357298"/>
            <a:ext cx="7467600" cy="4873752"/>
          </a:xfrm>
        </p:spPr>
        <p:txBody>
          <a:bodyPr/>
          <a:lstStyle/>
          <a:p>
            <a:endParaRPr lang="vi-VN" i="1"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214554"/>
            <a:ext cx="8501122" cy="1754326"/>
          </a:xfrm>
          <a:prstGeom prst="rect">
            <a:avLst/>
          </a:prstGeom>
          <a:noFill/>
        </p:spPr>
        <p:txBody>
          <a:bodyPr wrap="square" lIns="91440" tIns="45720" rIns="91440" bIns="45720">
            <a:spAutoFit/>
          </a:bodyPr>
          <a:lstStyle/>
          <a:p>
            <a:pPr algn="ctr"/>
            <a:r>
              <a:rPr lang="vi-VN"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THANKS FOR LISTENING.</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1. LÝ DO CHỌN ĐỀ TÀI</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 name="Content Placeholder 3"/>
          <p:cNvSpPr>
            <a:spLocks noGrp="1"/>
          </p:cNvSpPr>
          <p:nvPr>
            <p:ph sz="quarter" idx="1"/>
          </p:nvPr>
        </p:nvSpPr>
        <p:spPr>
          <a:xfrm>
            <a:off x="500034" y="1428736"/>
            <a:ext cx="7467600" cy="4873752"/>
          </a:xfrm>
        </p:spPr>
        <p:txBody>
          <a:bodyPr>
            <a:normAutofit/>
          </a:bodyPr>
          <a:lstStyle/>
          <a:p>
            <a:endParaRPr lang="en-US" sz="3600" dirty="0" smtClean="0"/>
          </a:p>
          <a:p>
            <a:endParaRPr lang="en-US" sz="3600" dirty="0"/>
          </a:p>
          <a:p>
            <a:r>
              <a:rPr lang="en-US" sz="3600" smtClean="0"/>
              <a:t> </a:t>
            </a:r>
            <a:r>
              <a:rPr lang="vi-VN" sz="3600" smtClean="0"/>
              <a:t>Bảo </a:t>
            </a:r>
            <a:r>
              <a:rPr lang="vi-VN" sz="3600" dirty="0" smtClean="0"/>
              <a:t>trì là gì?</a:t>
            </a:r>
          </a:p>
          <a:p>
            <a:pPr>
              <a:buNone/>
            </a:pPr>
            <a:r>
              <a:rPr lang="vi-VN" sz="3600" dirty="0" smtClean="0"/>
              <a:t>		</a:t>
            </a:r>
            <a:endParaRPr lang="vi-VN" sz="3600" dirty="0" smtClean="0"/>
          </a:p>
          <a:p>
            <a:r>
              <a:rPr lang="vi-VN" sz="3600" dirty="0" smtClean="0"/>
              <a:t> Lợi ích của việc bảo trì thiết bị?</a:t>
            </a:r>
          </a:p>
          <a:p>
            <a:pPr>
              <a:buNone/>
            </a:pPr>
            <a:r>
              <a:rPr lang="vi-VN" sz="3600" dirty="0" smtClean="0"/>
              <a:t>		</a:t>
            </a:r>
            <a:endParaRPr lang="vi-V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3"/>
          <p:cNvSpPr>
            <a:spLocks noGrp="1"/>
          </p:cNvSpPr>
          <p:nvPr>
            <p:ph sz="quarter" idx="1"/>
          </p:nvPr>
        </p:nvSpPr>
        <p:spPr>
          <a:xfrm>
            <a:off x="500034" y="1428736"/>
            <a:ext cx="8143932" cy="5072098"/>
          </a:xfrm>
        </p:spPr>
        <p:txBody>
          <a:bodyPr>
            <a:noAutofit/>
          </a:bodyPr>
          <a:lstStyle/>
          <a:p>
            <a:pPr>
              <a:buNone/>
            </a:pPr>
            <a:r>
              <a:rPr lang="vi-VN" sz="1600" baseline="-25000" dirty="0" smtClean="0"/>
              <a:t>	</a:t>
            </a:r>
            <a:r>
              <a:rPr lang="vi-VN" sz="2800" baseline="-25000" dirty="0" smtClean="0"/>
              <a:t>Một vài số liệu được trích ra từ bài “CẢI THIỆN HIỆU QUẢ SỬ DỤNG THIẾT BỊ TOÀN BỘ (OEE) VỚI GIẢI PHÁP TƯ VẤN VÀ PHẦN MỀM ECOMAINT” của PGS.TS. Phạm Ngọc Tuấn. </a:t>
            </a:r>
          </a:p>
          <a:p>
            <a:pPr>
              <a:buNone/>
            </a:pPr>
            <a:r>
              <a:rPr lang="vi-VN" sz="2800" baseline="-25000" dirty="0" smtClean="0"/>
              <a:t>	</a:t>
            </a:r>
            <a:endParaRPr lang="en-US" sz="2800" baseline="-25000" dirty="0" smtClean="0"/>
          </a:p>
          <a:p>
            <a:pPr>
              <a:buNone/>
            </a:pPr>
            <a:r>
              <a:rPr lang="en-US" sz="2800" baseline="-25000" dirty="0"/>
              <a:t>	</a:t>
            </a:r>
            <a:r>
              <a:rPr lang="vi-VN" sz="2800" baseline="-25000" dirty="0" smtClean="0"/>
              <a:t>Theo </a:t>
            </a:r>
            <a:r>
              <a:rPr lang="vi-VN" sz="2800" baseline="-25000" dirty="0" smtClean="0"/>
              <a:t>thống kê tại Mỹ, một cường quốc về bảo trì:</a:t>
            </a:r>
          </a:p>
          <a:p>
            <a:pPr>
              <a:buNone/>
            </a:pPr>
            <a:r>
              <a:rPr lang="vi-VN" sz="2800" baseline="-25000" dirty="0" smtClean="0"/>
              <a:t>	</a:t>
            </a:r>
          </a:p>
          <a:p>
            <a:pPr>
              <a:buNone/>
            </a:pPr>
            <a:r>
              <a:rPr lang="vi-VN" sz="2800" baseline="-25000" dirty="0" smtClean="0"/>
              <a:t>	</a:t>
            </a:r>
            <a:r>
              <a:rPr lang="vi-VN" sz="2800" baseline="-25000" dirty="0" smtClean="0"/>
              <a:t>Tại </a:t>
            </a:r>
            <a:r>
              <a:rPr lang="vi-VN" sz="2800" baseline="-25000" dirty="0" smtClean="0"/>
              <a:t>Việt Nam:</a:t>
            </a:r>
          </a:p>
          <a:p>
            <a:pPr>
              <a:buNone/>
            </a:pPr>
            <a:r>
              <a:rPr lang="vi-VN" sz="2800" baseline="-25000" dirty="0" smtClean="0"/>
              <a:t>	</a:t>
            </a:r>
            <a:endParaRPr lang="en-US" sz="2800" baseline="-25000" dirty="0" smtClean="0"/>
          </a:p>
          <a:p>
            <a:pPr>
              <a:buNone/>
            </a:pPr>
            <a:r>
              <a:rPr lang="en-US" sz="2800" baseline="-25000" dirty="0"/>
              <a:t>	</a:t>
            </a:r>
            <a:r>
              <a:rPr lang="vi-VN" sz="2800" dirty="0"/>
              <a:t>Hiện trạng bảo trì các doanh nghiệp sản xuất công nghiệp ở Việt Nam:</a:t>
            </a:r>
          </a:p>
          <a:p>
            <a:pPr>
              <a:buNone/>
            </a:pPr>
            <a:endParaRPr lang="vi-VN" sz="2800" baseline="-250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a:t>
            </a:r>
            <a:endParaRPr lang="vi-VN" dirty="0"/>
          </a:p>
        </p:txBody>
      </p:sp>
      <p:sp>
        <p:nvSpPr>
          <p:cNvPr id="3" name="Content Placeholder 2"/>
          <p:cNvSpPr>
            <a:spLocks noGrp="1"/>
          </p:cNvSpPr>
          <p:nvPr>
            <p:ph sz="quarter" idx="1"/>
          </p:nvPr>
        </p:nvSpPr>
        <p:spPr>
          <a:xfrm>
            <a:off x="457200" y="1000108"/>
            <a:ext cx="8115328" cy="5473844"/>
          </a:xfrm>
        </p:spPr>
        <p:txBody>
          <a:bodyPr>
            <a:normAutofit/>
          </a:bodyPr>
          <a:lstStyle/>
          <a:p>
            <a:pPr>
              <a:buFontTx/>
              <a:buChar char="-"/>
            </a:pP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endParaRPr lang="en-US" dirty="0" smtClean="0">
              <a:latin typeface="Times New Roman" panose="02020603050405020304" pitchFamily="18" charset="0"/>
              <a:cs typeface="Times New Roman" panose="02020603050405020304" pitchFamily="18" charset="0"/>
            </a:endParaRPr>
          </a:p>
          <a:p>
            <a:pPr>
              <a:buFontTx/>
              <a:buChar char="-"/>
            </a:pPr>
            <a:endParaRPr lang="vi-VN" dirty="0" smtClean="0"/>
          </a:p>
          <a:p>
            <a:pPr>
              <a:buNone/>
            </a:pPr>
            <a:r>
              <a:rPr lang="vi-VN" dirty="0" smtClean="0"/>
              <a:t>	+ Các dạng bảo trì</a:t>
            </a:r>
          </a:p>
          <a:p>
            <a:pPr>
              <a:buNone/>
            </a:pPr>
            <a:r>
              <a:rPr lang="vi-VN" dirty="0" smtClean="0"/>
              <a:t>		</a:t>
            </a:r>
          </a:p>
          <a:p>
            <a:pPr>
              <a:buNone/>
            </a:pPr>
            <a:r>
              <a:rPr lang="vi-VN" dirty="0" smtClean="0"/>
              <a:t>	+ Quy trình bảo trì</a:t>
            </a:r>
            <a:r>
              <a:rPr lang="vi-VN" dirty="0" smtClean="0"/>
              <a:t>:</a:t>
            </a:r>
            <a:endParaRPr lang="vi-V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611560" y="1000108"/>
            <a:ext cx="7467600" cy="772708"/>
          </a:xfrm>
        </p:spPr>
        <p:txBody>
          <a:bodyPr>
            <a:normAutofit fontScale="25000" lnSpcReduction="20000"/>
          </a:bodyPr>
          <a:lstStyle/>
          <a:p>
            <a:pPr algn="ctr">
              <a:buNone/>
            </a:pPr>
            <a:r>
              <a:rPr lang="vi-VN" sz="9600" b="1" dirty="0" smtClean="0"/>
              <a:t>PhoneGap:</a:t>
            </a:r>
            <a:endParaRPr lang="en-US" sz="9600" b="1" dirty="0" smtClean="0"/>
          </a:p>
          <a:p>
            <a:pPr>
              <a:buNone/>
            </a:pPr>
            <a:endParaRPr lang="en-US" b="1" dirty="0" smtClean="0"/>
          </a:p>
          <a:p>
            <a:pPr>
              <a:buNone/>
            </a:pPr>
            <a:r>
              <a:rPr lang="vi-VN" b="1" dirty="0" smtClean="0"/>
              <a:t> </a:t>
            </a:r>
            <a:endParaRPr lang="en-US" b="1" dirty="0" smtClean="0"/>
          </a:p>
        </p:txBody>
      </p:sp>
      <p:pic>
        <p:nvPicPr>
          <p:cNvPr id="7170" name="Picture 2" descr="http://myxaab.files.wordpress.com/2011/02/diagram_m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1915692"/>
            <a:ext cx="49434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98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611560" y="1000108"/>
            <a:ext cx="7467600" cy="772708"/>
          </a:xfrm>
        </p:spPr>
        <p:txBody>
          <a:bodyPr>
            <a:normAutofit fontScale="25000" lnSpcReduction="20000"/>
          </a:bodyPr>
          <a:lstStyle/>
          <a:p>
            <a:pPr algn="ctr">
              <a:buNone/>
            </a:pPr>
            <a:r>
              <a:rPr lang="en-US" sz="9600" b="1" dirty="0" smtClean="0">
                <a:latin typeface="Times New Roman" panose="02020603050405020304" pitchFamily="18" charset="0"/>
                <a:cs typeface="Times New Roman" panose="02020603050405020304" pitchFamily="18" charset="0"/>
              </a:rPr>
              <a:t>HTML5, CSS3, </a:t>
            </a:r>
            <a:r>
              <a:rPr lang="en-US" sz="9600" b="1" dirty="0" err="1" smtClean="0">
                <a:latin typeface="Times New Roman" panose="02020603050405020304" pitchFamily="18" charset="0"/>
                <a:cs typeface="Times New Roman" panose="02020603050405020304" pitchFamily="18" charset="0"/>
              </a:rPr>
              <a:t>Javascript</a:t>
            </a:r>
            <a:r>
              <a:rPr lang="vi-VN" sz="9600" b="1" dirty="0" smtClean="0">
                <a:latin typeface="Times New Roman" panose="02020603050405020304" pitchFamily="18" charset="0"/>
                <a:cs typeface="Times New Roman" panose="02020603050405020304" pitchFamily="18" charset="0"/>
              </a:rPr>
              <a:t>:</a:t>
            </a:r>
            <a:endParaRPr lang="en-US" sz="12000" b="1" dirty="0" smtClean="0">
              <a:latin typeface="Times New Roman" panose="02020603050405020304" pitchFamily="18" charset="0"/>
              <a:cs typeface="Times New Roman" panose="02020603050405020304" pitchFamily="18" charset="0"/>
            </a:endParaRPr>
          </a:p>
          <a:p>
            <a:pPr>
              <a:buNone/>
            </a:pPr>
            <a:endParaRPr lang="en-US" b="1" dirty="0" smtClean="0"/>
          </a:p>
          <a:p>
            <a:pPr>
              <a:buNone/>
            </a:pPr>
            <a:r>
              <a:rPr lang="vi-VN" b="1" dirty="0" smtClean="0"/>
              <a:t> </a:t>
            </a:r>
            <a:endParaRPr lang="en-US" b="1" dirty="0" smtClean="0"/>
          </a:p>
        </p:txBody>
      </p:sp>
      <p:pic>
        <p:nvPicPr>
          <p:cNvPr id="10244" name="Picture 4" descr="http://akraya.com/wp-content/uploads/2013/07/web-trifecta_html5_css3_js-str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950" y="1924302"/>
            <a:ext cx="5928100" cy="3473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60324"/>
            <a:ext cx="7467600" cy="1143114"/>
          </a:xfrm>
        </p:spPr>
        <p:txBody>
          <a:bodyPr>
            <a:normAutofit/>
          </a:bodyPr>
          <a:lstStyle/>
          <a:p>
            <a:pPr algn="ctr">
              <a:buNone/>
            </a:pPr>
            <a:r>
              <a:rPr lang="en-US" b="1" dirty="0" smtClean="0"/>
              <a:t>	</a:t>
            </a:r>
            <a:r>
              <a:rPr lang="vi-VN" b="1" dirty="0" smtClean="0"/>
              <a:t>jQuery</a:t>
            </a:r>
            <a:r>
              <a:rPr lang="en-US" b="1" dirty="0" smtClean="0"/>
              <a:t>, </a:t>
            </a:r>
            <a:r>
              <a:rPr lang="en-US" b="1" dirty="0" smtClean="0">
                <a:latin typeface="Times New Roman" panose="02020603050405020304" pitchFamily="18" charset="0"/>
                <a:cs typeface="Times New Roman" panose="02020603050405020304" pitchFamily="18" charset="0"/>
              </a:rPr>
              <a:t>AJAX</a:t>
            </a:r>
            <a:r>
              <a:rPr lang="en-US" b="1" dirty="0" smtClean="0"/>
              <a:t>:</a:t>
            </a:r>
          </a:p>
          <a:p>
            <a:pPr>
              <a:buNone/>
            </a:pPr>
            <a:endParaRPr lang="en-US" b="1" dirty="0" smtClean="0"/>
          </a:p>
        </p:txBody>
      </p:sp>
      <p:pic>
        <p:nvPicPr>
          <p:cNvPr id="6148" name="Picture 4" descr="http://seodom.org/attachments/Image/11.png?1392494964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8242121" cy="179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56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60324"/>
            <a:ext cx="7467600" cy="1143114"/>
          </a:xfrm>
        </p:spPr>
        <p:txBody>
          <a:bodyPr>
            <a:normAutofit/>
          </a:bodyPr>
          <a:lstStyle/>
          <a:p>
            <a:pPr algn="ctr">
              <a:buNone/>
            </a:pPr>
            <a:r>
              <a:rPr lang="en-US" b="1" dirty="0" smtClean="0"/>
              <a:t>	PHP, </a:t>
            </a:r>
            <a:r>
              <a:rPr lang="en-US" b="1" dirty="0" smtClean="0">
                <a:latin typeface="Times New Roman" panose="02020603050405020304" pitchFamily="18" charset="0"/>
                <a:cs typeface="Times New Roman" panose="02020603050405020304" pitchFamily="18" charset="0"/>
              </a:rPr>
              <a:t>MySQL</a:t>
            </a:r>
            <a:r>
              <a:rPr lang="en-US" b="1" dirty="0" smtClean="0"/>
              <a:t>:</a:t>
            </a:r>
          </a:p>
          <a:p>
            <a:pPr>
              <a:buNone/>
            </a:pPr>
            <a:endParaRPr lang="en-US" b="1" dirty="0" smtClean="0"/>
          </a:p>
        </p:txBody>
      </p:sp>
      <p:pic>
        <p:nvPicPr>
          <p:cNvPr id="5" name="Picture 2" descr="http://broadwayinfosys.com/images/PHP-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206530"/>
            <a:ext cx="4762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3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TRÌNH</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lstStyle/>
          <a:p>
            <a:pPr>
              <a:buNone/>
            </a:pPr>
            <a:endParaRPr lang="vi-VN" b="1" dirty="0" smtClean="0"/>
          </a:p>
        </p:txBody>
      </p:sp>
    </p:spTree>
  </p:cSld>
  <p:clrMapOvr>
    <a:masterClrMapping/>
  </p:clrMapOvr>
  <p:transition>
    <p:wip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718</TotalTime>
  <Words>131</Words>
  <Application>Microsoft Office PowerPoint</Application>
  <PresentationFormat>On-screen Show (4:3)</PresentationFormat>
  <Paragraphs>49</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Century Schoolbook</vt:lpstr>
      <vt:lpstr>Times New Roman</vt:lpstr>
      <vt:lpstr>Wingdings</vt:lpstr>
      <vt:lpstr>Wingdings 2</vt:lpstr>
      <vt:lpstr>Custom Design</vt:lpstr>
      <vt:lpstr>Oriel</vt:lpstr>
      <vt:lpstr> </vt:lpstr>
      <vt:lpstr>1. LÝ DO CHỌN ĐỀ TÀI</vt:lpstr>
      <vt:lpstr>2. KHẢO SÁT VÀ CÁC VẤN ĐỀ LIÊN QUAN</vt:lpstr>
      <vt:lpstr>3. CƠ SỞ LÝ THUYẾT</vt:lpstr>
      <vt:lpstr>3. CƠ SỞ LÝ THUYẾT (TT)</vt:lpstr>
      <vt:lpstr>3. CƠ SỞ LÝ THUYẾT (TT)</vt:lpstr>
      <vt:lpstr>3. CƠ SỞ LÝ THUYẾT (TT)</vt:lpstr>
      <vt:lpstr>3. CƠ SỞ LÝ THUYẾT (TT)</vt:lpstr>
      <vt:lpstr>4. THIẾT KẾ CHƯƠNG TRÌNH</vt:lpstr>
      <vt:lpstr>5. DEMO</vt:lpstr>
      <vt:lpstr>6. TỔNG KẾT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dc:creator>
  <cp:lastModifiedBy>Windows User</cp:lastModifiedBy>
  <cp:revision>83</cp:revision>
  <dcterms:created xsi:type="dcterms:W3CDTF">2014-01-14T03:29:20Z</dcterms:created>
  <dcterms:modified xsi:type="dcterms:W3CDTF">2014-03-06T07:20:30Z</dcterms:modified>
</cp:coreProperties>
</file>