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sldIdLst>
    <p:sldId id="256" r:id="rId2"/>
    <p:sldId id="338" r:id="rId3"/>
    <p:sldId id="332" r:id="rId4"/>
    <p:sldId id="340" r:id="rId5"/>
    <p:sldId id="333" r:id="rId6"/>
    <p:sldId id="341" r:id="rId7"/>
    <p:sldId id="342" r:id="rId8"/>
    <p:sldId id="343" r:id="rId9"/>
    <p:sldId id="296" r:id="rId10"/>
    <p:sldId id="297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0033CC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6.e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9.jpeg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285439" y="255588"/>
            <a:ext cx="6787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+mj-lt"/>
              </a:rPr>
              <a:t>Học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viện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công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nghê</a:t>
            </a:r>
            <a:r>
              <a:rPr lang="en-US" sz="2400" b="1" dirty="0">
                <a:latin typeface="+mj-lt"/>
              </a:rPr>
              <a:t>̣ </a:t>
            </a:r>
            <a:r>
              <a:rPr lang="en-US" sz="2400" b="1" dirty="0" err="1">
                <a:latin typeface="+mj-lt"/>
              </a:rPr>
              <a:t>Bưu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Chính</a:t>
            </a:r>
            <a:r>
              <a:rPr lang="en-US" sz="2400" b="1" dirty="0">
                <a:latin typeface="+mj-lt"/>
              </a:rPr>
              <a:t> – </a:t>
            </a:r>
            <a:r>
              <a:rPr lang="en-US" sz="2400" b="1" dirty="0" err="1">
                <a:latin typeface="+mj-lt"/>
              </a:rPr>
              <a:t>Viễn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Thông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32421"/>
              </p:ext>
            </p:extLst>
          </p:nvPr>
        </p:nvGraphicFramePr>
        <p:xfrm>
          <a:off x="3581400" y="4840288"/>
          <a:ext cx="5105400" cy="1026288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0967.259.259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WordArt 10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1534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3</a:t>
            </a:r>
            <a:r>
              <a:rPr lang="vi-VN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: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BIỂU DIỄN TÍN HIỆU VÀ HỆ THỐNG TRONG MIỀN W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2087"/>
              </p:ext>
            </p:extLst>
          </p:nvPr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905000"/>
            <a:ext cx="54864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err="1" smtClean="0">
                <a:solidFill>
                  <a:srgbClr val="FF0000"/>
                </a:solidFill>
              </a:rPr>
              <a:t>Hệ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thống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trong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miền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l-GR" sz="2800" b="1" dirty="0" smtClean="0">
                <a:solidFill>
                  <a:srgbClr val="FF0000"/>
                </a:solidFill>
              </a:rPr>
              <a:t>ω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Đáp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ứng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tần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676400" y="1066800"/>
          <a:ext cx="57959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3" r:id="rId5" imgW="2605735" imgH="459638" progId="">
                  <p:embed/>
                </p:oleObj>
              </mc:Choice>
              <mc:Fallback>
                <p:oleObj r:id="rId5" imgW="2605735" imgH="45963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579596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2705100" y="4038600"/>
          <a:ext cx="4546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4" name="Equation" r:id="rId7" imgW="1638000" imgH="469800" progId="Equation.DSMT4">
                  <p:embed/>
                </p:oleObj>
              </mc:Choice>
              <mc:Fallback>
                <p:oleObj name="Equation" r:id="rId7" imgW="163800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038600"/>
                        <a:ext cx="4546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3400425" y="5548313"/>
          <a:ext cx="32067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" name="Equation" r:id="rId9" imgW="1155600" imgH="203040" progId="Equation.DSMT4">
                  <p:embed/>
                </p:oleObj>
              </mc:Choice>
              <mc:Fallback>
                <p:oleObj name="Equation" r:id="rId9" imgW="11556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5548313"/>
                        <a:ext cx="320675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00200" y="2514600"/>
            <a:ext cx="49911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Đáp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ứng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tần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số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9812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05400" y="1295400"/>
            <a:ext cx="3352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Đáp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ứng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tần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số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209800" y="1287463"/>
          <a:ext cx="11557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2" name="Equation" r:id="rId5" imgW="419040" imgH="253800" progId="Equation.DSMT4">
                  <p:embed/>
                </p:oleObj>
              </mc:Choice>
              <mc:Fallback>
                <p:oleObj name="Equation" r:id="rId5" imgW="4190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87463"/>
                        <a:ext cx="11557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105400" y="2971800"/>
            <a:ext cx="3733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rgbClr val="000099"/>
                </a:solidFill>
                <a:latin typeface="+mn-lt"/>
                <a:ea typeface="+mn-ea"/>
              </a:rPr>
              <a:t>Đáp</a:t>
            </a:r>
            <a:r>
              <a:rPr lang="en-US" sz="2800" kern="0" dirty="0" smtClean="0">
                <a:solidFill>
                  <a:srgbClr val="000099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rgbClr val="000099"/>
                </a:solidFill>
                <a:latin typeface="+mn-lt"/>
                <a:ea typeface="+mn-ea"/>
              </a:rPr>
              <a:t>ứng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biên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105400" y="487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rgbClr val="000099"/>
                </a:solidFill>
                <a:latin typeface="+mn-lt"/>
                <a:ea typeface="+mn-ea"/>
              </a:rPr>
              <a:t>Đáp</a:t>
            </a:r>
            <a:r>
              <a:rPr lang="en-US" sz="2800" kern="0" dirty="0" smtClean="0">
                <a:solidFill>
                  <a:srgbClr val="000099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rgbClr val="000099"/>
                </a:solidFill>
                <a:latin typeface="+mn-lt"/>
                <a:ea typeface="+mn-ea"/>
              </a:rPr>
              <a:t>ứng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2070100" y="2895600"/>
          <a:ext cx="14351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3" name="Equation" r:id="rId7" imgW="520560" imgH="253800" progId="Equation.DSMT4">
                  <p:embed/>
                </p:oleObj>
              </mc:Choice>
              <mc:Fallback>
                <p:oleObj name="Equation" r:id="rId7" imgW="5205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895600"/>
                        <a:ext cx="14351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309563" y="4876800"/>
          <a:ext cx="32559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4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876800"/>
                        <a:ext cx="32559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  <p:bldP spid="20" grpId="0" build="p" autoUpdateAnimBg="0" advAuto="0"/>
      <p:bldP spid="2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solidFill>
                  <a:srgbClr val="333399"/>
                </a:solidFill>
              </a:rPr>
              <a:t>Phương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trình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sai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phân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tuyến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tính</a:t>
            </a:r>
            <a:endParaRPr lang="en-US" sz="28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1905000" y="2828925"/>
          <a:ext cx="554573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0" name="Equation" r:id="rId5" imgW="1231560" imgH="203040" progId="Equation.DSMT4">
                  <p:embed/>
                </p:oleObj>
              </mc:Choice>
              <mc:Fallback>
                <p:oleObj name="Equation" r:id="rId5" imgW="12315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28925"/>
                        <a:ext cx="554573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45053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1219200"/>
            <a:ext cx="49911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solidFill>
                  <a:srgbClr val="333399"/>
                </a:solidFill>
              </a:rPr>
              <a:t>Phương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trình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sai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phân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tuyến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tính</a:t>
            </a:r>
            <a:endParaRPr lang="en-US" sz="28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304739"/>
            <a:ext cx="1219200" cy="1248461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334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1676400" y="1066800"/>
          <a:ext cx="57959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5" r:id="rId6" imgW="2605735" imgH="459638" progId="">
                  <p:embed/>
                </p:oleObj>
              </mc:Choice>
              <mc:Fallback>
                <p:oleObj r:id="rId6" imgW="2605735" imgH="45963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579596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463550" y="2438400"/>
          <a:ext cx="84026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6" name="Equation" r:id="rId8" imgW="3936960" imgH="431640" progId="Equation.DSMT4">
                  <p:embed/>
                </p:oleObj>
              </mc:Choice>
              <mc:Fallback>
                <p:oleObj name="Equation" r:id="rId8" imgW="39369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438400"/>
                        <a:ext cx="84026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482600" y="3657600"/>
          <a:ext cx="8204200" cy="47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7" name="Equation" r:id="rId10" imgW="3848040" imgH="228600" progId="Equation.DSMT4">
                  <p:embed/>
                </p:oleObj>
              </mc:Choice>
              <mc:Fallback>
                <p:oleObj name="Equation" r:id="rId10" imgW="38480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657600"/>
                        <a:ext cx="8204200" cy="47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457200" y="4572000"/>
          <a:ext cx="8204200" cy="47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8" name="Equation" r:id="rId12" imgW="3848040" imgH="228600" progId="Equation.DSMT4">
                  <p:embed/>
                </p:oleObj>
              </mc:Choice>
              <mc:Fallback>
                <p:oleObj name="Equation" r:id="rId12" imgW="38480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8204200" cy="47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Thực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hiện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191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393700" y="1295400"/>
          <a:ext cx="8521700" cy="104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0" name="Equation" r:id="rId5" imgW="3492360" imgH="431640" progId="Equation.DSMT4">
                  <p:embed/>
                </p:oleObj>
              </mc:Choice>
              <mc:Fallback>
                <p:oleObj name="Equation" r:id="rId5" imgW="34923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295400"/>
                        <a:ext cx="8521700" cy="104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1981200" y="2590800"/>
          <a:ext cx="4419600" cy="334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1" r:id="rId7" imgW="2174748" imgH="1691945" progId="">
                  <p:embed/>
                </p:oleObj>
              </mc:Choice>
              <mc:Fallback>
                <p:oleObj r:id="rId7" imgW="2174748" imgH="169194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4419600" cy="3341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905000"/>
            <a:ext cx="54864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trong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miền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l-GR" sz="2800" dirty="0" smtClean="0">
                <a:solidFill>
                  <a:schemeClr val="accent2"/>
                </a:solidFill>
              </a:rPr>
              <a:t>ω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b="1" dirty="0" err="1" smtClean="0">
                <a:solidFill>
                  <a:srgbClr val="FF0000"/>
                </a:solidFill>
              </a:rPr>
              <a:t>Tổng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kết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chương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và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bài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tập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Tổng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kết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chương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3352800" cy="2857500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67200" y="2819400"/>
            <a:ext cx="4419600" cy="152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vi-VN" sz="2800" dirty="0" smtClean="0">
                <a:solidFill>
                  <a:srgbClr val="000099"/>
                </a:solidFill>
              </a:rPr>
              <a:t>Hệ thống trong miền </a:t>
            </a:r>
            <a:r>
              <a:rPr lang="el-GR" sz="2800" dirty="0" smtClean="0">
                <a:solidFill>
                  <a:srgbClr val="000099"/>
                </a:solidFill>
              </a:rPr>
              <a:t>ω</a:t>
            </a:r>
          </a:p>
          <a:p>
            <a:pPr algn="just">
              <a:buFont typeface="Wingdings" pitchFamily="2" charset="2"/>
              <a:buChar char="ü"/>
            </a:pPr>
            <a:r>
              <a:rPr lang="vi-VN" sz="2800" dirty="0" smtClean="0">
                <a:solidFill>
                  <a:srgbClr val="000099"/>
                </a:solidFill>
              </a:rPr>
              <a:t>Tổng kết chương và bài tập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1665</TotalTime>
  <Words>164</Words>
  <Application>Microsoft Office PowerPoint</Application>
  <PresentationFormat>On-screen Show (4:3)</PresentationFormat>
  <Paragraphs>51</Paragraphs>
  <Slides>11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1_Default Design</vt:lpstr>
      <vt:lpstr>Equation</vt:lpstr>
      <vt:lpstr>PowerPoint Presentation</vt:lpstr>
      <vt:lpstr>Nội dung</vt:lpstr>
      <vt:lpstr>Đáp ứng tần số</vt:lpstr>
      <vt:lpstr>Đáp ứng tần số</vt:lpstr>
      <vt:lpstr>Phương trình sai phân tuyến tính</vt:lpstr>
      <vt:lpstr>Phương trình sai phân tuyến tính</vt:lpstr>
      <vt:lpstr>Thực hiện hệ thống</vt:lpstr>
      <vt:lpstr>Nội dung</vt:lpstr>
      <vt:lpstr>Tổng kết chương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248</cp:revision>
  <dcterms:created xsi:type="dcterms:W3CDTF">2008-10-30T17:50:38Z</dcterms:created>
  <dcterms:modified xsi:type="dcterms:W3CDTF">2015-08-12T03:32:17Z</dcterms:modified>
</cp:coreProperties>
</file>