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BC51504-409C-4974-9606-B2D58A6EDC48}" type="datetimeFigureOut">
              <a:rPr lang="en-US" smtClean="0"/>
              <a:t>12/13/2021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7584BCF-DA82-4421-919F-F369F92D584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793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BC51504-409C-4974-9606-B2D58A6EDC48}"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584BCF-DA82-4421-919F-F369F92D5848}" type="slidenum">
              <a:rPr lang="en-US" smtClean="0"/>
              <a:t>‹#›</a:t>
            </a:fld>
            <a:endParaRPr lang="en-US"/>
          </a:p>
        </p:txBody>
      </p:sp>
    </p:spTree>
    <p:extLst>
      <p:ext uri="{BB962C8B-B14F-4D97-AF65-F5344CB8AC3E}">
        <p14:creationId xmlns:p14="http://schemas.microsoft.com/office/powerpoint/2010/main" val="58865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C51504-409C-4974-9606-B2D58A6EDC48}"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84BCF-DA82-4421-919F-F369F92D584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650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C51504-409C-4974-9606-B2D58A6EDC48}"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84BCF-DA82-4421-919F-F369F92D584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3286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C51504-409C-4974-9606-B2D58A6EDC48}"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84BCF-DA82-4421-919F-F369F92D5848}" type="slidenum">
              <a:rPr lang="en-US" smtClean="0"/>
              <a:t>‹#›</a:t>
            </a:fld>
            <a:endParaRPr lang="en-US"/>
          </a:p>
        </p:txBody>
      </p:sp>
    </p:spTree>
    <p:extLst>
      <p:ext uri="{BB962C8B-B14F-4D97-AF65-F5344CB8AC3E}">
        <p14:creationId xmlns:p14="http://schemas.microsoft.com/office/powerpoint/2010/main" val="199888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C51504-409C-4974-9606-B2D58A6EDC48}"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84BCF-DA82-4421-919F-F369F92D584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8992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C51504-409C-4974-9606-B2D58A6EDC48}"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84BCF-DA82-4421-919F-F369F92D584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1759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C51504-409C-4974-9606-B2D58A6EDC48}"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84BCF-DA82-4421-919F-F369F92D584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6128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C51504-409C-4974-9606-B2D58A6EDC48}"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84BCF-DA82-4421-919F-F369F92D584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856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C51504-409C-4974-9606-B2D58A6EDC48}"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84BCF-DA82-4421-919F-F369F92D5848}" type="slidenum">
              <a:rPr lang="en-US" smtClean="0"/>
              <a:t>‹#›</a:t>
            </a:fld>
            <a:endParaRPr lang="en-US"/>
          </a:p>
        </p:txBody>
      </p:sp>
    </p:spTree>
    <p:extLst>
      <p:ext uri="{BB962C8B-B14F-4D97-AF65-F5344CB8AC3E}">
        <p14:creationId xmlns:p14="http://schemas.microsoft.com/office/powerpoint/2010/main" val="423782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C51504-409C-4974-9606-B2D58A6EDC48}"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84BCF-DA82-4421-919F-F369F92D584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64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C51504-409C-4974-9606-B2D58A6EDC48}"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584BCF-DA82-4421-919F-F369F92D5848}" type="slidenum">
              <a:rPr lang="en-US" smtClean="0"/>
              <a:t>‹#›</a:t>
            </a:fld>
            <a:endParaRPr lang="en-US"/>
          </a:p>
        </p:txBody>
      </p:sp>
    </p:spTree>
    <p:extLst>
      <p:ext uri="{BB962C8B-B14F-4D97-AF65-F5344CB8AC3E}">
        <p14:creationId xmlns:p14="http://schemas.microsoft.com/office/powerpoint/2010/main" val="278165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C51504-409C-4974-9606-B2D58A6EDC48}" type="datetimeFigureOut">
              <a:rPr lang="en-US" smtClean="0"/>
              <a:t>12/13/2021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584BCF-DA82-4421-919F-F369F92D584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278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C51504-409C-4974-9606-B2D58A6EDC48}" type="datetimeFigureOut">
              <a:rPr lang="en-US" smtClean="0"/>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584BCF-DA82-4421-919F-F369F92D584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022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51504-409C-4974-9606-B2D58A6EDC48}" type="datetimeFigureOut">
              <a:rPr lang="en-US" smtClean="0"/>
              <a:t>12/13/2021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584BCF-DA82-4421-919F-F369F92D5848}" type="slidenum">
              <a:rPr lang="en-US" smtClean="0"/>
              <a:t>‹#›</a:t>
            </a:fld>
            <a:endParaRPr lang="en-US"/>
          </a:p>
        </p:txBody>
      </p:sp>
    </p:spTree>
    <p:extLst>
      <p:ext uri="{BB962C8B-B14F-4D97-AF65-F5344CB8AC3E}">
        <p14:creationId xmlns:p14="http://schemas.microsoft.com/office/powerpoint/2010/main" val="4229749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BC51504-409C-4974-9606-B2D58A6EDC48}"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584BCF-DA82-4421-919F-F369F92D584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275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BC51504-409C-4974-9606-B2D58A6EDC48}"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584BCF-DA82-4421-919F-F369F92D5848}" type="slidenum">
              <a:rPr lang="en-US" smtClean="0"/>
              <a:t>‹#›</a:t>
            </a:fld>
            <a:endParaRPr lang="en-US"/>
          </a:p>
        </p:txBody>
      </p:sp>
    </p:spTree>
    <p:extLst>
      <p:ext uri="{BB962C8B-B14F-4D97-AF65-F5344CB8AC3E}">
        <p14:creationId xmlns:p14="http://schemas.microsoft.com/office/powerpoint/2010/main" val="210042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9Slide.vn - 2019">
            <a:extLst>
              <a:ext uri="{FF2B5EF4-FFF2-40B4-BE49-F238E27FC236}">
                <a16:creationId xmlns:a16="http://schemas.microsoft.com/office/drawing/2014/main" id="{ED10E71B-3B8B-49F9-BD4D-4A13B0C70967}"/>
              </a:ext>
            </a:extLst>
          </p:cNvPr>
          <p:cNvSpPr txBox="1"/>
          <p:nvPr userDrawn="1"/>
        </p:nvSpPr>
        <p:spPr>
          <a:xfrm>
            <a:off x="0" y="-804565"/>
            <a:ext cx="12192000" cy="461665"/>
          </a:xfrm>
          <a:prstGeom prst="rect">
            <a:avLst/>
          </a:prstGeom>
          <a:noFill/>
        </p:spPr>
        <p:txBody>
          <a:bodyPr vert="horz" rtlCol="0">
            <a:spAutoFit/>
          </a:bodyPr>
          <a:lstStyle/>
          <a:p>
            <a:pPr algn="ctr"/>
            <a:r>
              <a:rPr lang="en-US" sz="2400">
                <a:solidFill>
                  <a:srgbClr val="D7D7D7"/>
                </a:solidFill>
              </a:rPr>
              <a:t>www.9slide.vn</a:t>
            </a:r>
            <a:endParaRPr lang="LID4096" sz="2400">
              <a:solidFill>
                <a:srgbClr val="D7D7D7"/>
              </a:solidFill>
            </a:endParaRPr>
          </a:p>
        </p:txBody>
      </p:sp>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C51504-409C-4974-9606-B2D58A6EDC48}" type="datetimeFigureOut">
              <a:rPr lang="en-US" smtClean="0"/>
              <a:t>12/13/2021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584BCF-DA82-4421-919F-F369F92D5848}" type="slidenum">
              <a:rPr lang="en-US" smtClean="0"/>
              <a:t>‹#›</a:t>
            </a:fld>
            <a:endParaRPr lang="en-US"/>
          </a:p>
        </p:txBody>
      </p:sp>
    </p:spTree>
    <p:extLst>
      <p:ext uri="{BB962C8B-B14F-4D97-AF65-F5344CB8AC3E}">
        <p14:creationId xmlns:p14="http://schemas.microsoft.com/office/powerpoint/2010/main" val="1993714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C00000"/>
                </a:solidFill>
              </a:rPr>
              <a:t>BÀI TẬP</a:t>
            </a:r>
          </a:p>
        </p:txBody>
      </p:sp>
      <p:sp>
        <p:nvSpPr>
          <p:cNvPr id="3" name="Content Placeholder 2"/>
          <p:cNvSpPr>
            <a:spLocks noGrp="1"/>
          </p:cNvSpPr>
          <p:nvPr>
            <p:ph idx="1"/>
          </p:nvPr>
        </p:nvSpPr>
        <p:spPr/>
        <p:txBody>
          <a:bodyPr>
            <a:normAutofit lnSpcReduction="10000"/>
          </a:bodyPr>
          <a:lstStyle/>
          <a:p>
            <a:r>
              <a:rPr lang="de-DE">
                <a:solidFill>
                  <a:schemeClr val="tx1"/>
                </a:solidFill>
              </a:rPr>
              <a:t>Người ta ghi nhận địa chỉ IP của một Host như sau</a:t>
            </a:r>
            <a:endParaRPr lang="en-US">
              <a:solidFill>
                <a:schemeClr val="tx1"/>
              </a:solidFill>
            </a:endParaRPr>
          </a:p>
          <a:p>
            <a:r>
              <a:rPr lang="de-DE" b="1">
                <a:solidFill>
                  <a:schemeClr val="tx1"/>
                </a:solidFill>
              </a:rPr>
              <a:t>113.160.111.143/19</a:t>
            </a:r>
            <a:endParaRPr lang="en-US" b="1">
              <a:solidFill>
                <a:schemeClr val="tx1"/>
              </a:solidFill>
            </a:endParaRPr>
          </a:p>
          <a:p>
            <a:r>
              <a:rPr lang="de-DE">
                <a:solidFill>
                  <a:schemeClr val="tx1"/>
                </a:solidFill>
              </a:rPr>
              <a:t>Anh (chị) hãy cho biết:</a:t>
            </a:r>
            <a:endParaRPr lang="en-US">
              <a:solidFill>
                <a:schemeClr val="tx1"/>
              </a:solidFill>
            </a:endParaRPr>
          </a:p>
          <a:p>
            <a:pPr lvl="0"/>
            <a:r>
              <a:rPr lang="de-DE">
                <a:solidFill>
                  <a:schemeClr val="tx1"/>
                </a:solidFill>
              </a:rPr>
              <a:t>Host trên thuộc mạng có chia mạng con không? Nếu có thì bao nhiêu mạng con và bao nhiêu host trên mỗi mạng</a:t>
            </a:r>
            <a:endParaRPr lang="en-US">
              <a:solidFill>
                <a:schemeClr val="tx1"/>
              </a:solidFill>
            </a:endParaRPr>
          </a:p>
          <a:p>
            <a:pPr lvl="0"/>
            <a:r>
              <a:rPr lang="de-DE">
                <a:solidFill>
                  <a:schemeClr val="tx1"/>
                </a:solidFill>
              </a:rPr>
              <a:t>Hãy cho biết địa chỉ đường mạng chứa host</a:t>
            </a:r>
            <a:endParaRPr lang="en-US">
              <a:solidFill>
                <a:schemeClr val="tx1"/>
              </a:solidFill>
            </a:endParaRPr>
          </a:p>
          <a:p>
            <a:pPr lvl="0"/>
            <a:r>
              <a:rPr lang="de-DE">
                <a:solidFill>
                  <a:schemeClr val="tx1"/>
                </a:solidFill>
              </a:rPr>
              <a:t>Hãy cho biết địa chỉ Broadcast của mạng đó và liệt kê danh sách host</a:t>
            </a:r>
            <a:endParaRPr lang="en-US">
              <a:solidFill>
                <a:schemeClr val="tx1"/>
              </a:solidFill>
            </a:endParaRPr>
          </a:p>
          <a:p>
            <a:pPr marL="0" indent="0">
              <a:buNone/>
            </a:pPr>
            <a:endParaRPr lang="en-US"/>
          </a:p>
        </p:txBody>
      </p:sp>
    </p:spTree>
    <p:extLst>
      <p:ext uri="{BB962C8B-B14F-4D97-AF65-F5344CB8AC3E}">
        <p14:creationId xmlns:p14="http://schemas.microsoft.com/office/powerpoint/2010/main" val="36453288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C00000"/>
                </a:solidFill>
              </a:rPr>
              <a:t>BÀI TẬP 4</a:t>
            </a:r>
          </a:p>
        </p:txBody>
      </p:sp>
      <p:sp>
        <p:nvSpPr>
          <p:cNvPr id="3" name="Content Placeholder 2"/>
          <p:cNvSpPr>
            <a:spLocks noGrp="1"/>
          </p:cNvSpPr>
          <p:nvPr>
            <p:ph idx="1"/>
          </p:nvPr>
        </p:nvSpPr>
        <p:spPr/>
        <p:txBody>
          <a:bodyPr/>
          <a:lstStyle/>
          <a:p>
            <a:r>
              <a:rPr lang="de-DE">
                <a:solidFill>
                  <a:schemeClr val="tx1"/>
                </a:solidFill>
              </a:rPr>
              <a:t>Một hệ thống mạng có khoảng 1000 nút mạng, được cấp phát nguồn địa chỉ IP trong đó có host có địa chỉ 150.150.41.20</a:t>
            </a:r>
            <a:endParaRPr lang="en-US">
              <a:solidFill>
                <a:schemeClr val="tx1"/>
              </a:solidFill>
            </a:endParaRPr>
          </a:p>
          <a:p>
            <a:r>
              <a:rPr lang="de-DE">
                <a:solidFill>
                  <a:schemeClr val="tx1"/>
                </a:solidFill>
              </a:rPr>
              <a:t>Hệ thống đó cần chia 13 mạng con. Anh (chị) hãy tiến hành cấp phát địa chỉ IP cho mạng trên và cho biết địa chỉ đường mạng của host, địa chỉ broadcast của mạng và liệt kê danh sách host của mạng đó.</a:t>
            </a:r>
            <a:endParaRPr lang="en-US">
              <a:solidFill>
                <a:schemeClr val="tx1"/>
              </a:solidFill>
            </a:endParaRPr>
          </a:p>
          <a:p>
            <a:endParaRPr lang="en-US"/>
          </a:p>
        </p:txBody>
      </p:sp>
    </p:spTree>
    <p:extLst>
      <p:ext uri="{BB962C8B-B14F-4D97-AF65-F5344CB8AC3E}">
        <p14:creationId xmlns:p14="http://schemas.microsoft.com/office/powerpoint/2010/main" val="6979176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BÀI 2</a:t>
            </a:r>
          </a:p>
        </p:txBody>
      </p:sp>
      <p:sp>
        <p:nvSpPr>
          <p:cNvPr id="3" name="Content Placeholder 2"/>
          <p:cNvSpPr>
            <a:spLocks noGrp="1"/>
          </p:cNvSpPr>
          <p:nvPr>
            <p:ph idx="1"/>
          </p:nvPr>
        </p:nvSpPr>
        <p:spPr/>
        <p:txBody>
          <a:bodyPr>
            <a:normAutofit lnSpcReduction="10000"/>
          </a:bodyPr>
          <a:lstStyle/>
          <a:p>
            <a:r>
              <a:rPr lang="en-US" sz="2500">
                <a:solidFill>
                  <a:schemeClr val="tx1"/>
                </a:solidFill>
              </a:rPr>
              <a:t>Giả sử ta có một địa chỉ Host là: 172.16.40.32/255.255.240.0</a:t>
            </a:r>
          </a:p>
          <a:p>
            <a:pPr lvl="1"/>
            <a:r>
              <a:rPr lang="en-US" sz="2500">
                <a:solidFill>
                  <a:schemeClr val="tx1"/>
                </a:solidFill>
              </a:rPr>
              <a:t>Host trên nằm trong mạng có chia mạng con hay không? Nếu có thì có bao nhiêu địa chỉ mạng con và bao nhiêu địa chỉ Host trong mạng con này ?</a:t>
            </a:r>
          </a:p>
          <a:p>
            <a:pPr lvl="1"/>
            <a:r>
              <a:rPr lang="en-US" sz="2500">
                <a:solidFill>
                  <a:schemeClr val="tx1"/>
                </a:solidFill>
              </a:rPr>
              <a:t>Tìm địa chỉ mạng của địa chỉ host trên ?</a:t>
            </a:r>
          </a:p>
          <a:p>
            <a:pPr lvl="1"/>
            <a:r>
              <a:rPr lang="en-US" sz="2500">
                <a:solidFill>
                  <a:schemeClr val="tx1"/>
                </a:solidFill>
              </a:rPr>
              <a:t>Tìm địa chỉ Broadcast địa chỉ host trên ?</a:t>
            </a:r>
          </a:p>
          <a:p>
            <a:pPr lvl="1"/>
            <a:r>
              <a:rPr lang="en-US" sz="2500">
                <a:solidFill>
                  <a:schemeClr val="tx1"/>
                </a:solidFill>
              </a:rPr>
              <a:t>Tìm dãy địa chỉ Host từ địa chỉ mạng con tìm được ở câu b ?</a:t>
            </a:r>
          </a:p>
          <a:p>
            <a:endParaRPr lang="en-US"/>
          </a:p>
        </p:txBody>
      </p:sp>
    </p:spTree>
    <p:extLst>
      <p:ext uri="{BB962C8B-B14F-4D97-AF65-F5344CB8AC3E}">
        <p14:creationId xmlns:p14="http://schemas.microsoft.com/office/powerpoint/2010/main" val="7531290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1" y="982133"/>
            <a:ext cx="9601196" cy="4893736"/>
          </a:xfrm>
        </p:spPr>
        <p:txBody>
          <a:bodyPr>
            <a:normAutofit/>
          </a:bodyPr>
          <a:lstStyle/>
          <a:p>
            <a:r>
              <a:rPr lang="en-US"/>
              <a:t>Cho 4 địa chỉ host như sau:</a:t>
            </a:r>
          </a:p>
          <a:p>
            <a:r>
              <a:rPr lang="en-US"/>
              <a:t>A:	192.168.25.30/27</a:t>
            </a:r>
          </a:p>
          <a:p>
            <a:r>
              <a:rPr lang="en-US"/>
              <a:t>B:	192.168.25.34/27</a:t>
            </a:r>
          </a:p>
          <a:p>
            <a:r>
              <a:rPr lang="en-US"/>
              <a:t>C:	192.168.25.61/27</a:t>
            </a:r>
          </a:p>
          <a:p>
            <a:r>
              <a:rPr lang="en-US"/>
              <a:t>D:	192.168.25.66/27</a:t>
            </a:r>
          </a:p>
          <a:p>
            <a:pPr lvl="0"/>
            <a:r>
              <a:rPr lang="en-US"/>
              <a:t>Các địa chỉ trên thuộc lớp địa chỉ nào? Nêu rõ cách xác định.	</a:t>
            </a:r>
          </a:p>
          <a:p>
            <a:pPr lvl="0"/>
            <a:r>
              <a:rPr lang="en-US"/>
              <a:t>Trong những địa chỉ trên, hãy cho biết những địa chỉ nào cùng một mạng con với nhau (trình bày cụ thể phương pháp xác định và kết quả).	</a:t>
            </a:r>
          </a:p>
          <a:p>
            <a:r>
              <a:rPr lang="en-US"/>
              <a:t>Liệt kê dãy địa chỉ (địa chỉ mạng, dãy địa chỉ host, địa chỉ broadcast) của nhóm địa chỉ có cùng mạng con vừa tìm được ở câu 3b?</a:t>
            </a:r>
          </a:p>
        </p:txBody>
      </p:sp>
    </p:spTree>
    <p:extLst>
      <p:ext uri="{BB962C8B-B14F-4D97-AF65-F5344CB8AC3E}">
        <p14:creationId xmlns:p14="http://schemas.microsoft.com/office/powerpoint/2010/main" val="290039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1" y="1345474"/>
            <a:ext cx="9601196" cy="4530394"/>
          </a:xfrm>
        </p:spPr>
        <p:txBody>
          <a:bodyPr>
            <a:normAutofit/>
          </a:bodyPr>
          <a:lstStyle/>
          <a:p>
            <a:r>
              <a:rPr lang="de-DE"/>
              <a:t>Cho địa chỉ IP của một số Host như sau:</a:t>
            </a:r>
            <a:endParaRPr lang="en-US"/>
          </a:p>
          <a:p>
            <a:r>
              <a:rPr lang="de-DE"/>
              <a:t>IP1	134.135.30.10/20</a:t>
            </a:r>
            <a:endParaRPr lang="en-US"/>
          </a:p>
          <a:p>
            <a:r>
              <a:rPr lang="de-DE"/>
              <a:t>IP2	134.135.40.100/20</a:t>
            </a:r>
            <a:endParaRPr lang="en-US"/>
          </a:p>
          <a:p>
            <a:r>
              <a:rPr lang="de-DE"/>
              <a:t>IP3	134.135.50.20/20</a:t>
            </a:r>
            <a:endParaRPr lang="en-US"/>
          </a:p>
          <a:p>
            <a:r>
              <a:rPr lang="de-DE"/>
              <a:t>IP4	134.135.60.70/20</a:t>
            </a:r>
            <a:endParaRPr lang="en-US"/>
          </a:p>
          <a:p>
            <a:r>
              <a:rPr lang="de-DE"/>
              <a:t>Trong những host trên host nào nằm cùng mạng con</a:t>
            </a:r>
            <a:endParaRPr lang="en-US"/>
          </a:p>
          <a:p>
            <a:r>
              <a:rPr lang="de-DE"/>
              <a:t>Hãy chỉ cho biết địa chỉ mạng con chứa host đó, địa chỉ Broadcast của mạng và liệt kê danh sách host hợp lệ</a:t>
            </a:r>
            <a:endParaRPr lang="en-US"/>
          </a:p>
          <a:p>
            <a:endParaRPr lang="en-US"/>
          </a:p>
        </p:txBody>
      </p:sp>
    </p:spTree>
    <p:extLst>
      <p:ext uri="{BB962C8B-B14F-4D97-AF65-F5344CB8AC3E}">
        <p14:creationId xmlns:p14="http://schemas.microsoft.com/office/powerpoint/2010/main" val="3090159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1" y="1345474"/>
            <a:ext cx="9601196" cy="4530394"/>
          </a:xfrm>
        </p:spPr>
        <p:txBody>
          <a:bodyPr>
            <a:normAutofit/>
          </a:bodyPr>
          <a:lstStyle/>
          <a:p>
            <a:r>
              <a:rPr lang="de-DE"/>
              <a:t>Cho địa chỉ IP của một số Host như sau:</a:t>
            </a:r>
            <a:endParaRPr lang="en-US"/>
          </a:p>
          <a:p>
            <a:r>
              <a:rPr lang="de-DE"/>
              <a:t>IP1	100.200.100.100/19</a:t>
            </a:r>
            <a:endParaRPr lang="en-US"/>
          </a:p>
          <a:p>
            <a:r>
              <a:rPr lang="de-DE"/>
              <a:t>IP2	100.200.96.70/19</a:t>
            </a:r>
            <a:endParaRPr lang="en-US"/>
          </a:p>
          <a:p>
            <a:r>
              <a:rPr lang="de-DE"/>
              <a:t>IP3	100.200.70.50/19</a:t>
            </a:r>
            <a:endParaRPr lang="en-US"/>
          </a:p>
          <a:p>
            <a:r>
              <a:rPr lang="de-DE"/>
              <a:t>IP4	100.200.50.40/19</a:t>
            </a:r>
            <a:endParaRPr lang="en-US"/>
          </a:p>
          <a:p>
            <a:r>
              <a:rPr lang="de-DE"/>
              <a:t>Trong những host trên host nào nằm cùng mạng con</a:t>
            </a:r>
            <a:endParaRPr lang="en-US"/>
          </a:p>
          <a:p>
            <a:r>
              <a:rPr lang="de-DE"/>
              <a:t>Hãy chỉ cho biết địa chỉ mạng con chứa host đó, địa chỉ Broadcast của mạng và liệt kê danh sách host hợp lệ</a:t>
            </a:r>
            <a:endParaRPr lang="en-US"/>
          </a:p>
          <a:p>
            <a:endParaRPr lang="en-US"/>
          </a:p>
        </p:txBody>
      </p:sp>
    </p:spTree>
    <p:extLst>
      <p:ext uri="{BB962C8B-B14F-4D97-AF65-F5344CB8AC3E}">
        <p14:creationId xmlns:p14="http://schemas.microsoft.com/office/powerpoint/2010/main" val="38844245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81771" y="640079"/>
            <a:ext cx="9729772" cy="5576905"/>
          </a:xfrm>
          <a:prstGeom prst="rect">
            <a:avLst/>
          </a:prstGeom>
        </p:spPr>
      </p:pic>
    </p:spTree>
    <p:extLst>
      <p:ext uri="{BB962C8B-B14F-4D97-AF65-F5344CB8AC3E}">
        <p14:creationId xmlns:p14="http://schemas.microsoft.com/office/powerpoint/2010/main" val="20674684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BÀI TẬP 1</a:t>
            </a:r>
          </a:p>
        </p:txBody>
      </p:sp>
      <p:sp>
        <p:nvSpPr>
          <p:cNvPr id="3" name="Content Placeholder 2"/>
          <p:cNvSpPr>
            <a:spLocks noGrp="1"/>
          </p:cNvSpPr>
          <p:nvPr>
            <p:ph idx="1"/>
          </p:nvPr>
        </p:nvSpPr>
        <p:spPr>
          <a:xfrm>
            <a:off x="1295401" y="2481943"/>
            <a:ext cx="9601196" cy="3393925"/>
          </a:xfrm>
        </p:spPr>
        <p:txBody>
          <a:bodyPr/>
          <a:lstStyle/>
          <a:p>
            <a:r>
              <a:rPr lang="en-US">
                <a:solidFill>
                  <a:schemeClr val="tx1"/>
                </a:solidFill>
              </a:rPr>
              <a:t>Cho hệ thống mạng gồm 228 Host và địa chỉ IP được thiết lập ở lớp 192.168.1.1/24. Hãy chia hệ thống mạng này thành bốn mạng con (Net 1: có 120 Host, Net 2: có 60 Host, Net 3: có 30 Host và Net 4: có 18 Host) gồm các thông tin: Network ID (địa chỉ lớp mạng con), Subnet Mask(mặt nạ của mạng con), Start IP  Address(địa chỉ IP bắt đầu của mạng con),  End IP Address(địa chỉ IP kết thúc mạng con), Broadcast IP(địa chỉ IP quảng bá của mạng con).   </a:t>
            </a:r>
          </a:p>
          <a:p>
            <a:endParaRPr lang="en-US"/>
          </a:p>
        </p:txBody>
      </p:sp>
    </p:spTree>
    <p:extLst>
      <p:ext uri="{BB962C8B-B14F-4D97-AF65-F5344CB8AC3E}">
        <p14:creationId xmlns:p14="http://schemas.microsoft.com/office/powerpoint/2010/main" val="3998929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BÀI TẬP 2</a:t>
            </a:r>
          </a:p>
        </p:txBody>
      </p:sp>
      <p:sp>
        <p:nvSpPr>
          <p:cNvPr id="3" name="Content Placeholder 2"/>
          <p:cNvSpPr>
            <a:spLocks noGrp="1"/>
          </p:cNvSpPr>
          <p:nvPr>
            <p:ph idx="1"/>
          </p:nvPr>
        </p:nvSpPr>
        <p:spPr/>
        <p:txBody>
          <a:bodyPr/>
          <a:lstStyle/>
          <a:p>
            <a:r>
              <a:rPr lang="en-US">
                <a:solidFill>
                  <a:schemeClr val="tx1"/>
                </a:solidFill>
              </a:rPr>
              <a:t>Cho hệ thống mạng gồm 16000host được thiết lập ở lớp 10.10.1.1/8. Hãy chia hệ thống mạng thành 4 mạng con gồm(Net1: 8100host; Net2: 4000 host; Net3: 2000host; Net4: 1900 host). </a:t>
            </a:r>
          </a:p>
          <a:p>
            <a:r>
              <a:rPr lang="en-US">
                <a:solidFill>
                  <a:schemeClr val="tx1"/>
                </a:solidFill>
              </a:rPr>
              <a:t>Chỉ ra các thông tin cho hệ thống mạng gồm: Network ID (địa chỉ lớp mạng con), Subnet Mask(mặt nạ của mạng con), Start IP  Address(địa chỉ IP bắt đầu của mạng con),  End IP Address(địa chỉ IP kết thúc mạng con), Broadcast IP(địa chỉ IP quảng bá của mạng con). </a:t>
            </a:r>
            <a:endParaRPr lang="en-US"/>
          </a:p>
          <a:p>
            <a:endParaRPr lang="en-US"/>
          </a:p>
        </p:txBody>
      </p:sp>
    </p:spTree>
    <p:extLst>
      <p:ext uri="{BB962C8B-B14F-4D97-AF65-F5344CB8AC3E}">
        <p14:creationId xmlns:p14="http://schemas.microsoft.com/office/powerpoint/2010/main" val="38101564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C00000"/>
                </a:solidFill>
              </a:rPr>
              <a:t>BÀI TẬP 3</a:t>
            </a:r>
          </a:p>
        </p:txBody>
      </p:sp>
      <p:sp>
        <p:nvSpPr>
          <p:cNvPr id="3" name="Content Placeholder 2"/>
          <p:cNvSpPr>
            <a:spLocks noGrp="1"/>
          </p:cNvSpPr>
          <p:nvPr>
            <p:ph idx="1"/>
          </p:nvPr>
        </p:nvSpPr>
        <p:spPr/>
        <p:txBody>
          <a:bodyPr/>
          <a:lstStyle/>
          <a:p>
            <a:r>
              <a:rPr lang="en-US">
                <a:solidFill>
                  <a:srgbClr val="C00000"/>
                </a:solidFill>
              </a:rPr>
              <a:t>Cho hệ thống mạng gồm 7590 host (được thiết lập ở lớp 172.160.10.1/16). Hãy chia hệ thống mạng thành 4 mạng con gồm(Net1: 4090 host; Net2: 2000 host; Net3: 1000 host; Net4: 500 host).</a:t>
            </a:r>
          </a:p>
          <a:p>
            <a:r>
              <a:rPr lang="en-US">
                <a:solidFill>
                  <a:schemeClr val="tx1"/>
                </a:solidFill>
              </a:rPr>
              <a:t>Chỉ ra các thông tin cho hệ thống mạng gồm: Network ID (địa chỉ lớp mạng con), Subnet Mask(mặt nạ của mạng con), Start IP  Address(địa chỉ IP bắt đầu của mạng con),  End IP Address(địa chỉ IP kết thúc mạng con), Broadcast IP(địa chỉ IP quảng bá của mạng con). </a:t>
            </a:r>
            <a:endParaRPr lang="en-US"/>
          </a:p>
          <a:p>
            <a:endParaRPr lang="en-US"/>
          </a:p>
          <a:p>
            <a:endParaRPr lang="en-US"/>
          </a:p>
        </p:txBody>
      </p:sp>
    </p:spTree>
    <p:extLst>
      <p:ext uri="{BB962C8B-B14F-4D97-AF65-F5344CB8AC3E}">
        <p14:creationId xmlns:p14="http://schemas.microsoft.com/office/powerpoint/2010/main" val="13223625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9Slide.vn</Template>
  <TotalTime>301</TotalTime>
  <Words>799</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BÀI TẬP</vt:lpstr>
      <vt:lpstr>BÀI 2</vt:lpstr>
      <vt:lpstr>PowerPoint Presentation</vt:lpstr>
      <vt:lpstr>PowerPoint Presentation</vt:lpstr>
      <vt:lpstr>PowerPoint Presentation</vt:lpstr>
      <vt:lpstr>PowerPoint Presentation</vt:lpstr>
      <vt:lpstr>BÀI TẬP 1</vt:lpstr>
      <vt:lpstr>BÀI TẬP 2</vt:lpstr>
      <vt:lpstr>BÀI TẬP 3</vt:lpstr>
      <vt:lpstr>BÀI TẬP 4</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hoangduongngg</dc:creator>
  <dc:description>9Slide.vn</dc:description>
  <cp:lastModifiedBy>NGUYEN HOANG DUONG D19CN09</cp:lastModifiedBy>
  <cp:revision>18</cp:revision>
  <dcterms:created xsi:type="dcterms:W3CDTF">2020-11-27T01:14:26Z</dcterms:created>
  <dcterms:modified xsi:type="dcterms:W3CDTF">2021-12-13T02:40:40Z</dcterms:modified>
  <cp:category>9Slide.vn</cp:category>
</cp:coreProperties>
</file>