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50AC9-E116-4B24-A5D5-A692C0369E5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36A8A-408B-4232-98CC-E48A93FB9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9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r>
              <a:rPr lang="en-US" smtClean="0"/>
              <a:t>10/29/2020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GV: Trịnh Thị Kim Liên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9E9D3BC-D173-48A6-BB8E-4DDA327EA8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97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10/29/2020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GV: Trịnh Thị Kim Liên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D3BC-D173-48A6-BB8E-4DDA327E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0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GV: Trịnh Thị Kim Liên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D3BC-D173-48A6-BB8E-4DDA327EA8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69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GV: Trịnh Thị Kim Liên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D3BC-D173-48A6-BB8E-4DDA327EA87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849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GV: Trịnh Thị Kim Liên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D3BC-D173-48A6-BB8E-4DDA327E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85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GV: Trịnh Thị Kim Liên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D3BC-D173-48A6-BB8E-4DDA327EA87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804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GV: Trịnh Thị Kim Liên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D3BC-D173-48A6-BB8E-4DDA327EA8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815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GV: Trịnh Thị Kim Liên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D3BC-D173-48A6-BB8E-4DDA327EA87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04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GV: Trịnh Thị Kim Liên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D3BC-D173-48A6-BB8E-4DDA327EA87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28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GV: Trịnh Thị Kim Liên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D3BC-D173-48A6-BB8E-4DDA327E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GV: Trịnh Thị Kim Liên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D3BC-D173-48A6-BB8E-4DDA327EA87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1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10/29/2020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GV: Trịnh Thị Kim Liên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D3BC-D173-48A6-BB8E-4DDA327E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7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10/29/2020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GV: Trịnh Thị Kim Liên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D3BC-D173-48A6-BB8E-4DDA327EA87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0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10/29/2020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GV: Trịnh Thị Kim Liên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D3BC-D173-48A6-BB8E-4DDA327EA87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99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10/29/2020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GV: Trịnh Thị Kim Liên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D3BC-D173-48A6-BB8E-4DDA327E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8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10/29/2020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GV: Trịnh Thị Kim Liên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D3BC-D173-48A6-BB8E-4DDA327EA87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59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10/29/2020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GV: Trịnh Thị Kim Liên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D3BC-D173-48A6-BB8E-4DDA327E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8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10/29/2020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GV: Trịnh Thị Kim Liên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E9D3BC-D173-48A6-BB8E-4DDA327E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0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THỰC HÀNH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b="1" smtClean="0">
                <a:solidFill>
                  <a:srgbClr val="C00000"/>
                </a:solidFill>
              </a:rPr>
              <a:t>BẤM CÁP THẲNG (CHUẨN B)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smtClean="0">
                <a:solidFill>
                  <a:srgbClr val="C00000"/>
                </a:solidFill>
              </a:rPr>
              <a:t>BẤM CÁP CHÉO (CHUẨN A)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GV: Trịnh Thị Kim Liên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D3BC-D173-48A6-BB8E-4DDA327EA8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4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00000"/>
                </a:solidFill>
              </a:rPr>
              <a:t>CHUẨN BỊ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KÌM BẤM</a:t>
            </a:r>
          </a:p>
          <a:p>
            <a:r>
              <a:rPr lang="en-US" b="1" smtClean="0"/>
              <a:t>DÂY MẠNG</a:t>
            </a:r>
          </a:p>
          <a:p>
            <a:r>
              <a:rPr lang="en-US" b="1" smtClean="0"/>
              <a:t>HẠT MẠNG, ĐẦU RJ45</a:t>
            </a:r>
          </a:p>
          <a:p>
            <a:r>
              <a:rPr lang="en-US" b="1" smtClean="0"/>
              <a:t>BỘ TEST DÂY MẠNG</a:t>
            </a:r>
          </a:p>
          <a:p>
            <a:r>
              <a:rPr lang="en-US" b="1" smtClean="0"/>
              <a:t>MÁY TÍNH ĐỂ TEST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GV: Trịnh Thị Kim Liên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D3BC-D173-48A6-BB8E-4DDA327EA8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6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65101"/>
            <a:ext cx="7831138" cy="544513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2400" b="1">
              <a:solidFill>
                <a:schemeClr val="tx1"/>
              </a:solidFill>
            </a:endParaRPr>
          </a:p>
        </p:txBody>
      </p:sp>
      <p:pic>
        <p:nvPicPr>
          <p:cNvPr id="308227" name="Picture 3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67000"/>
            <a:ext cx="7467600" cy="360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2438400" y="1681164"/>
            <a:ext cx="2533650" cy="769937"/>
          </a:xfrm>
          <a:prstGeom prst="rect">
            <a:avLst/>
          </a:prstGeom>
          <a:solidFill>
            <a:srgbClr val="B8EA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CC3300"/>
                </a:solidFill>
              </a:rPr>
              <a:t>Chuẩn T568-B </a:t>
            </a:r>
          </a:p>
          <a:p>
            <a:pPr algn="ctr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CC3300"/>
                </a:solidFill>
              </a:rPr>
              <a:t>(gọi tắt là Chuẩn B)</a:t>
            </a:r>
          </a:p>
        </p:txBody>
      </p:sp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7467600" y="1833563"/>
            <a:ext cx="1963738" cy="400050"/>
          </a:xfrm>
          <a:prstGeom prst="rect">
            <a:avLst/>
          </a:prstGeom>
          <a:solidFill>
            <a:srgbClr val="B8EA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CC3300"/>
                </a:solidFill>
              </a:rPr>
              <a:t>Chuẩn T568-B</a:t>
            </a:r>
          </a:p>
        </p:txBody>
      </p:sp>
      <p:sp>
        <p:nvSpPr>
          <p:cNvPr id="308230" name="Line 6"/>
          <p:cNvSpPr>
            <a:spLocks noChangeShapeType="1"/>
          </p:cNvSpPr>
          <p:nvPr/>
        </p:nvSpPr>
        <p:spPr bwMode="auto">
          <a:xfrm>
            <a:off x="4953000" y="2062163"/>
            <a:ext cx="2514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31" name="Rectangle 7"/>
          <p:cNvSpPr>
            <a:spLocks noChangeArrowheads="1"/>
          </p:cNvSpPr>
          <p:nvPr/>
        </p:nvSpPr>
        <p:spPr bwMode="white">
          <a:xfrm>
            <a:off x="3211513" y="849314"/>
            <a:ext cx="62230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sz="2400" i="1">
                <a:solidFill>
                  <a:srgbClr val="000066"/>
                </a:solidFill>
              </a:rPr>
              <a:t> Bấm cáp thẳng (Straight-through cable 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10/29/2020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GV: Trịnh Thị Kim Liên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4711-5E57-4642-9948-1CB74343E2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2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8" grpId="0" animBg="1"/>
      <p:bldP spid="308229" grpId="0" animBg="1"/>
      <p:bldP spid="3082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Rectangle 3"/>
          <p:cNvSpPr>
            <a:spLocks noChangeArrowheads="1"/>
          </p:cNvSpPr>
          <p:nvPr/>
        </p:nvSpPr>
        <p:spPr bwMode="auto">
          <a:xfrm>
            <a:off x="2438400" y="1681164"/>
            <a:ext cx="2533650" cy="769937"/>
          </a:xfrm>
          <a:prstGeom prst="rect">
            <a:avLst/>
          </a:prstGeom>
          <a:solidFill>
            <a:srgbClr val="B8EA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CC3300"/>
                </a:solidFill>
              </a:rPr>
              <a:t>Chuẩn T568-B </a:t>
            </a:r>
          </a:p>
          <a:p>
            <a:pPr algn="ctr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CC3300"/>
                </a:solidFill>
              </a:rPr>
              <a:t>(gọi tắt là Chuẩn B)</a:t>
            </a: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7467601" y="1758950"/>
            <a:ext cx="2574925" cy="769938"/>
          </a:xfrm>
          <a:prstGeom prst="rect">
            <a:avLst/>
          </a:prstGeom>
          <a:solidFill>
            <a:srgbClr val="B8EA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CC3300"/>
                </a:solidFill>
              </a:rPr>
              <a:t>Chuẩn T568-A </a:t>
            </a:r>
          </a:p>
          <a:p>
            <a:pPr algn="ctr" eaLnBrk="1" hangingPunct="1"/>
            <a:r>
              <a:rPr lang="en-US" altLang="en-US" sz="2000" b="1">
                <a:solidFill>
                  <a:srgbClr val="CC3300"/>
                </a:solidFill>
              </a:rPr>
              <a:t>(gọi tắt là Chuẩn</a:t>
            </a:r>
            <a:r>
              <a:rPr lang="en-US" altLang="en-US" sz="2400" b="1"/>
              <a:t> </a:t>
            </a:r>
            <a:r>
              <a:rPr lang="en-US" altLang="en-US" sz="2000" b="1">
                <a:solidFill>
                  <a:srgbClr val="CC3300"/>
                </a:solidFill>
              </a:rPr>
              <a:t>A)</a:t>
            </a:r>
          </a:p>
        </p:txBody>
      </p:sp>
      <p:sp>
        <p:nvSpPr>
          <p:cNvPr id="309253" name="Line 5"/>
          <p:cNvSpPr>
            <a:spLocks noChangeShapeType="1"/>
          </p:cNvSpPr>
          <p:nvPr/>
        </p:nvSpPr>
        <p:spPr bwMode="auto">
          <a:xfrm>
            <a:off x="4953000" y="2062163"/>
            <a:ext cx="2514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4" name="Rectangle 6"/>
          <p:cNvSpPr>
            <a:spLocks noChangeArrowheads="1"/>
          </p:cNvSpPr>
          <p:nvPr/>
        </p:nvSpPr>
        <p:spPr bwMode="white">
          <a:xfrm>
            <a:off x="3440114" y="849314"/>
            <a:ext cx="584358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sz="2400" i="1">
                <a:solidFill>
                  <a:srgbClr val="000066"/>
                </a:solidFill>
              </a:rPr>
              <a:t> Bấm cáp chéo (Crossover cable )</a:t>
            </a:r>
          </a:p>
        </p:txBody>
      </p:sp>
      <p:pic>
        <p:nvPicPr>
          <p:cNvPr id="309255" name="Picture 7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78164"/>
            <a:ext cx="61722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459164"/>
            <a:ext cx="23622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10"/>
          <p:cNvSpPr>
            <a:spLocks noGrp="1" noChangeArrowheads="1"/>
          </p:cNvSpPr>
          <p:nvPr>
            <p:ph type="title"/>
          </p:nvPr>
        </p:nvSpPr>
        <p:spPr>
          <a:xfrm>
            <a:off x="1693864" y="165101"/>
            <a:ext cx="7437437" cy="696913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2400" b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10/29/2020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GV: Trịnh Thị Kim Liên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4711-5E57-4642-9948-1CB74343E2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4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animBg="1"/>
      <p:bldP spid="309252" grpId="0" animBg="1"/>
      <p:bldP spid="3092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500" b="1" smtClean="0">
                <a:solidFill>
                  <a:srgbClr val="C00000"/>
                </a:solidFill>
              </a:rPr>
              <a:t>THE END!!!</a:t>
            </a:r>
            <a:endParaRPr lang="en-US" sz="5500" b="1">
              <a:solidFill>
                <a:srgbClr val="C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10/29/2020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GV: Trịnh Thị Kim Liên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D3BC-D173-48A6-BB8E-4DDA327EA8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4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</TotalTime>
  <Words>123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Garamond</vt:lpstr>
      <vt:lpstr>Wingdings</vt:lpstr>
      <vt:lpstr>Organic</vt:lpstr>
      <vt:lpstr>THỰC HÀNH</vt:lpstr>
      <vt:lpstr>CHUẨN BỊ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HÀNH</dc:title>
  <dc:creator>Windows User</dc:creator>
  <cp:lastModifiedBy>Windows User</cp:lastModifiedBy>
  <cp:revision>3</cp:revision>
  <dcterms:created xsi:type="dcterms:W3CDTF">2020-10-29T13:56:03Z</dcterms:created>
  <dcterms:modified xsi:type="dcterms:W3CDTF">2020-10-29T14:03:12Z</dcterms:modified>
</cp:coreProperties>
</file>