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100" d="100"/>
          <a:sy n="100" d="100"/>
        </p:scale>
        <p:origin x="15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2/15/2022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-&gt; di </a:t>
            </a:r>
            <a:r>
              <a:rPr lang="en-US" dirty="0" err="1" smtClean="0"/>
              <a:t>vao</a:t>
            </a:r>
            <a:r>
              <a:rPr lang="en-US" dirty="0" smtClean="0"/>
              <a:t> </a:t>
            </a:r>
            <a:r>
              <a:rPr lang="en-US" dirty="0" err="1" smtClean="0"/>
              <a:t>hieu</a:t>
            </a:r>
            <a:r>
              <a:rPr lang="en-US" dirty="0" smtClean="0"/>
              <a:t> code</a:t>
            </a:r>
          </a:p>
          <a:p>
            <a:r>
              <a:rPr lang="en-US" dirty="0" err="1" smtClean="0"/>
              <a:t>Chay</a:t>
            </a:r>
            <a:r>
              <a:rPr lang="en-US" dirty="0" smtClean="0"/>
              <a:t> </a:t>
            </a:r>
            <a:r>
              <a:rPr lang="en-US" dirty="0" err="1" smtClean="0"/>
              <a:t>duoc</a:t>
            </a:r>
            <a:r>
              <a:rPr lang="en-US" dirty="0" smtClean="0"/>
              <a:t> </a:t>
            </a:r>
            <a:r>
              <a:rPr lang="en-US" dirty="0" err="1" smtClean="0"/>
              <a:t>truoc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hieu</a:t>
            </a:r>
            <a:r>
              <a:rPr lang="en-US" dirty="0" smtClean="0"/>
              <a:t> bat cu </a:t>
            </a:r>
            <a:r>
              <a:rPr lang="en-US" dirty="0" err="1" smtClean="0"/>
              <a:t>cai</a:t>
            </a:r>
            <a:r>
              <a:rPr lang="en-US" dirty="0" smtClean="0"/>
              <a:t> </a:t>
            </a:r>
            <a:r>
              <a:rPr lang="en-US" dirty="0" err="1" smtClean="0"/>
              <a:t>gi</a:t>
            </a:r>
            <a:endParaRPr lang="en-US" dirty="0" smtClean="0"/>
          </a:p>
          <a:p>
            <a:r>
              <a:rPr lang="en-US" dirty="0" err="1" smtClean="0"/>
              <a:t>Truc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04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 </a:t>
            </a:r>
            <a:r>
              <a:rPr lang="en-US" dirty="0" err="1" smtClean="0"/>
              <a:t>hinh</a:t>
            </a:r>
            <a:r>
              <a:rPr lang="en-US" dirty="0" smtClean="0"/>
              <a:t> pho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phat</a:t>
            </a:r>
            <a:r>
              <a:rPr lang="en-US" dirty="0" smtClean="0"/>
              <a:t> </a:t>
            </a:r>
            <a:r>
              <a:rPr lang="en-US" dirty="0" err="1" smtClean="0"/>
              <a:t>trien</a:t>
            </a:r>
            <a:r>
              <a:rPr lang="en-US" dirty="0" smtClean="0"/>
              <a:t> </a:t>
            </a:r>
            <a:r>
              <a:rPr lang="en-US" dirty="0" err="1" smtClean="0"/>
              <a:t>phan</a:t>
            </a:r>
            <a:r>
              <a:rPr lang="en-US" dirty="0" smtClean="0"/>
              <a:t> </a:t>
            </a:r>
            <a:r>
              <a:rPr lang="en-US" dirty="0" err="1" smtClean="0"/>
              <a:t>mem</a:t>
            </a:r>
            <a:r>
              <a:rPr lang="en-US" dirty="0" smtClean="0"/>
              <a:t> </a:t>
            </a:r>
          </a:p>
          <a:p>
            <a:r>
              <a:rPr lang="en-US" dirty="0" smtClean="0"/>
              <a:t>Tat ca </a:t>
            </a:r>
            <a:r>
              <a:rPr lang="en-US" dirty="0" err="1" smtClean="0"/>
              <a:t>cac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phan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duoc</a:t>
            </a:r>
            <a:r>
              <a:rPr lang="en-US" dirty="0" smtClean="0"/>
              <a:t> don </a:t>
            </a:r>
            <a:r>
              <a:rPr lang="en-US" dirty="0" err="1" smtClean="0"/>
              <a:t>vao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1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phan</a:t>
            </a:r>
            <a:r>
              <a:rPr lang="en-US" dirty="0" smtClean="0"/>
              <a:t> (</a:t>
            </a:r>
            <a:r>
              <a:rPr lang="en-US" dirty="0" err="1" smtClean="0"/>
              <a:t>mo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 1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phan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75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 </a:t>
            </a:r>
            <a:r>
              <a:rPr lang="en-US" dirty="0" err="1" smtClean="0"/>
              <a:t>hinh</a:t>
            </a:r>
            <a:r>
              <a:rPr lang="en-US" dirty="0" smtClean="0"/>
              <a:t> </a:t>
            </a:r>
            <a:r>
              <a:rPr lang="en-US" dirty="0" err="1" smtClean="0"/>
              <a:t>tieu</a:t>
            </a:r>
            <a:r>
              <a:rPr lang="en-US" dirty="0" smtClean="0"/>
              <a:t> </a:t>
            </a:r>
            <a:r>
              <a:rPr lang="en-US" dirty="0" err="1" smtClean="0"/>
              <a:t>chuan</a:t>
            </a:r>
            <a:r>
              <a:rPr lang="en-US" dirty="0" smtClean="0"/>
              <a:t> </a:t>
            </a:r>
            <a:r>
              <a:rPr lang="en-US" dirty="0" err="1" smtClean="0"/>
              <a:t>hon</a:t>
            </a:r>
            <a:r>
              <a:rPr lang="en-US" dirty="0" smtClean="0"/>
              <a:t>: chia 3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phan</a:t>
            </a:r>
            <a:endParaRPr lang="en-US" dirty="0" smtClean="0"/>
          </a:p>
          <a:p>
            <a:r>
              <a:rPr lang="en-US" dirty="0" smtClean="0"/>
              <a:t>Model: </a:t>
            </a:r>
            <a:r>
              <a:rPr lang="en-US" dirty="0" err="1" smtClean="0"/>
              <a:t>cac</a:t>
            </a:r>
            <a:r>
              <a:rPr lang="en-US" dirty="0" smtClean="0"/>
              <a:t> lop lien </a:t>
            </a:r>
            <a:r>
              <a:rPr lang="en-US" dirty="0" err="1" smtClean="0"/>
              <a:t>quan</a:t>
            </a:r>
            <a:r>
              <a:rPr lang="en-US" dirty="0" smtClean="0"/>
              <a:t> den </a:t>
            </a:r>
            <a:r>
              <a:rPr lang="en-US" dirty="0" err="1" smtClean="0"/>
              <a:t>nghiep</a:t>
            </a:r>
            <a:r>
              <a:rPr lang="en-US" dirty="0" smtClean="0"/>
              <a:t> vu/</a:t>
            </a:r>
            <a:r>
              <a:rPr lang="en-US" baseline="0" dirty="0" smtClean="0"/>
              <a:t> logic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ung</a:t>
            </a:r>
            <a:r>
              <a:rPr lang="en-US" baseline="0" dirty="0" smtClean="0"/>
              <a:t> dung (user, du lieu)</a:t>
            </a:r>
          </a:p>
          <a:p>
            <a:r>
              <a:rPr lang="en-US" baseline="0" dirty="0" smtClean="0"/>
              <a:t>View: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dien</a:t>
            </a:r>
            <a:r>
              <a:rPr lang="en-US" baseline="0" dirty="0" smtClean="0"/>
              <a:t>  - 2 </a:t>
            </a:r>
            <a:r>
              <a:rPr lang="en-US" baseline="0" dirty="0" err="1" smtClean="0"/>
              <a:t>loai</a:t>
            </a:r>
            <a:endParaRPr lang="en-US" baseline="0" dirty="0" smtClean="0"/>
          </a:p>
          <a:p>
            <a:r>
              <a:rPr lang="en-US" baseline="0" dirty="0" smtClean="0"/>
              <a:t>View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: HTML</a:t>
            </a:r>
          </a:p>
          <a:p>
            <a:r>
              <a:rPr lang="en-US" baseline="0" dirty="0" smtClean="0"/>
              <a:t>View Dong: </a:t>
            </a:r>
            <a:r>
              <a:rPr lang="en-US" baseline="0" dirty="0" err="1" smtClean="0"/>
              <a:t>jsp</a:t>
            </a:r>
            <a:endParaRPr lang="en-US" baseline="0" dirty="0" smtClean="0"/>
          </a:p>
          <a:p>
            <a:r>
              <a:rPr lang="en-US" baseline="0" dirty="0" smtClean="0"/>
              <a:t>Controller: </a:t>
            </a:r>
            <a:r>
              <a:rPr lang="en-US" baseline="0" dirty="0" err="1" smtClean="0"/>
              <a:t>chiu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huong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khien</a:t>
            </a:r>
            <a:r>
              <a:rPr lang="en-US" baseline="0" dirty="0" smtClean="0"/>
              <a:t> workflow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du lieu (</a:t>
            </a:r>
            <a:r>
              <a:rPr lang="en-US" baseline="0" dirty="0" err="1" smtClean="0"/>
              <a:t>nhin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bieu</a:t>
            </a:r>
            <a:r>
              <a:rPr lang="en-US" baseline="0" dirty="0" smtClean="0"/>
              <a:t> do)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48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Quan</a:t>
            </a:r>
            <a:r>
              <a:rPr lang="en-US" dirty="0" smtClean="0"/>
              <a:t> diem </a:t>
            </a:r>
            <a:r>
              <a:rPr lang="en-US" dirty="0" err="1" smtClean="0"/>
              <a:t>thiet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: </a:t>
            </a:r>
            <a:r>
              <a:rPr lang="en-US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chinh</a:t>
            </a:r>
            <a:r>
              <a:rPr lang="en-US" baseline="0" dirty="0" smtClean="0"/>
              <a:t> </a:t>
            </a:r>
            <a:r>
              <a:rPr lang="en-US" dirty="0" smtClean="0"/>
              <a:t>lien </a:t>
            </a:r>
            <a:r>
              <a:rPr lang="en-US" dirty="0" err="1" smtClean="0"/>
              <a:t>ket</a:t>
            </a:r>
            <a:r>
              <a:rPr lang="en-US" dirty="0" smtClean="0"/>
              <a:t> </a:t>
            </a:r>
            <a:r>
              <a:rPr lang="en-US" dirty="0" err="1" smtClean="0"/>
              <a:t>voi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nhung</a:t>
            </a:r>
            <a:r>
              <a:rPr lang="en-US" dirty="0" smtClean="0"/>
              <a:t> </a:t>
            </a:r>
            <a:r>
              <a:rPr lang="en-US" dirty="0" err="1" smtClean="0"/>
              <a:t>khong</a:t>
            </a:r>
            <a:r>
              <a:rPr lang="en-US" dirty="0" smtClean="0"/>
              <a:t> </a:t>
            </a:r>
            <a:r>
              <a:rPr lang="en-US" dirty="0" err="1" smtClean="0"/>
              <a:t>phu</a:t>
            </a:r>
            <a:r>
              <a:rPr lang="en-US" dirty="0" smtClean="0"/>
              <a:t> </a:t>
            </a:r>
            <a:r>
              <a:rPr lang="en-US" dirty="0" err="1" smtClean="0"/>
              <a:t>thuoc</a:t>
            </a:r>
            <a:r>
              <a:rPr lang="en-US" dirty="0" smtClean="0"/>
              <a:t> </a:t>
            </a:r>
            <a:r>
              <a:rPr lang="en-US" dirty="0" err="1" smtClean="0"/>
              <a:t>vao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55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Bat </a:t>
            </a:r>
            <a:r>
              <a:rPr lang="en-US" dirty="0" err="1" smtClean="0"/>
              <a:t>dau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vien</a:t>
            </a:r>
            <a:r>
              <a:rPr lang="en-US" dirty="0" smtClean="0"/>
              <a:t> </a:t>
            </a:r>
            <a:r>
              <a:rPr lang="en-US" dirty="0" err="1" smtClean="0"/>
              <a:t>thoi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de </a:t>
            </a:r>
            <a:r>
              <a:rPr lang="en-US" dirty="0" err="1" smtClean="0"/>
              <a:t>chep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23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DoPost</a:t>
            </a:r>
            <a:r>
              <a:rPr lang="en-US" dirty="0" smtClean="0"/>
              <a:t>: Dong </a:t>
            </a:r>
            <a:r>
              <a:rPr lang="en-US" dirty="0" err="1" smtClean="0"/>
              <a:t>goi</a:t>
            </a:r>
            <a:r>
              <a:rPr lang="en-US" dirty="0" smtClean="0"/>
              <a:t> request </a:t>
            </a:r>
            <a:r>
              <a:rPr lang="en-US" dirty="0" err="1" smtClean="0"/>
              <a:t>cua</a:t>
            </a:r>
            <a:r>
              <a:rPr lang="en-US" dirty="0" smtClean="0"/>
              <a:t> </a:t>
            </a:r>
            <a:r>
              <a:rPr lang="en-US" dirty="0" err="1" smtClean="0"/>
              <a:t>nguoi</a:t>
            </a:r>
            <a:r>
              <a:rPr lang="en-US" dirty="0" smtClean="0"/>
              <a:t> dung o </a:t>
            </a:r>
            <a:r>
              <a:rPr lang="en-US" dirty="0" err="1" smtClean="0"/>
              <a:t>phia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30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url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serverlet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81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nhúng</a:t>
            </a:r>
            <a:r>
              <a:rPr lang="en-US" smtClean="0"/>
              <a:t>:</a:t>
            </a:r>
            <a:r>
              <a:rPr lang="en-US" baseline="0" smtClean="0"/>
              <a:t> ${…}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67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0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Java Servlets/JSP (3rd Ed.), C2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Java Servlets/JSP (3rd Ed.), C2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emf"/><Relationship Id="rId5" Type="http://schemas.openxmlformats.org/officeDocument/2006/relationships/package" Target="../embeddings/Microsoft_Word_Document15.docx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package" Target="../embeddings/Microsoft_Word_Document17.docx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6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emf"/><Relationship Id="rId5" Type="http://schemas.openxmlformats.org/officeDocument/2006/relationships/package" Target="../embeddings/Microsoft_Word_Document19.docx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5.emf"/><Relationship Id="rId5" Type="http://schemas.openxmlformats.org/officeDocument/2006/relationships/package" Target="../embeddings/Microsoft_Word_Document21.docx"/><Relationship Id="rId4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package" Target="../embeddings/Microsoft_Word_Document23.docx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2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9.emf"/><Relationship Id="rId5" Type="http://schemas.openxmlformats.org/officeDocument/2006/relationships/package" Target="../embeddings/Microsoft_Word_Document25.docx"/><Relationship Id="rId4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1.emf"/><Relationship Id="rId5" Type="http://schemas.openxmlformats.org/officeDocument/2006/relationships/package" Target="../embeddings/Microsoft_Word_Document27.docx"/><Relationship Id="rId4" Type="http://schemas.openxmlformats.org/officeDocument/2006/relationships/image" Target="../media/image3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3.emf"/><Relationship Id="rId5" Type="http://schemas.openxmlformats.org/officeDocument/2006/relationships/package" Target="../embeddings/Microsoft_Word_Document29.docx"/><Relationship Id="rId4" Type="http://schemas.openxmlformats.org/officeDocument/2006/relationships/image" Target="../media/image3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package" Target="../embeddings/Microsoft_Word_Document31.docx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0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7.emf"/><Relationship Id="rId5" Type="http://schemas.openxmlformats.org/officeDocument/2006/relationships/package" Target="../embeddings/Microsoft_Word_Document33.docx"/><Relationship Id="rId4" Type="http://schemas.openxmlformats.org/officeDocument/2006/relationships/image" Target="../media/image3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Word_Document3.docx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package" Target="../embeddings/Microsoft_Word_Document35.docx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4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4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5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Word_Document7.docx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6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9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emf"/><Relationship Id="rId5" Type="http://schemas.openxmlformats.org/officeDocument/2006/relationships/package" Target="../embeddings/Microsoft_Word_Document11.docx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emf"/><Relationship Id="rId5" Type="http://schemas.openxmlformats.org/officeDocument/2006/relationships/package" Target="../embeddings/Microsoft_Word_Document13.docx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285696"/>
              </p:ext>
            </p:extLst>
          </p:nvPr>
        </p:nvGraphicFramePr>
        <p:xfrm>
          <a:off x="914400" y="1600200"/>
          <a:ext cx="7302500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ocument" r:id="rId3" imgW="7301323" imgH="3188024" progId="Word.Document.12">
                  <p:embed/>
                </p:oleObj>
              </mc:Choice>
              <mc:Fallback>
                <p:oleObj name="Document" r:id="rId3" imgW="7301323" imgH="31880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2500" cy="318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72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28189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114674"/>
              </p:ext>
            </p:extLst>
          </p:nvPr>
        </p:nvGraphicFramePr>
        <p:xfrm>
          <a:off x="914400" y="1143000"/>
          <a:ext cx="7300912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Document" r:id="rId5" imgW="7301323" imgH="4896897" progId="Word.Document.12">
                  <p:embed/>
                </p:oleObj>
              </mc:Choice>
              <mc:Fallback>
                <p:oleObj name="Document" r:id="rId5" imgW="7301323" imgH="48968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89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7009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09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93710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266903"/>
              </p:ext>
            </p:extLst>
          </p:nvPr>
        </p:nvGraphicFramePr>
        <p:xfrm>
          <a:off x="914400" y="1143000"/>
          <a:ext cx="7300912" cy="469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Document" r:id="rId6" imgW="7301323" imgH="4695260" progId="Word.Document.12">
                  <p:embed/>
                </p:oleObj>
              </mc:Choice>
              <mc:Fallback>
                <p:oleObj name="Document" r:id="rId6" imgW="7301323" imgH="46952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69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1152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85716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062233"/>
              </p:ext>
            </p:extLst>
          </p:nvPr>
        </p:nvGraphicFramePr>
        <p:xfrm>
          <a:off x="914400" y="1143000"/>
          <a:ext cx="7300912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Document" r:id="rId5" imgW="7301323" imgH="4896897" progId="Word.Document.12">
                  <p:embed/>
                </p:oleObj>
              </mc:Choice>
              <mc:Fallback>
                <p:oleObj name="Document" r:id="rId5" imgW="7301323" imgH="48968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89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9428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44418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510370"/>
              </p:ext>
            </p:extLst>
          </p:nvPr>
        </p:nvGraphicFramePr>
        <p:xfrm>
          <a:off x="914400" y="1195387"/>
          <a:ext cx="7300912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Document" r:id="rId5" imgW="7301323" imgH="1471950" progId="Word.Document.12">
                  <p:embed/>
                </p:oleObj>
              </mc:Choice>
              <mc:Fallback>
                <p:oleObj name="Document" r:id="rId5" imgW="7301323" imgH="14719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95387"/>
                        <a:ext cx="7300912" cy="1471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0744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09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48122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766469"/>
              </p:ext>
            </p:extLst>
          </p:nvPr>
        </p:nvGraphicFramePr>
        <p:xfrm>
          <a:off x="914400" y="1143000"/>
          <a:ext cx="7292975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Document" r:id="rId6" imgW="7301323" imgH="4280464" progId="Word.Document.12">
                  <p:embed/>
                </p:oleObj>
              </mc:Choice>
              <mc:Fallback>
                <p:oleObj name="Document" r:id="rId6" imgW="7301323" imgH="42804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292975" cy="426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7566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73412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192592"/>
              </p:ext>
            </p:extLst>
          </p:nvPr>
        </p:nvGraphicFramePr>
        <p:xfrm>
          <a:off x="914400" y="1168400"/>
          <a:ext cx="7300912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Document" r:id="rId5" imgW="7301323" imgH="1270313" progId="Word.Document.12">
                  <p:embed/>
                </p:oleObj>
              </mc:Choice>
              <mc:Fallback>
                <p:oleObj name="Document" r:id="rId5" imgW="7301323" imgH="12703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68400"/>
                        <a:ext cx="7300912" cy="127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6849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09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33786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199820"/>
              </p:ext>
            </p:extLst>
          </p:nvPr>
        </p:nvGraphicFramePr>
        <p:xfrm>
          <a:off x="914400" y="1143000"/>
          <a:ext cx="7300912" cy="409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Document" r:id="rId5" imgW="7301323" imgH="4091789" progId="Word.Document.12">
                  <p:embed/>
                </p:oleObj>
              </mc:Choice>
              <mc:Fallback>
                <p:oleObj name="Document" r:id="rId5" imgW="7301323" imgH="4091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09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6764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31968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269621"/>
              </p:ext>
            </p:extLst>
          </p:nvPr>
        </p:nvGraphicFramePr>
        <p:xfrm>
          <a:off x="914400" y="1123950"/>
          <a:ext cx="7300912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Document" r:id="rId5" imgW="7301323" imgH="4896897" progId="Word.Document.12">
                  <p:embed/>
                </p:oleObj>
              </mc:Choice>
              <mc:Fallback>
                <p:oleObj name="Document" r:id="rId5" imgW="7301323" imgH="48968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23950"/>
                        <a:ext cx="7300912" cy="489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3371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47132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034728"/>
              </p:ext>
            </p:extLst>
          </p:nvPr>
        </p:nvGraphicFramePr>
        <p:xfrm>
          <a:off x="914400" y="1090612"/>
          <a:ext cx="7300912" cy="409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Document" r:id="rId6" imgW="7301323" imgH="4091789" progId="Word.Document.12">
                  <p:embed/>
                </p:oleObj>
              </mc:Choice>
              <mc:Fallback>
                <p:oleObj name="Document" r:id="rId6" imgW="7301323" imgH="4091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090612"/>
                        <a:ext cx="7300912" cy="409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2119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41137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98977"/>
              </p:ext>
            </p:extLst>
          </p:nvPr>
        </p:nvGraphicFramePr>
        <p:xfrm>
          <a:off x="914400" y="1150937"/>
          <a:ext cx="7300912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Document" r:id="rId5" imgW="7301323" imgH="2278497" progId="Word.Document.12">
                  <p:embed/>
                </p:oleObj>
              </mc:Choice>
              <mc:Fallback>
                <p:oleObj name="Document" r:id="rId5" imgW="7301323" imgH="22784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50937"/>
                        <a:ext cx="7300912" cy="227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982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80131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726170"/>
              </p:ext>
            </p:extLst>
          </p:nvPr>
        </p:nvGraphicFramePr>
        <p:xfrm>
          <a:off x="914400" y="1143000"/>
          <a:ext cx="7301323" cy="4382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Document" r:id="rId6" imgW="7301323" imgH="4382002" progId="Word.Document.12">
                  <p:embed/>
                </p:oleObj>
              </mc:Choice>
              <mc:Fallback>
                <p:oleObj name="Document" r:id="rId6" imgW="7301323" imgH="43820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382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6080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3282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428783"/>
              </p:ext>
            </p:extLst>
          </p:nvPr>
        </p:nvGraphicFramePr>
        <p:xfrm>
          <a:off x="914400" y="1146174"/>
          <a:ext cx="7301323" cy="4949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Document" r:id="rId6" imgW="7301323" imgH="4949106" progId="Word.Document.12">
                  <p:embed/>
                </p:oleObj>
              </mc:Choice>
              <mc:Fallback>
                <p:oleObj name="Document" r:id="rId6" imgW="7301323" imgH="49491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146174"/>
                        <a:ext cx="7301323" cy="49491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540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56052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1143000"/>
            <a:ext cx="4864100" cy="478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4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09331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060" y="1143000"/>
            <a:ext cx="4498340" cy="478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56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43649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763888"/>
              </p:ext>
            </p:extLst>
          </p:nvPr>
        </p:nvGraphicFramePr>
        <p:xfrm>
          <a:off x="914400" y="1112838"/>
          <a:ext cx="7270750" cy="421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Document" r:id="rId6" imgW="7301323" imgH="4244097" progId="Word.Document.12">
                  <p:embed/>
                </p:oleObj>
              </mc:Choice>
              <mc:Fallback>
                <p:oleObj name="Document" r:id="rId6" imgW="7301323" imgH="42440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112838"/>
                        <a:ext cx="7270750" cy="421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672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09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73181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27404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9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20902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7280"/>
            <a:ext cx="7239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22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09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06905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572617"/>
              </p:ext>
            </p:extLst>
          </p:nvPr>
        </p:nvGraphicFramePr>
        <p:xfrm>
          <a:off x="914400" y="1143000"/>
          <a:ext cx="7300912" cy="247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Document" r:id="rId5" imgW="7301323" imgH="2480134" progId="Word.Document.12">
                  <p:embed/>
                </p:oleObj>
              </mc:Choice>
              <mc:Fallback>
                <p:oleObj name="Document" r:id="rId5" imgW="7301323" imgH="24801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247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483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30849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609568"/>
              </p:ext>
            </p:extLst>
          </p:nvPr>
        </p:nvGraphicFramePr>
        <p:xfrm>
          <a:off x="914400" y="1143000"/>
          <a:ext cx="7301323" cy="3486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Document" r:id="rId5" imgW="7301323" imgH="3486879" progId="Word.Document.12">
                  <p:embed/>
                </p:oleObj>
              </mc:Choice>
              <mc:Fallback>
                <p:oleObj name="Document" r:id="rId5" imgW="7301323" imgH="34868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4868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1697271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575</Words>
  <Application>Microsoft Office PowerPoint</Application>
  <PresentationFormat>On-screen Show (4:3)</PresentationFormat>
  <Paragraphs>105</Paragraphs>
  <Slides>20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Narrow</vt:lpstr>
      <vt:lpstr>Times New Roman</vt:lpstr>
      <vt:lpstr>Slide with title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cong</cp:lastModifiedBy>
  <cp:revision>41</cp:revision>
  <dcterms:created xsi:type="dcterms:W3CDTF">2010-11-30T18:46:51Z</dcterms:created>
  <dcterms:modified xsi:type="dcterms:W3CDTF">2022-02-15T02:22:44Z</dcterms:modified>
</cp:coreProperties>
</file>