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3" d="100"/>
          <a:sy n="83" d="100"/>
        </p:scale>
        <p:origin x="-9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1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9.docx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2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8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51.docx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5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53.docx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55.docx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7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61.docx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0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8.png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4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13641"/>
              </p:ext>
            </p:extLst>
          </p:nvPr>
        </p:nvGraphicFramePr>
        <p:xfrm>
          <a:off x="914400" y="1600200"/>
          <a:ext cx="728980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284815" imgH="2597876" progId="Word.Document.12">
                  <p:embed/>
                </p:oleObj>
              </mc:Choice>
              <mc:Fallback>
                <p:oleObj name="Document" r:id="rId4" imgW="7284815" imgH="2597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800" cy="259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98639"/>
              </p:ext>
            </p:extLst>
          </p:nvPr>
        </p:nvGraphicFramePr>
        <p:xfrm>
          <a:off x="914400" y="685800"/>
          <a:ext cx="7302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7301323" imgH="501572" progId="Word.Document.12">
                  <p:embed/>
                </p:oleObj>
              </mc:Choice>
              <mc:Fallback>
                <p:oleObj name="Document" r:id="rId4" imgW="7301323" imgH="501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46073"/>
              </p:ext>
            </p:extLst>
          </p:nvPr>
        </p:nvGraphicFramePr>
        <p:xfrm>
          <a:off x="914400" y="11430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6" imgW="7301323" imgH="3007271" progId="Word.Document.12">
                  <p:embed/>
                </p:oleObj>
              </mc:Choice>
              <mc:Fallback>
                <p:oleObj name="Document" r:id="rId6" imgW="7301323" imgH="300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97918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4" imgW="7301323" imgH="630475" progId="Word.Document.12">
                  <p:embed/>
                </p:oleObj>
              </mc:Choice>
              <mc:Fallback>
                <p:oleObj name="Document" r:id="rId4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1143000"/>
            <a:ext cx="3472180" cy="276700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59698"/>
              </p:ext>
            </p:extLst>
          </p:nvPr>
        </p:nvGraphicFramePr>
        <p:xfrm>
          <a:off x="914400" y="4038600"/>
          <a:ext cx="7300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8" imgW="7301323" imgH="1143209" progId="Word.Document.12">
                  <p:embed/>
                </p:oleObj>
              </mc:Choice>
              <mc:Fallback>
                <p:oleObj name="Document" r:id="rId8" imgW="7301323" imgH="1143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30091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62393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4" imgW="7301323" imgH="617873" progId="Word.Document.12">
                  <p:embed/>
                </p:oleObj>
              </mc:Choice>
              <mc:Fallback>
                <p:oleObj name="Document" r:id="rId4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31561"/>
              </p:ext>
            </p:extLst>
          </p:nvPr>
        </p:nvGraphicFramePr>
        <p:xfrm>
          <a:off x="914400" y="1143000"/>
          <a:ext cx="73025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7" imgW="7301323" imgH="2329627" progId="Word.Document.12">
                  <p:embed/>
                </p:oleObj>
              </mc:Choice>
              <mc:Fallback>
                <p:oleObj name="Document" r:id="rId7" imgW="7301323" imgH="2329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12354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7301323" imgH="578986" progId="Word.Document.12">
                  <p:embed/>
                </p:oleObj>
              </mc:Choice>
              <mc:Fallback>
                <p:oleObj name="Document" r:id="rId4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99788"/>
              </p:ext>
            </p:extLst>
          </p:nvPr>
        </p:nvGraphicFramePr>
        <p:xfrm>
          <a:off x="914400" y="1143000"/>
          <a:ext cx="730250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6" imgW="7301323" imgH="3810578" progId="Word.Document.12">
                  <p:embed/>
                </p:oleObj>
              </mc:Choice>
              <mc:Fallback>
                <p:oleObj name="Document" r:id="rId6" imgW="7301323" imgH="3810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8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49948"/>
              </p:ext>
            </p:extLst>
          </p:nvPr>
        </p:nvGraphicFramePr>
        <p:xfrm>
          <a:off x="914400" y="685800"/>
          <a:ext cx="73025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578986" progId="Word.Document.12">
                  <p:embed/>
                </p:oleObj>
              </mc:Choice>
              <mc:Fallback>
                <p:oleObj name="Document" r:id="rId4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73812"/>
              </p:ext>
            </p:extLst>
          </p:nvPr>
        </p:nvGraphicFramePr>
        <p:xfrm>
          <a:off x="914400" y="1144993"/>
          <a:ext cx="7560585" cy="418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7" imgW="7560585" imgH="4189007" progId="Word.Document.12">
                  <p:embed/>
                </p:oleObj>
              </mc:Choice>
              <mc:Fallback>
                <p:oleObj name="Document" r:id="rId7" imgW="7560585" imgH="4189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4993"/>
                        <a:ext cx="7560585" cy="418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7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68802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720492" progId="Word.Document.12">
                  <p:embed/>
                </p:oleObj>
              </mc:Choice>
              <mc:Fallback>
                <p:oleObj name="Document" r:id="rId4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19072"/>
              </p:ext>
            </p:extLst>
          </p:nvPr>
        </p:nvGraphicFramePr>
        <p:xfrm>
          <a:off x="914400" y="1119187"/>
          <a:ext cx="73025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7" imgW="7301323" imgH="3604260" progId="Word.Document.12">
                  <p:embed/>
                </p:oleObj>
              </mc:Choice>
              <mc:Fallback>
                <p:oleObj name="Document" r:id="rId7" imgW="7301323" imgH="3604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2500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0839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913487" progId="Word.Document.12">
                  <p:embed/>
                </p:oleObj>
              </mc:Choice>
              <mc:Fallback>
                <p:oleObj name="Document" r:id="rId4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83889"/>
              </p:ext>
            </p:extLst>
          </p:nvPr>
        </p:nvGraphicFramePr>
        <p:xfrm>
          <a:off x="914400" y="1142999"/>
          <a:ext cx="7301323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6" imgW="7301323" imgH="2600756" progId="Word.Document.12">
                  <p:embed/>
                </p:oleObj>
              </mc:Choice>
              <mc:Fallback>
                <p:oleObj name="Document" r:id="rId6" imgW="7301323" imgH="2600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26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00784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630475" progId="Word.Document.12">
                  <p:embed/>
                </p:oleObj>
              </mc:Choice>
              <mc:Fallback>
                <p:oleObj name="Document" r:id="rId4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77475"/>
              </p:ext>
            </p:extLst>
          </p:nvPr>
        </p:nvGraphicFramePr>
        <p:xfrm>
          <a:off x="914400" y="1143000"/>
          <a:ext cx="730091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7" imgW="7301323" imgH="4722265" progId="Word.Document.12">
                  <p:embed/>
                </p:oleObj>
              </mc:Choice>
              <mc:Fallback>
                <p:oleObj name="Document" r:id="rId7" imgW="7301323" imgH="4722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22856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681965" progId="Word.Document.12">
                  <p:embed/>
                </p:oleObj>
              </mc:Choice>
              <mc:Fallback>
                <p:oleObj name="Document" r:id="rId4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38516"/>
              </p:ext>
            </p:extLst>
          </p:nvPr>
        </p:nvGraphicFramePr>
        <p:xfrm>
          <a:off x="914400" y="1143000"/>
          <a:ext cx="72802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6" imgW="7301323" imgH="2037253" progId="Word.Document.12">
                  <p:embed/>
                </p:oleObj>
              </mc:Choice>
              <mc:Fallback>
                <p:oleObj name="Document" r:id="rId6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0275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9295"/>
              </p:ext>
            </p:extLst>
          </p:nvPr>
        </p:nvGraphicFramePr>
        <p:xfrm>
          <a:off x="914400" y="685800"/>
          <a:ext cx="73025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1055353" progId="Word.Document.12">
                  <p:embed/>
                </p:oleObj>
              </mc:Choice>
              <mc:Fallback>
                <p:oleObj name="Document" r:id="rId4" imgW="7301323" imgH="1055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08506"/>
              </p:ext>
            </p:extLst>
          </p:nvPr>
        </p:nvGraphicFramePr>
        <p:xfrm>
          <a:off x="914400" y="1143000"/>
          <a:ext cx="73025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7" imgW="7301323" imgH="3179742" progId="Word.Document.12">
                  <p:embed/>
                </p:oleObj>
              </mc:Choice>
              <mc:Fallback>
                <p:oleObj name="Document" r:id="rId7" imgW="7301323" imgH="3179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18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4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02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7209"/>
              </p:ext>
            </p:extLst>
          </p:nvPr>
        </p:nvGraphicFramePr>
        <p:xfrm>
          <a:off x="914400" y="1107521"/>
          <a:ext cx="7301323" cy="239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7" imgW="7301323" imgH="2397679" progId="Word.Document.12">
                  <p:embed/>
                </p:oleObj>
              </mc:Choice>
              <mc:Fallback>
                <p:oleObj name="Document" r:id="rId7" imgW="7301323" imgH="23976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7521"/>
                        <a:ext cx="7301323" cy="2397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45469"/>
              </p:ext>
            </p:extLst>
          </p:nvPr>
        </p:nvGraphicFramePr>
        <p:xfrm>
          <a:off x="914400" y="685800"/>
          <a:ext cx="7302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01323" imgH="1106843" progId="Word.Document.12">
                  <p:embed/>
                </p:oleObj>
              </mc:Choice>
              <mc:Fallback>
                <p:oleObj name="Document" r:id="rId4" imgW="7301323" imgH="1106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81410"/>
              </p:ext>
            </p:extLst>
          </p:nvPr>
        </p:nvGraphicFramePr>
        <p:xfrm>
          <a:off x="914400" y="1143000"/>
          <a:ext cx="74866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6" imgW="7493518" imgH="2122949" progId="Word.Document.12">
                  <p:embed/>
                </p:oleObj>
              </mc:Choice>
              <mc:Fallback>
                <p:oleObj name="Document" r:id="rId6" imgW="7493518" imgH="2122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66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35308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01323" imgH="694567" progId="Word.Document.12">
                  <p:embed/>
                </p:oleObj>
              </mc:Choice>
              <mc:Fallback>
                <p:oleObj name="Document" r:id="rId4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68774"/>
              </p:ext>
            </p:extLst>
          </p:nvPr>
        </p:nvGraphicFramePr>
        <p:xfrm>
          <a:off x="914400" y="1143000"/>
          <a:ext cx="73025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7" imgW="7301323" imgH="2098104" progId="Word.Document.12">
                  <p:embed/>
                </p:oleObj>
              </mc:Choice>
              <mc:Fallback>
                <p:oleObj name="Document" r:id="rId7" imgW="7301323" imgH="2098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34283"/>
              </p:ext>
            </p:extLst>
          </p:nvPr>
        </p:nvGraphicFramePr>
        <p:xfrm>
          <a:off x="914400" y="685800"/>
          <a:ext cx="7302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01323" imgH="836073" progId="Word.Document.12">
                  <p:embed/>
                </p:oleObj>
              </mc:Choice>
              <mc:Fallback>
                <p:oleObj name="Document" r:id="rId4" imgW="7301323" imgH="83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96972"/>
              </p:ext>
            </p:extLst>
          </p:nvPr>
        </p:nvGraphicFramePr>
        <p:xfrm>
          <a:off x="914400" y="1143000"/>
          <a:ext cx="7315200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7" imgW="7301323" imgH="5145702" progId="Word.Document.12">
                  <p:embed/>
                </p:oleObj>
              </mc:Choice>
              <mc:Fallback>
                <p:oleObj name="Document" r:id="rId7" imgW="7301323" imgH="5145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513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3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91941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7301323" imgH="617873" progId="Word.Document.12">
                  <p:embed/>
                </p:oleObj>
              </mc:Choice>
              <mc:Fallback>
                <p:oleObj name="Document" r:id="rId4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92844"/>
              </p:ext>
            </p:extLst>
          </p:nvPr>
        </p:nvGraphicFramePr>
        <p:xfrm>
          <a:off x="914400" y="1066800"/>
          <a:ext cx="7560585" cy="45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7" imgW="7560585" imgH="4502985" progId="Word.Document.12">
                  <p:embed/>
                </p:oleObj>
              </mc:Choice>
              <mc:Fallback>
                <p:oleObj name="Document" r:id="rId7" imgW="7560585" imgH="4502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60585" cy="450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70226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01323" imgH="630475" progId="Word.Document.12">
                  <p:embed/>
                </p:oleObj>
              </mc:Choice>
              <mc:Fallback>
                <p:oleObj name="Document" r:id="rId4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41738"/>
              </p:ext>
            </p:extLst>
          </p:nvPr>
        </p:nvGraphicFramePr>
        <p:xfrm>
          <a:off x="914400" y="1066800"/>
          <a:ext cx="744537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7" imgW="7454871" imgH="4286585" progId="Word.Document.12">
                  <p:embed/>
                </p:oleObj>
              </mc:Choice>
              <mc:Fallback>
                <p:oleObj name="Document" r:id="rId7" imgW="7454871" imgH="42865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6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7126"/>
              </p:ext>
            </p:extLst>
          </p:nvPr>
        </p:nvGraphicFramePr>
        <p:xfrm>
          <a:off x="914400" y="685800"/>
          <a:ext cx="7302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301323" imgH="488970" progId="Word.Document.12">
                  <p:embed/>
                </p:oleObj>
              </mc:Choice>
              <mc:Fallback>
                <p:oleObj name="Document" r:id="rId4" imgW="7301323" imgH="488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41024"/>
              </p:ext>
            </p:extLst>
          </p:nvPr>
        </p:nvGraphicFramePr>
        <p:xfrm>
          <a:off x="914400" y="1120774"/>
          <a:ext cx="7301323" cy="329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6" imgW="7301323" imgH="3299284" progId="Word.Document.12">
                  <p:embed/>
                </p:oleObj>
              </mc:Choice>
              <mc:Fallback>
                <p:oleObj name="Document" r:id="rId6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20774"/>
                        <a:ext cx="7301323" cy="329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1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94771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01323" imgH="578986" progId="Word.Document.12">
                  <p:embed/>
                </p:oleObj>
              </mc:Choice>
              <mc:Fallback>
                <p:oleObj name="Document" r:id="rId4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30255"/>
              </p:ext>
            </p:extLst>
          </p:nvPr>
        </p:nvGraphicFramePr>
        <p:xfrm>
          <a:off x="914400" y="1085850"/>
          <a:ext cx="7484255" cy="463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6" imgW="7484255" imgH="4634769" progId="Word.Document.12">
                  <p:embed/>
                </p:oleObj>
              </mc:Choice>
              <mc:Fallback>
                <p:oleObj name="Document" r:id="rId6" imgW="7484255" imgH="4634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484255" cy="4634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09365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01323" imgH="694567" progId="Word.Document.12">
                  <p:embed/>
                </p:oleObj>
              </mc:Choice>
              <mc:Fallback>
                <p:oleObj name="Document" r:id="rId4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90865"/>
              </p:ext>
            </p:extLst>
          </p:nvPr>
        </p:nvGraphicFramePr>
        <p:xfrm>
          <a:off x="914400" y="1143000"/>
          <a:ext cx="78867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6" imgW="7896661" imgH="4338434" progId="Word.Document.12">
                  <p:embed/>
                </p:oleObj>
              </mc:Choice>
              <mc:Fallback>
                <p:oleObj name="Document" r:id="rId6" imgW="7896661" imgH="43384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86700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9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50481"/>
              </p:ext>
            </p:extLst>
          </p:nvPr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301323" imgH="514534" progId="Word.Document.12">
                  <p:embed/>
                </p:oleObj>
              </mc:Choice>
              <mc:Fallback>
                <p:oleObj name="Document" r:id="rId4" imgW="7301323" imgH="514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79610"/>
              </p:ext>
            </p:extLst>
          </p:nvPr>
        </p:nvGraphicFramePr>
        <p:xfrm>
          <a:off x="914400" y="1143000"/>
          <a:ext cx="7875588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6" imgW="7876185" imgH="4717224" progId="Word.Document.12">
                  <p:embed/>
                </p:oleObj>
              </mc:Choice>
              <mc:Fallback>
                <p:oleObj name="Document" r:id="rId6" imgW="7876185" imgH="471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75588" cy="469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15880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553061" progId="Word.Document.12">
                  <p:embed/>
                </p:oleObj>
              </mc:Choice>
              <mc:Fallback>
                <p:oleObj name="Document" r:id="rId4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015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4241"/>
              </p:ext>
            </p:extLst>
          </p:nvPr>
        </p:nvGraphicFramePr>
        <p:xfrm>
          <a:off x="914400" y="1109663"/>
          <a:ext cx="7300912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6" imgW="7301323" imgH="3463114" progId="Word.Document.12">
                  <p:embed/>
                </p:oleObj>
              </mc:Choice>
              <mc:Fallback>
                <p:oleObj name="Document" r:id="rId6" imgW="7301323" imgH="346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4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39470"/>
              </p:ext>
            </p:extLst>
          </p:nvPr>
        </p:nvGraphicFramePr>
        <p:xfrm>
          <a:off x="914400" y="685800"/>
          <a:ext cx="7302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540459" progId="Word.Document.12">
                  <p:embed/>
                </p:oleObj>
              </mc:Choice>
              <mc:Fallback>
                <p:oleObj name="Document" r:id="rId4" imgW="7301323" imgH="540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24523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01323" imgH="681965" progId="Word.Document.12">
                  <p:embed/>
                </p:oleObj>
              </mc:Choice>
              <mc:Fallback>
                <p:oleObj name="Document" r:id="rId4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37354"/>
              </p:ext>
            </p:extLst>
          </p:nvPr>
        </p:nvGraphicFramePr>
        <p:xfrm>
          <a:off x="914400" y="1066800"/>
          <a:ext cx="74453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7" imgW="7454871" imgH="2252572" progId="Word.Document.12">
                  <p:embed/>
                </p:oleObj>
              </mc:Choice>
              <mc:Fallback>
                <p:oleObj name="Document" r:id="rId7" imgW="7454871" imgH="2252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7382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7301323" imgH="746057" progId="Word.Document.12">
                  <p:embed/>
                </p:oleObj>
              </mc:Choice>
              <mc:Fallback>
                <p:oleObj name="Document" r:id="rId4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24204"/>
              </p:ext>
            </p:extLst>
          </p:nvPr>
        </p:nvGraphicFramePr>
        <p:xfrm>
          <a:off x="914400" y="1063625"/>
          <a:ext cx="77501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6" imgW="7753366" imgH="5003836" progId="Word.Document.12">
                  <p:embed/>
                </p:oleObj>
              </mc:Choice>
              <mc:Fallback>
                <p:oleObj name="Document" r:id="rId6" imgW="7753366" imgH="5003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3625"/>
                        <a:ext cx="7750175" cy="498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39927"/>
              </p:ext>
            </p:extLst>
          </p:nvPr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301323" imgH="566024" progId="Word.Document.12">
                  <p:embed/>
                </p:oleObj>
              </mc:Choice>
              <mc:Fallback>
                <p:oleObj name="Document" r:id="rId4" imgW="7301323" imgH="566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855748"/>
              </p:ext>
            </p:extLst>
          </p:nvPr>
        </p:nvGraphicFramePr>
        <p:xfrm>
          <a:off x="914400" y="1143000"/>
          <a:ext cx="7301323" cy="397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6" imgW="7301323" imgH="3979089" progId="Word.Document.12">
                  <p:embed/>
                </p:oleObj>
              </mc:Choice>
              <mc:Fallback>
                <p:oleObj name="Document" r:id="rId6" imgW="7301323" imgH="3979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7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62634"/>
              </p:ext>
            </p:extLst>
          </p:nvPr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514534" progId="Word.Document.12">
                  <p:embed/>
                </p:oleObj>
              </mc:Choice>
              <mc:Fallback>
                <p:oleObj name="Document" r:id="rId4" imgW="7301323" imgH="514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8" y="1147762"/>
            <a:ext cx="5682382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95843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01323" imgH="759379" progId="Word.Document.12">
                  <p:embed/>
                </p:oleObj>
              </mc:Choice>
              <mc:Fallback>
                <p:oleObj name="Document" r:id="rId4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3516"/>
              </p:ext>
            </p:extLst>
          </p:nvPr>
        </p:nvGraphicFramePr>
        <p:xfrm>
          <a:off x="914400" y="1145386"/>
          <a:ext cx="7301323" cy="335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7" imgW="7301323" imgH="3350414" progId="Word.Document.12">
                  <p:embed/>
                </p:oleObj>
              </mc:Choice>
              <mc:Fallback>
                <p:oleObj name="Document" r:id="rId7" imgW="7301323" imgH="3350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5386"/>
                        <a:ext cx="7301323" cy="335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25675"/>
              </p:ext>
            </p:extLst>
          </p:nvPr>
        </p:nvGraphicFramePr>
        <p:xfrm>
          <a:off x="914400" y="685800"/>
          <a:ext cx="730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4" imgW="7301323" imgH="571065" progId="Word.Document.12">
                  <p:embed/>
                </p:oleObj>
              </mc:Choice>
              <mc:Fallback>
                <p:oleObj name="Document" r:id="rId4" imgW="7301323" imgH="571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1607"/>
              </p:ext>
            </p:extLst>
          </p:nvPr>
        </p:nvGraphicFramePr>
        <p:xfrm>
          <a:off x="922338" y="11430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7" imgW="7301323" imgH="4293426" progId="Word.Document.12">
                  <p:embed/>
                </p:oleObj>
              </mc:Choice>
              <mc:Fallback>
                <p:oleObj name="Document" r:id="rId7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9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00670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7301323" imgH="578986" progId="Word.Document.12">
                  <p:embed/>
                </p:oleObj>
              </mc:Choice>
              <mc:Fallback>
                <p:oleObj name="Document" r:id="rId4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47857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7" imgW="7301323" imgH="4896897" progId="Word.Document.12">
                  <p:embed/>
                </p:oleObj>
              </mc:Choice>
              <mc:Fallback>
                <p:oleObj name="Document" r:id="rId7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57236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7301323" imgH="591948" progId="Word.Document.12">
                  <p:embed/>
                </p:oleObj>
              </mc:Choice>
              <mc:Fallback>
                <p:oleObj name="Document" r:id="rId4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13541"/>
              </p:ext>
            </p:extLst>
          </p:nvPr>
        </p:nvGraphicFramePr>
        <p:xfrm>
          <a:off x="914400" y="1143000"/>
          <a:ext cx="7301323" cy="251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6" imgW="7301323" imgH="2518301" progId="Word.Document.12">
                  <p:embed/>
                </p:oleObj>
              </mc:Choice>
              <mc:Fallback>
                <p:oleObj name="Document" r:id="rId6" imgW="7301323" imgH="251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18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0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7804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7301323" imgH="707890" progId="Word.Document.12">
                  <p:embed/>
                </p:oleObj>
              </mc:Choice>
              <mc:Fallback>
                <p:oleObj name="Document" r:id="rId4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77093"/>
              </p:ext>
            </p:extLst>
          </p:nvPr>
        </p:nvGraphicFramePr>
        <p:xfrm>
          <a:off x="914400" y="1141413"/>
          <a:ext cx="7300912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7" imgW="7301323" imgH="2516501" progId="Word.Document.12">
                  <p:embed/>
                </p:oleObj>
              </mc:Choice>
              <mc:Fallback>
                <p:oleObj name="Document" r:id="rId7" imgW="7301323" imgH="251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1413"/>
                        <a:ext cx="7300912" cy="251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6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23729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7301323" imgH="604551" progId="Word.Document.12">
                  <p:embed/>
                </p:oleObj>
              </mc:Choice>
              <mc:Fallback>
                <p:oleObj name="Document" r:id="rId4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7239"/>
              </p:ext>
            </p:extLst>
          </p:nvPr>
        </p:nvGraphicFramePr>
        <p:xfrm>
          <a:off x="914400" y="1114425"/>
          <a:ext cx="7300912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7" imgW="7301323" imgH="2314864" progId="Word.Document.12">
                  <p:embed/>
                </p:oleObj>
              </mc:Choice>
              <mc:Fallback>
                <p:oleObj name="Document" r:id="rId7" imgW="7301323" imgH="2314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26759"/>
              </p:ext>
            </p:extLst>
          </p:nvPr>
        </p:nvGraphicFramePr>
        <p:xfrm>
          <a:off x="914400" y="685800"/>
          <a:ext cx="730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4" imgW="7301323" imgH="887923" progId="Word.Document.12">
                  <p:embed/>
                </p:oleObj>
              </mc:Choice>
              <mc:Fallback>
                <p:oleObj name="Document" r:id="rId4" imgW="7301323" imgH="887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14204"/>
              </p:ext>
            </p:extLst>
          </p:nvPr>
        </p:nvGraphicFramePr>
        <p:xfrm>
          <a:off x="914400" y="1443038"/>
          <a:ext cx="7481888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7" imgW="7484255" imgH="2180199" progId="Word.Document.12">
                  <p:embed/>
                </p:oleObj>
              </mc:Choice>
              <mc:Fallback>
                <p:oleObj name="Document" r:id="rId7" imgW="7484255" imgH="2180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3038"/>
                        <a:ext cx="7481888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5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700</Words>
  <Application>Microsoft Office PowerPoint</Application>
  <PresentationFormat>On-screen Show (4:3)</PresentationFormat>
  <Paragraphs>140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56</cp:revision>
  <dcterms:created xsi:type="dcterms:W3CDTF">2010-11-30T18:46:51Z</dcterms:created>
  <dcterms:modified xsi:type="dcterms:W3CDTF">2014-06-10T16:42:47Z</dcterms:modified>
</cp:coreProperties>
</file>