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8" d="100"/>
          <a:sy n="68" d="100"/>
        </p:scale>
        <p:origin x="-3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3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9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1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3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5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7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9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4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6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8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0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2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4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6.png"/><Relationship Id="rId3" Type="http://schemas.openxmlformats.org/officeDocument/2006/relationships/oleObject" Target="../embeddings/oleObject55.bin"/><Relationship Id="rId7" Type="http://schemas.openxmlformats.org/officeDocument/2006/relationships/package" Target="../embeddings/Microsoft_Word_Document57.docx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6.bin"/><Relationship Id="rId11" Type="http://schemas.openxmlformats.org/officeDocument/2006/relationships/package" Target="../embeddings/Microsoft_Word_Document58.docx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57.bin"/><Relationship Id="rId4" Type="http://schemas.openxmlformats.org/officeDocument/2006/relationships/package" Target="../embeddings/Microsoft_Word_Document56.docx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58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9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0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1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5.png"/><Relationship Id="rId3" Type="http://schemas.openxmlformats.org/officeDocument/2006/relationships/oleObject" Target="../embeddings/oleObject62.bin"/><Relationship Id="rId7" Type="http://schemas.openxmlformats.org/officeDocument/2006/relationships/package" Target="../embeddings/Microsoft_Word_Document64.docx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3.bin"/><Relationship Id="rId11" Type="http://schemas.openxmlformats.org/officeDocument/2006/relationships/package" Target="../embeddings/Microsoft_Word_Document65.docx"/><Relationship Id="rId5" Type="http://schemas.openxmlformats.org/officeDocument/2006/relationships/image" Target="../media/image71.emf"/><Relationship Id="rId10" Type="http://schemas.openxmlformats.org/officeDocument/2006/relationships/oleObject" Target="../embeddings/oleObject64.bin"/><Relationship Id="rId4" Type="http://schemas.openxmlformats.org/officeDocument/2006/relationships/package" Target="../embeddings/Microsoft_Word_Document63.docx"/><Relationship Id="rId9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66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67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6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1.png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0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3.png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5.png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72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2.bin"/><Relationship Id="rId7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73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75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76.bin"/><Relationship Id="rId7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77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78.bin"/><Relationship Id="rId7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79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80.bin"/><Relationship Id="rId7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81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2.bin"/><Relationship Id="rId7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83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84.bin"/><Relationship Id="rId7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85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86.bin"/><Relationship Id="rId7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87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88.bin"/><Relationship Id="rId7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89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0.bin"/><Relationship Id="rId7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04.emf"/><Relationship Id="rId4" Type="http://schemas.openxmlformats.org/officeDocument/2006/relationships/package" Target="../embeddings/Microsoft_Word_Document91.docx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92.bin"/><Relationship Id="rId7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6.emf"/><Relationship Id="rId4" Type="http://schemas.openxmlformats.org/officeDocument/2006/relationships/package" Target="../embeddings/Microsoft_Word_Document93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94.bin"/><Relationship Id="rId7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08.emf"/><Relationship Id="rId4" Type="http://schemas.openxmlformats.org/officeDocument/2006/relationships/package" Target="../embeddings/Microsoft_Word_Document95.docx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96.bin"/><Relationship Id="rId7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10.emf"/><Relationship Id="rId4" Type="http://schemas.openxmlformats.org/officeDocument/2006/relationships/package" Target="../embeddings/Microsoft_Word_Document97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98.bin"/><Relationship Id="rId7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12.emf"/><Relationship Id="rId4" Type="http://schemas.openxmlformats.org/officeDocument/2006/relationships/package" Target="../embeddings/Microsoft_Word_Document99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00.bin"/><Relationship Id="rId7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14.emf"/><Relationship Id="rId4" Type="http://schemas.openxmlformats.org/officeDocument/2006/relationships/package" Target="../embeddings/Microsoft_Word_Document101.docx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02.bin"/><Relationship Id="rId7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16.emf"/><Relationship Id="rId4" Type="http://schemas.openxmlformats.org/officeDocument/2006/relationships/package" Target="../embeddings/Microsoft_Word_Document103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18757"/>
              </p:ext>
            </p:extLst>
          </p:nvPr>
        </p:nvGraphicFramePr>
        <p:xfrm>
          <a:off x="914400" y="1600200"/>
          <a:ext cx="7390023" cy="251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7390023" imgH="2511460" progId="Word.Document.12">
                  <p:embed/>
                </p:oleObj>
              </mc:Choice>
              <mc:Fallback>
                <p:oleObj name="Document" r:id="rId4" imgW="7390023" imgH="2511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90023" cy="251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58410"/>
              </p:ext>
            </p:extLst>
          </p:nvPr>
        </p:nvGraphicFramePr>
        <p:xfrm>
          <a:off x="914400" y="685800"/>
          <a:ext cx="7292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4" imgW="7301323" imgH="761900" progId="Word.Document.12">
                  <p:embed/>
                </p:oleObj>
              </mc:Choice>
              <mc:Fallback>
                <p:oleObj name="Document" r:id="rId4" imgW="7301323" imgH="76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1411"/>
              </p:ext>
            </p:extLst>
          </p:nvPr>
        </p:nvGraphicFramePr>
        <p:xfrm>
          <a:off x="914400" y="1066800"/>
          <a:ext cx="7300912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7" imgW="7301323" imgH="4961709" progId="Word.Document.12">
                  <p:embed/>
                </p:oleObj>
              </mc:Choice>
              <mc:Fallback>
                <p:oleObj name="Document" r:id="rId7" imgW="7301323" imgH="4961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96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93341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4" imgW="7301323" imgH="661081" progId="Word.Document.12">
                  <p:embed/>
                </p:oleObj>
              </mc:Choice>
              <mc:Fallback>
                <p:oleObj name="Document" r:id="rId4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25377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ocument" r:id="rId7" imgW="7301323" imgH="1357449" progId="Word.Document.12">
                  <p:embed/>
                </p:oleObj>
              </mc:Choice>
              <mc:Fallback>
                <p:oleObj name="Document" r:id="rId7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6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05345"/>
              </p:ext>
            </p:extLst>
          </p:nvPr>
        </p:nvGraphicFramePr>
        <p:xfrm>
          <a:off x="914400" y="685800"/>
          <a:ext cx="7292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4" imgW="7301323" imgH="548740" progId="Word.Document.12">
                  <p:embed/>
                </p:oleObj>
              </mc:Choice>
              <mc:Fallback>
                <p:oleObj name="Document" r:id="rId4" imgW="7301323" imgH="548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99202"/>
              </p:ext>
            </p:extLst>
          </p:nvPr>
        </p:nvGraphicFramePr>
        <p:xfrm>
          <a:off x="914400" y="1066799"/>
          <a:ext cx="7377498" cy="532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ocument" r:id="rId7" imgW="7377498" imgH="5328616" progId="Word.Document.12">
                  <p:embed/>
                </p:oleObj>
              </mc:Choice>
              <mc:Fallback>
                <p:oleObj name="Document" r:id="rId7" imgW="7377498" imgH="5328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799"/>
                        <a:ext cx="7377498" cy="532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5680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34795"/>
              </p:ext>
            </p:extLst>
          </p:nvPr>
        </p:nvGraphicFramePr>
        <p:xfrm>
          <a:off x="914400" y="1447800"/>
          <a:ext cx="7300912" cy="387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7" imgW="7301323" imgH="3875750" progId="Word.Document.12">
                  <p:embed/>
                </p:oleObj>
              </mc:Choice>
              <mc:Fallback>
                <p:oleObj name="Document" r:id="rId7" imgW="7301323" imgH="3875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87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3346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4451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75758"/>
              </p:ext>
            </p:extLst>
          </p:nvPr>
        </p:nvGraphicFramePr>
        <p:xfrm>
          <a:off x="914400" y="1447800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ocument" r:id="rId7" imgW="7301323" imgH="3591298" progId="Word.Document.12">
                  <p:embed/>
                </p:oleObj>
              </mc:Choice>
              <mc:Fallback>
                <p:oleObj name="Document" r:id="rId7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756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74961"/>
              </p:ext>
            </p:extLst>
          </p:nvPr>
        </p:nvGraphicFramePr>
        <p:xfrm>
          <a:off x="914400" y="1089025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7" imgW="7301323" imgH="2492736" progId="Word.Document.12">
                  <p:embed/>
                </p:oleObj>
              </mc:Choice>
              <mc:Fallback>
                <p:oleObj name="Document" r:id="rId7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9025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81406"/>
              </p:ext>
            </p:extLst>
          </p:nvPr>
        </p:nvGraphicFramePr>
        <p:xfrm>
          <a:off x="914400" y="685800"/>
          <a:ext cx="72929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4" imgW="7301323" imgH="784224" progId="Word.Document.12">
                  <p:embed/>
                </p:oleObj>
              </mc:Choice>
              <mc:Fallback>
                <p:oleObj name="Document" r:id="rId4" imgW="7301323" imgH="784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94677"/>
              </p:ext>
            </p:extLst>
          </p:nvPr>
        </p:nvGraphicFramePr>
        <p:xfrm>
          <a:off x="914400" y="1143000"/>
          <a:ext cx="7301323" cy="104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7" imgW="7301323" imgH="1042031" progId="Word.Document.12">
                  <p:embed/>
                </p:oleObj>
              </mc:Choice>
              <mc:Fallback>
                <p:oleObj name="Document" r:id="rId7" imgW="7301323" imgH="1042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4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2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1276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4" imgW="7301323" imgH="627235" progId="Word.Document.12">
                  <p:embed/>
                </p:oleObj>
              </mc:Choice>
              <mc:Fallback>
                <p:oleObj name="Document" r:id="rId4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85518"/>
              </p:ext>
            </p:extLst>
          </p:nvPr>
        </p:nvGraphicFramePr>
        <p:xfrm>
          <a:off x="914400" y="1143000"/>
          <a:ext cx="7301323" cy="319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7" imgW="7301323" imgH="3195945" progId="Word.Document.12">
                  <p:embed/>
                </p:oleObj>
              </mc:Choice>
              <mc:Fallback>
                <p:oleObj name="Document" r:id="rId7" imgW="7301323" imgH="3195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19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7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78177"/>
              </p:ext>
            </p:extLst>
          </p:nvPr>
        </p:nvGraphicFramePr>
        <p:xfrm>
          <a:off x="914400" y="685800"/>
          <a:ext cx="7292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Document" r:id="rId4" imgW="7301323" imgH="873880" progId="Word.Document.12">
                  <p:embed/>
                </p:oleObj>
              </mc:Choice>
              <mc:Fallback>
                <p:oleObj name="Document" r:id="rId4" imgW="7301323" imgH="873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7285"/>
              </p:ext>
            </p:extLst>
          </p:nvPr>
        </p:nvGraphicFramePr>
        <p:xfrm>
          <a:off x="914400" y="1143000"/>
          <a:ext cx="72929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7" imgW="7301323" imgH="2487696" progId="Word.Document.12">
                  <p:embed/>
                </p:oleObj>
              </mc:Choice>
              <mc:Fallback>
                <p:oleObj name="Document" r:id="rId7" imgW="7301323" imgH="2487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32246"/>
              </p:ext>
            </p:extLst>
          </p:nvPr>
        </p:nvGraphicFramePr>
        <p:xfrm>
          <a:off x="914400" y="685800"/>
          <a:ext cx="7301323" cy="63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4" imgW="7301323" imgH="634796" progId="Word.Document.12">
                  <p:embed/>
                </p:oleObj>
              </mc:Choice>
              <mc:Fallback>
                <p:oleObj name="Document" r:id="rId4" imgW="7301323" imgH="634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3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67355"/>
              </p:ext>
            </p:extLst>
          </p:nvPr>
        </p:nvGraphicFramePr>
        <p:xfrm>
          <a:off x="914400" y="1081088"/>
          <a:ext cx="727075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7" imgW="7301323" imgH="2650085" progId="Word.Document.12">
                  <p:embed/>
                </p:oleObj>
              </mc:Choice>
              <mc:Fallback>
                <p:oleObj name="Document" r:id="rId7" imgW="7301323" imgH="2650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1088"/>
                        <a:ext cx="7270750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28238"/>
              </p:ext>
            </p:extLst>
          </p:nvPr>
        </p:nvGraphicFramePr>
        <p:xfrm>
          <a:off x="914400" y="685800"/>
          <a:ext cx="7292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4" imgW="7301323" imgH="817710" progId="Word.Document.12">
                  <p:embed/>
                </p:oleObj>
              </mc:Choice>
              <mc:Fallback>
                <p:oleObj name="Document" r:id="rId4" imgW="7301323" imgH="817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63455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7" imgW="7301323" imgH="1941836" progId="Word.Document.12">
                  <p:embed/>
                </p:oleObj>
              </mc:Choice>
              <mc:Fallback>
                <p:oleObj name="Document" r:id="rId7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41543"/>
              </p:ext>
            </p:extLst>
          </p:nvPr>
        </p:nvGraphicFramePr>
        <p:xfrm>
          <a:off x="914400" y="685800"/>
          <a:ext cx="72929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4" imgW="7301323" imgH="907726" progId="Word.Document.12">
                  <p:embed/>
                </p:oleObj>
              </mc:Choice>
              <mc:Fallback>
                <p:oleObj name="Document" r:id="rId4" imgW="7301323" imgH="907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0318"/>
              </p:ext>
            </p:extLst>
          </p:nvPr>
        </p:nvGraphicFramePr>
        <p:xfrm>
          <a:off x="914400" y="1115426"/>
          <a:ext cx="7377498" cy="1170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7" imgW="7377498" imgH="1170574" progId="Word.Document.12">
                  <p:embed/>
                </p:oleObj>
              </mc:Choice>
              <mc:Fallback>
                <p:oleObj name="Document" r:id="rId7" imgW="7377498" imgH="1170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5426"/>
                        <a:ext cx="7377498" cy="1170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8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01150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cument" r:id="rId4" imgW="7301323" imgH="627235" progId="Word.Document.12">
                  <p:embed/>
                </p:oleObj>
              </mc:Choice>
              <mc:Fallback>
                <p:oleObj name="Document" r:id="rId4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55874"/>
              </p:ext>
            </p:extLst>
          </p:nvPr>
        </p:nvGraphicFramePr>
        <p:xfrm>
          <a:off x="914400" y="1137574"/>
          <a:ext cx="7377498" cy="472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7" imgW="7377498" imgH="4729826" progId="Word.Document.12">
                  <p:embed/>
                </p:oleObj>
              </mc:Choice>
              <mc:Fallback>
                <p:oleObj name="Document" r:id="rId7" imgW="7377498" imgH="4729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7574"/>
                        <a:ext cx="7377498" cy="472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0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48079"/>
              </p:ext>
            </p:extLst>
          </p:nvPr>
        </p:nvGraphicFramePr>
        <p:xfrm>
          <a:off x="914400" y="685800"/>
          <a:ext cx="7292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4" imgW="7301323" imgH="930050" progId="Word.Document.12">
                  <p:embed/>
                </p:oleObj>
              </mc:Choice>
              <mc:Fallback>
                <p:oleObj name="Document" r:id="rId4" imgW="7301323" imgH="930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59525"/>
              </p:ext>
            </p:extLst>
          </p:nvPr>
        </p:nvGraphicFramePr>
        <p:xfrm>
          <a:off x="914400" y="1081923"/>
          <a:ext cx="7377498" cy="32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7" imgW="7377498" imgH="3261477" progId="Word.Document.12">
                  <p:embed/>
                </p:oleObj>
              </mc:Choice>
              <mc:Fallback>
                <p:oleObj name="Document" r:id="rId7" imgW="7377498" imgH="3261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1923"/>
                        <a:ext cx="7377498" cy="326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6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60551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7301323" imgH="627235" progId="Word.Document.12">
                  <p:embed/>
                </p:oleObj>
              </mc:Choice>
              <mc:Fallback>
                <p:oleObj name="Document" r:id="rId4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29348"/>
              </p:ext>
            </p:extLst>
          </p:nvPr>
        </p:nvGraphicFramePr>
        <p:xfrm>
          <a:off x="914400" y="1092200"/>
          <a:ext cx="7292975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7" imgW="7301323" imgH="3496600" progId="Word.Document.12">
                  <p:embed/>
                </p:oleObj>
              </mc:Choice>
              <mc:Fallback>
                <p:oleObj name="Document" r:id="rId7" imgW="7301323" imgH="349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2200"/>
                        <a:ext cx="7292975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0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5546"/>
              </p:ext>
            </p:extLst>
          </p:nvPr>
        </p:nvGraphicFramePr>
        <p:xfrm>
          <a:off x="914400" y="685800"/>
          <a:ext cx="7292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952014" progId="Word.Document.12">
                  <p:embed/>
                </p:oleObj>
              </mc:Choice>
              <mc:Fallback>
                <p:oleObj name="Document" r:id="rId4" imgW="7301323" imgH="9520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26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88888"/>
              </p:ext>
            </p:extLst>
          </p:nvPr>
        </p:nvGraphicFramePr>
        <p:xfrm>
          <a:off x="914400" y="685800"/>
          <a:ext cx="729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4" imgW="7301323" imgH="649559" progId="Word.Document.12">
                  <p:embed/>
                </p:oleObj>
              </mc:Choice>
              <mc:Fallback>
                <p:oleObj name="Document" r:id="rId4" imgW="7301323" imgH="649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32696"/>
              </p:ext>
            </p:extLst>
          </p:nvPr>
        </p:nvGraphicFramePr>
        <p:xfrm>
          <a:off x="914400" y="1102262"/>
          <a:ext cx="7301323" cy="293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7" imgW="7301323" imgH="2936338" progId="Word.Document.12">
                  <p:embed/>
                </p:oleObj>
              </mc:Choice>
              <mc:Fallback>
                <p:oleObj name="Document" r:id="rId7" imgW="7301323" imgH="2936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2262"/>
                        <a:ext cx="7301323" cy="293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20287"/>
              </p:ext>
            </p:extLst>
          </p:nvPr>
        </p:nvGraphicFramePr>
        <p:xfrm>
          <a:off x="914400" y="685800"/>
          <a:ext cx="7292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4" imgW="7301323" imgH="627235" progId="Word.Document.12">
                  <p:embed/>
                </p:oleObj>
              </mc:Choice>
              <mc:Fallback>
                <p:oleObj name="Document" r:id="rId4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55317"/>
              </p:ext>
            </p:extLst>
          </p:nvPr>
        </p:nvGraphicFramePr>
        <p:xfrm>
          <a:off x="914400" y="1096963"/>
          <a:ext cx="7761288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Document" r:id="rId7" imgW="7755165" imgH="2421443" progId="Word.Document.12">
                  <p:embed/>
                </p:oleObj>
              </mc:Choice>
              <mc:Fallback>
                <p:oleObj name="Document" r:id="rId7" imgW="7755165" imgH="242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761288" cy="24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728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25365"/>
              </p:ext>
            </p:extLst>
          </p:nvPr>
        </p:nvGraphicFramePr>
        <p:xfrm>
          <a:off x="914399" y="1103313"/>
          <a:ext cx="7377498" cy="446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7" imgW="7377498" imgH="4461577" progId="Word.Document.12">
                  <p:embed/>
                </p:oleObj>
              </mc:Choice>
              <mc:Fallback>
                <p:oleObj name="Document" r:id="rId7" imgW="7377498" imgH="4461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399" y="1103313"/>
                        <a:ext cx="7377498" cy="446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4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81775"/>
              </p:ext>
            </p:extLst>
          </p:nvPr>
        </p:nvGraphicFramePr>
        <p:xfrm>
          <a:off x="914400" y="685800"/>
          <a:ext cx="72929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4" imgW="7301323" imgH="638757" progId="Word.Document.12">
                  <p:embed/>
                </p:oleObj>
              </mc:Choice>
              <mc:Fallback>
                <p:oleObj name="Document" r:id="rId4" imgW="7301323" imgH="6387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59488"/>
              </p:ext>
            </p:extLst>
          </p:nvPr>
        </p:nvGraphicFramePr>
        <p:xfrm>
          <a:off x="914400" y="1153450"/>
          <a:ext cx="7377498" cy="387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7" imgW="7377498" imgH="3875750" progId="Word.Document.12">
                  <p:embed/>
                </p:oleObj>
              </mc:Choice>
              <mc:Fallback>
                <p:oleObj name="Document" r:id="rId7" imgW="7377498" imgH="3875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3450"/>
                        <a:ext cx="7377498" cy="387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6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90995"/>
              </p:ext>
            </p:extLst>
          </p:nvPr>
        </p:nvGraphicFramePr>
        <p:xfrm>
          <a:off x="914400" y="685800"/>
          <a:ext cx="7301323" cy="6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7301323" imgH="602030" progId="Word.Document.12">
                  <p:embed/>
                </p:oleObj>
              </mc:Choice>
              <mc:Fallback>
                <p:oleObj name="Document" r:id="rId4" imgW="7301323" imgH="602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7406"/>
              </p:ext>
            </p:extLst>
          </p:nvPr>
        </p:nvGraphicFramePr>
        <p:xfrm>
          <a:off x="914400" y="1069975"/>
          <a:ext cx="72707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7" imgW="7301323" imgH="3680594" progId="Word.Document.12">
                  <p:embed/>
                </p:oleObj>
              </mc:Choice>
              <mc:Fallback>
                <p:oleObj name="Document" r:id="rId7" imgW="7301323" imgH="36805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707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54380"/>
              </p:ext>
            </p:extLst>
          </p:nvPr>
        </p:nvGraphicFramePr>
        <p:xfrm>
          <a:off x="914400" y="685800"/>
          <a:ext cx="7301323" cy="98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4" imgW="7301323" imgH="985861" progId="Word.Document.12">
                  <p:embed/>
                </p:oleObj>
              </mc:Choice>
              <mc:Fallback>
                <p:oleObj name="Document" r:id="rId4" imgW="7301323" imgH="985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8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79914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7" imgW="7301323" imgH="4091789" progId="Word.Document.12">
                  <p:embed/>
                </p:oleObj>
              </mc:Choice>
              <mc:Fallback>
                <p:oleObj name="Document" r:id="rId7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35126"/>
              </p:ext>
            </p:extLst>
          </p:nvPr>
        </p:nvGraphicFramePr>
        <p:xfrm>
          <a:off x="914400" y="6096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4" imgW="7301323" imgH="919248" progId="Word.Document.12">
                  <p:embed/>
                </p:oleObj>
              </mc:Choice>
              <mc:Fallback>
                <p:oleObj name="Document" r:id="rId4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16625"/>
              </p:ext>
            </p:extLst>
          </p:nvPr>
        </p:nvGraphicFramePr>
        <p:xfrm>
          <a:off x="914400" y="1371600"/>
          <a:ext cx="729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7" imgW="7301323" imgH="918528" progId="Word.Document.12">
                  <p:embed/>
                </p:oleObj>
              </mc:Choice>
              <mc:Fallback>
                <p:oleObj name="Document" r:id="rId7" imgW="7301323" imgH="918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292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23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387741"/>
              </p:ext>
            </p:extLst>
          </p:nvPr>
        </p:nvGraphicFramePr>
        <p:xfrm>
          <a:off x="914400" y="1122363"/>
          <a:ext cx="729297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7" imgW="7301323" imgH="1781606" progId="Word.Document.12">
                  <p:embed/>
                </p:oleObj>
              </mc:Choice>
              <mc:Fallback>
                <p:oleObj name="Document" r:id="rId7" imgW="7301323" imgH="1781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292975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239000" cy="3159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6308"/>
              </p:ext>
            </p:extLst>
          </p:nvPr>
        </p:nvGraphicFramePr>
        <p:xfrm>
          <a:off x="914400" y="3124200"/>
          <a:ext cx="7292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11" imgW="7301323" imgH="739575" progId="Word.Document.12">
                  <p:embed/>
                </p:oleObj>
              </mc:Choice>
              <mc:Fallback>
                <p:oleObj name="Document" r:id="rId11" imgW="7301323" imgH="739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7292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7239000" cy="11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59401"/>
              </p:ext>
            </p:extLst>
          </p:nvPr>
        </p:nvGraphicFramePr>
        <p:xfrm>
          <a:off x="914400" y="685800"/>
          <a:ext cx="72929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4" imgW="7301323" imgH="728053" progId="Word.Document.12">
                  <p:embed/>
                </p:oleObj>
              </mc:Choice>
              <mc:Fallback>
                <p:oleObj name="Document" r:id="rId4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66228"/>
              </p:ext>
            </p:extLst>
          </p:nvPr>
        </p:nvGraphicFramePr>
        <p:xfrm>
          <a:off x="914400" y="1032636"/>
          <a:ext cx="7301323" cy="308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7" imgW="7301323" imgH="3082164" progId="Word.Document.12">
                  <p:embed/>
                </p:oleObj>
              </mc:Choice>
              <mc:Fallback>
                <p:oleObj name="Document" r:id="rId7" imgW="7301323" imgH="30821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32636"/>
                        <a:ext cx="7301323" cy="3082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13240"/>
              </p:ext>
            </p:extLst>
          </p:nvPr>
        </p:nvGraphicFramePr>
        <p:xfrm>
          <a:off x="914400" y="685800"/>
          <a:ext cx="7292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4" imgW="7301323" imgH="481408" progId="Word.Document.12">
                  <p:embed/>
                </p:oleObj>
              </mc:Choice>
              <mc:Fallback>
                <p:oleObj name="Document" r:id="rId4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37712"/>
              </p:ext>
            </p:extLst>
          </p:nvPr>
        </p:nvGraphicFramePr>
        <p:xfrm>
          <a:off x="914400" y="1066800"/>
          <a:ext cx="7301323" cy="296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7" imgW="7301323" imgH="2963703" progId="Word.Document.12">
                  <p:embed/>
                </p:oleObj>
              </mc:Choice>
              <mc:Fallback>
                <p:oleObj name="Document" r:id="rId7" imgW="7301323" imgH="2963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6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7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45450"/>
              </p:ext>
            </p:extLst>
          </p:nvPr>
        </p:nvGraphicFramePr>
        <p:xfrm>
          <a:off x="914400" y="685800"/>
          <a:ext cx="7292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4" imgW="7301323" imgH="806908" progId="Word.Document.12">
                  <p:embed/>
                </p:oleObj>
              </mc:Choice>
              <mc:Fallback>
                <p:oleObj name="Document" r:id="rId4" imgW="7301323" imgH="806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519969"/>
              </p:ext>
            </p:extLst>
          </p:nvPr>
        </p:nvGraphicFramePr>
        <p:xfrm>
          <a:off x="914400" y="1087438"/>
          <a:ext cx="72929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7" imgW="7301323" imgH="1434143" progId="Word.Document.12">
                  <p:embed/>
                </p:oleObj>
              </mc:Choice>
              <mc:Fallback>
                <p:oleObj name="Document" r:id="rId7" imgW="7301323" imgH="1434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7438"/>
                        <a:ext cx="7292975" cy="142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2060"/>
            <a:ext cx="7239000" cy="42765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67977"/>
              </p:ext>
            </p:extLst>
          </p:nvPr>
        </p:nvGraphicFramePr>
        <p:xfrm>
          <a:off x="914400" y="3048000"/>
          <a:ext cx="7301323" cy="62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11" imgW="7301323" imgH="627235" progId="Word.Document.12">
                  <p:embed/>
                </p:oleObj>
              </mc:Choice>
              <mc:Fallback>
                <p:oleObj name="Document" r:id="rId11" imgW="7301323" imgH="627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7301323" cy="62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7239000" cy="11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97072"/>
              </p:ext>
            </p:extLst>
          </p:nvPr>
        </p:nvGraphicFramePr>
        <p:xfrm>
          <a:off x="914400" y="685800"/>
          <a:ext cx="7292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4" imgW="7301323" imgH="436400" progId="Word.Document.12">
                  <p:embed/>
                </p:oleObj>
              </mc:Choice>
              <mc:Fallback>
                <p:oleObj name="Document" r:id="rId4" imgW="7301323" imgH="43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29948"/>
              </p:ext>
            </p:extLst>
          </p:nvPr>
        </p:nvGraphicFramePr>
        <p:xfrm>
          <a:off x="914400" y="1143000"/>
          <a:ext cx="7301323" cy="349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7" imgW="7301323" imgH="3491919" progId="Word.Document.12">
                  <p:embed/>
                </p:oleObj>
              </mc:Choice>
              <mc:Fallback>
                <p:oleObj name="Document" r:id="rId7" imgW="7301323" imgH="34919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91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774297"/>
              </p:ext>
            </p:extLst>
          </p:nvPr>
        </p:nvGraphicFramePr>
        <p:xfrm>
          <a:off x="914400" y="685800"/>
          <a:ext cx="7292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cument" r:id="rId4" imgW="7301323" imgH="672243" progId="Word.Document.12">
                  <p:embed/>
                </p:oleObj>
              </mc:Choice>
              <mc:Fallback>
                <p:oleObj name="Document" r:id="rId4" imgW="7301323" imgH="67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90512"/>
              </p:ext>
            </p:extLst>
          </p:nvPr>
        </p:nvGraphicFramePr>
        <p:xfrm>
          <a:off x="914400" y="1131888"/>
          <a:ext cx="7301323" cy="162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7" imgW="7301323" imgH="1624257" progId="Word.Document.12">
                  <p:embed/>
                </p:oleObj>
              </mc:Choice>
              <mc:Fallback>
                <p:oleObj name="Document" r:id="rId7" imgW="7301323" imgH="1624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301323" cy="162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8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96504"/>
              </p:ext>
            </p:extLst>
          </p:nvPr>
        </p:nvGraphicFramePr>
        <p:xfrm>
          <a:off x="914400" y="685800"/>
          <a:ext cx="72929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301323" imgH="593749" progId="Word.Document.12">
                  <p:embed/>
                </p:oleObj>
              </mc:Choice>
              <mc:Fallback>
                <p:oleObj name="Document" r:id="rId4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" y="1115695"/>
            <a:ext cx="7305675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77812"/>
              </p:ext>
            </p:extLst>
          </p:nvPr>
        </p:nvGraphicFramePr>
        <p:xfrm>
          <a:off x="914400" y="685800"/>
          <a:ext cx="72929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7301323" imgH="683045" progId="Word.Document.12">
                  <p:embed/>
                </p:oleObj>
              </mc:Choice>
              <mc:Fallback>
                <p:oleObj name="Document" r:id="rId4" imgW="7301323" imgH="683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3630"/>
            <a:ext cx="7315200" cy="29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22423"/>
              </p:ext>
            </p:extLst>
          </p:nvPr>
        </p:nvGraphicFramePr>
        <p:xfrm>
          <a:off x="914400" y="685800"/>
          <a:ext cx="7301323" cy="66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7301323" imgH="667562" progId="Word.Document.12">
                  <p:embed/>
                </p:oleObj>
              </mc:Choice>
              <mc:Fallback>
                <p:oleObj name="Document" r:id="rId4" imgW="7301323" imgH="667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10" y="1143000"/>
            <a:ext cx="6409690" cy="30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4982"/>
              </p:ext>
            </p:extLst>
          </p:nvPr>
        </p:nvGraphicFramePr>
        <p:xfrm>
          <a:off x="914400" y="685800"/>
          <a:ext cx="7292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7301323" imgH="672243" progId="Word.Document.12">
                  <p:embed/>
                </p:oleObj>
              </mc:Choice>
              <mc:Fallback>
                <p:oleObj name="Document" r:id="rId4" imgW="7301323" imgH="67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6" y="1143000"/>
            <a:ext cx="7342505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28829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4" imgW="7301323" imgH="604911" progId="Word.Document.12">
                  <p:embed/>
                </p:oleObj>
              </mc:Choice>
              <mc:Fallback>
                <p:oleObj name="Document" r:id="rId4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45547"/>
              </p:ext>
            </p:extLst>
          </p:nvPr>
        </p:nvGraphicFramePr>
        <p:xfrm>
          <a:off x="914400" y="1136650"/>
          <a:ext cx="730091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7" imgW="7301323" imgH="3512083" progId="Word.Document.12">
                  <p:embed/>
                </p:oleObj>
              </mc:Choice>
              <mc:Fallback>
                <p:oleObj name="Document" r:id="rId7" imgW="7301323" imgH="3512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0912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6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18446"/>
              </p:ext>
            </p:extLst>
          </p:nvPr>
        </p:nvGraphicFramePr>
        <p:xfrm>
          <a:off x="914400" y="685800"/>
          <a:ext cx="7292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4" imgW="7301323" imgH="896204" progId="Word.Document.12">
                  <p:embed/>
                </p:oleObj>
              </mc:Choice>
              <mc:Fallback>
                <p:oleObj name="Document" r:id="rId4" imgW="7301323" imgH="896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1665"/>
              </p:ext>
            </p:extLst>
          </p:nvPr>
        </p:nvGraphicFramePr>
        <p:xfrm>
          <a:off x="914400" y="1143000"/>
          <a:ext cx="7829550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7" imgW="7823607" imgH="4717224" progId="Word.Document.12">
                  <p:embed/>
                </p:oleObj>
              </mc:Choice>
              <mc:Fallback>
                <p:oleObj name="Document" r:id="rId7" imgW="7823607" imgH="471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29550" cy="469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0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19435"/>
              </p:ext>
            </p:extLst>
          </p:nvPr>
        </p:nvGraphicFramePr>
        <p:xfrm>
          <a:off x="914400" y="685800"/>
          <a:ext cx="729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Document" r:id="rId4" imgW="7301323" imgH="459084" progId="Word.Document.12">
                  <p:embed/>
                </p:oleObj>
              </mc:Choice>
              <mc:Fallback>
                <p:oleObj name="Document" r:id="rId4" imgW="7301323" imgH="4590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62147"/>
              </p:ext>
            </p:extLst>
          </p:nvPr>
        </p:nvGraphicFramePr>
        <p:xfrm>
          <a:off x="914400" y="1143000"/>
          <a:ext cx="7301323" cy="423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7" imgW="7301323" imgH="4236176" progId="Word.Document.12">
                  <p:embed/>
                </p:oleObj>
              </mc:Choice>
              <mc:Fallback>
                <p:oleObj name="Document" r:id="rId7" imgW="7301323" imgH="4236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3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6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76894"/>
              </p:ext>
            </p:extLst>
          </p:nvPr>
        </p:nvGraphicFramePr>
        <p:xfrm>
          <a:off x="914400" y="685800"/>
          <a:ext cx="7301323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Document" r:id="rId4" imgW="7301323" imgH="571425" progId="Word.Document.12">
                  <p:embed/>
                </p:oleObj>
              </mc:Choice>
              <mc:Fallback>
                <p:oleObj name="Document" r:id="rId4" imgW="7301323" imgH="57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7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72121"/>
              </p:ext>
            </p:extLst>
          </p:nvPr>
        </p:nvGraphicFramePr>
        <p:xfrm>
          <a:off x="914400" y="1135062"/>
          <a:ext cx="7292975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7" imgW="7301323" imgH="2610838" progId="Word.Document.12">
                  <p:embed/>
                </p:oleObj>
              </mc:Choice>
              <mc:Fallback>
                <p:oleObj name="Document" r:id="rId7" imgW="7301323" imgH="2610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5062"/>
                        <a:ext cx="7292975" cy="259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2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8913"/>
              </p:ext>
            </p:extLst>
          </p:nvPr>
        </p:nvGraphicFramePr>
        <p:xfrm>
          <a:off x="914400" y="685800"/>
          <a:ext cx="7292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ocument" r:id="rId4" imgW="7301323" imgH="761900" progId="Word.Document.12">
                  <p:embed/>
                </p:oleObj>
              </mc:Choice>
              <mc:Fallback>
                <p:oleObj name="Document" r:id="rId4" imgW="7301323" imgH="76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99598"/>
              </p:ext>
            </p:extLst>
          </p:nvPr>
        </p:nvGraphicFramePr>
        <p:xfrm>
          <a:off x="914400" y="1143000"/>
          <a:ext cx="7292975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Document" r:id="rId7" imgW="7301323" imgH="3092966" progId="Word.Document.12">
                  <p:embed/>
                </p:oleObj>
              </mc:Choice>
              <mc:Fallback>
                <p:oleObj name="Document" r:id="rId7" imgW="7301323" imgH="3092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307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2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7717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ocument" r:id="rId4" imgW="7301323" imgH="604911" progId="Word.Document.12">
                  <p:embed/>
                </p:oleObj>
              </mc:Choice>
              <mc:Fallback>
                <p:oleObj name="Document" r:id="rId4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92821"/>
              </p:ext>
            </p:extLst>
          </p:nvPr>
        </p:nvGraphicFramePr>
        <p:xfrm>
          <a:off x="914400" y="1143000"/>
          <a:ext cx="77041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Document" r:id="rId7" imgW="7713881" imgH="3442950" progId="Word.Document.12">
                  <p:embed/>
                </p:oleObj>
              </mc:Choice>
              <mc:Fallback>
                <p:oleObj name="Document" r:id="rId7" imgW="7713881" imgH="3442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704138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9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963131"/>
              </p:ext>
            </p:extLst>
          </p:nvPr>
        </p:nvGraphicFramePr>
        <p:xfrm>
          <a:off x="914400" y="685800"/>
          <a:ext cx="7292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Document" r:id="rId4" imgW="7301323" imgH="559903" progId="Word.Document.12">
                  <p:embed/>
                </p:oleObj>
              </mc:Choice>
              <mc:Fallback>
                <p:oleObj name="Document" r:id="rId4" imgW="7301323" imgH="559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19918"/>
              </p:ext>
            </p:extLst>
          </p:nvPr>
        </p:nvGraphicFramePr>
        <p:xfrm>
          <a:off x="914400" y="1120775"/>
          <a:ext cx="7292975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Document" r:id="rId7" imgW="7301323" imgH="2778989" progId="Word.Document.12">
                  <p:embed/>
                </p:oleObj>
              </mc:Choice>
              <mc:Fallback>
                <p:oleObj name="Document" r:id="rId7" imgW="7301323" imgH="2778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292975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23006"/>
              </p:ext>
            </p:extLst>
          </p:nvPr>
        </p:nvGraphicFramePr>
        <p:xfrm>
          <a:off x="914400" y="685800"/>
          <a:ext cx="7292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ocument" r:id="rId4" imgW="7301323" imgH="694567" progId="Word.Document.12">
                  <p:embed/>
                </p:oleObj>
              </mc:Choice>
              <mc:Fallback>
                <p:oleObj name="Document" r:id="rId4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39218"/>
              </p:ext>
            </p:extLst>
          </p:nvPr>
        </p:nvGraphicFramePr>
        <p:xfrm>
          <a:off x="914400" y="1149350"/>
          <a:ext cx="7437438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Document" r:id="rId7" imgW="7435210" imgH="4717944" progId="Word.Document.12">
                  <p:embed/>
                </p:oleObj>
              </mc:Choice>
              <mc:Fallback>
                <p:oleObj name="Document" r:id="rId7" imgW="7435210" imgH="4717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437438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85323"/>
              </p:ext>
            </p:extLst>
          </p:nvPr>
        </p:nvGraphicFramePr>
        <p:xfrm>
          <a:off x="914400" y="685800"/>
          <a:ext cx="7301323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Document" r:id="rId4" imgW="7301323" imgH="571425" progId="Word.Document.12">
                  <p:embed/>
                </p:oleObj>
              </mc:Choice>
              <mc:Fallback>
                <p:oleObj name="Document" r:id="rId4" imgW="7301323" imgH="57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7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84726"/>
              </p:ext>
            </p:extLst>
          </p:nvPr>
        </p:nvGraphicFramePr>
        <p:xfrm>
          <a:off x="914400" y="1145889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7" imgW="7301323" imgH="3883311" progId="Word.Document.12">
                  <p:embed/>
                </p:oleObj>
              </mc:Choice>
              <mc:Fallback>
                <p:oleObj name="Document" r:id="rId7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5889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5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56054"/>
              </p:ext>
            </p:extLst>
          </p:nvPr>
        </p:nvGraphicFramePr>
        <p:xfrm>
          <a:off x="914400" y="685800"/>
          <a:ext cx="729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301323" imgH="604911" progId="Word.Document.12">
                  <p:embed/>
                </p:oleObj>
              </mc:Choice>
              <mc:Fallback>
                <p:oleObj name="Document" r:id="rId4" imgW="7301323" imgH="604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127760"/>
            <a:ext cx="6391275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24605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Document" r:id="rId4" imgW="7301323" imgH="661081" progId="Word.Document.12">
                  <p:embed/>
                </p:oleObj>
              </mc:Choice>
              <mc:Fallback>
                <p:oleObj name="Document" r:id="rId4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21348"/>
              </p:ext>
            </p:extLst>
          </p:nvPr>
        </p:nvGraphicFramePr>
        <p:xfrm>
          <a:off x="914400" y="1143000"/>
          <a:ext cx="7301323" cy="47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Document" r:id="rId7" imgW="7301323" imgH="4751790" progId="Word.Document.12">
                  <p:embed/>
                </p:oleObj>
              </mc:Choice>
              <mc:Fallback>
                <p:oleObj name="Document" r:id="rId7" imgW="7301323" imgH="4751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7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6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65858"/>
              </p:ext>
            </p:extLst>
          </p:nvPr>
        </p:nvGraphicFramePr>
        <p:xfrm>
          <a:off x="914400" y="685800"/>
          <a:ext cx="72929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4" imgW="7301323" imgH="728053" progId="Word.Document.12">
                  <p:embed/>
                </p:oleObj>
              </mc:Choice>
              <mc:Fallback>
                <p:oleObj name="Document" r:id="rId4" imgW="7301323" imgH="728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01755"/>
              </p:ext>
            </p:extLst>
          </p:nvPr>
        </p:nvGraphicFramePr>
        <p:xfrm>
          <a:off x="914400" y="1143000"/>
          <a:ext cx="7301323" cy="337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r:id="rId7" imgW="7301323" imgH="3373098" progId="Word.Document.12">
                  <p:embed/>
                </p:oleObj>
              </mc:Choice>
              <mc:Fallback>
                <p:oleObj name="Document" r:id="rId7" imgW="7301323" imgH="33730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373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0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37887"/>
              </p:ext>
            </p:extLst>
          </p:nvPr>
        </p:nvGraphicFramePr>
        <p:xfrm>
          <a:off x="914400" y="685800"/>
          <a:ext cx="729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7301323" imgH="649559" progId="Word.Document.12">
                  <p:embed/>
                </p:oleObj>
              </mc:Choice>
              <mc:Fallback>
                <p:oleObj name="Document" r:id="rId4" imgW="7301323" imgH="6495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95561"/>
              </p:ext>
            </p:extLst>
          </p:nvPr>
        </p:nvGraphicFramePr>
        <p:xfrm>
          <a:off x="914400" y="1146175"/>
          <a:ext cx="729297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Document" r:id="rId7" imgW="7301323" imgH="3978369" progId="Word.Document.12">
                  <p:embed/>
                </p:oleObj>
              </mc:Choice>
              <mc:Fallback>
                <p:oleObj name="Document" r:id="rId7" imgW="7301323" imgH="3978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92975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81650"/>
              </p:ext>
            </p:extLst>
          </p:nvPr>
        </p:nvGraphicFramePr>
        <p:xfrm>
          <a:off x="914400" y="685800"/>
          <a:ext cx="72929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7301323" imgH="616073" progId="Word.Document.12">
                  <p:embed/>
                </p:oleObj>
              </mc:Choice>
              <mc:Fallback>
                <p:oleObj name="Document" r:id="rId4" imgW="7301323" imgH="61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1737"/>
              </p:ext>
            </p:extLst>
          </p:nvPr>
        </p:nvGraphicFramePr>
        <p:xfrm>
          <a:off x="914400" y="1143000"/>
          <a:ext cx="72929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7" imgW="7301323" imgH="4168843" progId="Word.Document.12">
                  <p:embed/>
                </p:oleObj>
              </mc:Choice>
              <mc:Fallback>
                <p:oleObj name="Document" r:id="rId7" imgW="7301323" imgH="4168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14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364915"/>
              </p:ext>
            </p:extLst>
          </p:nvPr>
        </p:nvGraphicFramePr>
        <p:xfrm>
          <a:off x="914400" y="685800"/>
          <a:ext cx="7292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7301323" imgH="559903" progId="Word.Document.12">
                  <p:embed/>
                </p:oleObj>
              </mc:Choice>
              <mc:Fallback>
                <p:oleObj name="Document" r:id="rId4" imgW="7301323" imgH="559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9675"/>
              </p:ext>
            </p:extLst>
          </p:nvPr>
        </p:nvGraphicFramePr>
        <p:xfrm>
          <a:off x="914400" y="1143000"/>
          <a:ext cx="7680325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7" imgW="7669219" imgH="3592378" progId="Word.Document.12">
                  <p:embed/>
                </p:oleObj>
              </mc:Choice>
              <mc:Fallback>
                <p:oleObj name="Document" r:id="rId7" imgW="7669219" imgH="359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80325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80106"/>
              </p:ext>
            </p:extLst>
          </p:nvPr>
        </p:nvGraphicFramePr>
        <p:xfrm>
          <a:off x="914400" y="685800"/>
          <a:ext cx="7292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4" imgW="7301323" imgH="661081" progId="Word.Document.12">
                  <p:embed/>
                </p:oleObj>
              </mc:Choice>
              <mc:Fallback>
                <p:oleObj name="Document" r:id="rId4" imgW="7301323" imgH="661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57326"/>
              </p:ext>
            </p:extLst>
          </p:nvPr>
        </p:nvGraphicFramePr>
        <p:xfrm>
          <a:off x="914400" y="1143000"/>
          <a:ext cx="7292975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Document" r:id="rId7" imgW="7301323" imgH="4023377" progId="Word.Document.12">
                  <p:embed/>
                </p:oleObj>
              </mc:Choice>
              <mc:Fallback>
                <p:oleObj name="Document" r:id="rId7" imgW="7301323" imgH="4023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2975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55123"/>
              </p:ext>
            </p:extLst>
          </p:nvPr>
        </p:nvGraphicFramePr>
        <p:xfrm>
          <a:off x="914400" y="685800"/>
          <a:ext cx="72929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4" imgW="7301323" imgH="705729" progId="Word.Document.12">
                  <p:embed/>
                </p:oleObj>
              </mc:Choice>
              <mc:Fallback>
                <p:oleObj name="Document" r:id="rId4" imgW="7301323" imgH="7057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13176"/>
              </p:ext>
            </p:extLst>
          </p:nvPr>
        </p:nvGraphicFramePr>
        <p:xfrm>
          <a:off x="914400" y="1143000"/>
          <a:ext cx="7669212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Document" r:id="rId7" imgW="7685346" imgH="3465995" progId="Word.Document.12">
                  <p:embed/>
                </p:oleObj>
              </mc:Choice>
              <mc:Fallback>
                <p:oleObj name="Document" r:id="rId7" imgW="7685346" imgH="3465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69212" cy="345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8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31426"/>
              </p:ext>
            </p:extLst>
          </p:nvPr>
        </p:nvGraphicFramePr>
        <p:xfrm>
          <a:off x="914400" y="685800"/>
          <a:ext cx="7292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4" imgW="7301323" imgH="504092" progId="Word.Document.12">
                  <p:embed/>
                </p:oleObj>
              </mc:Choice>
              <mc:Fallback>
                <p:oleObj name="Document" r:id="rId4" imgW="7301323" imgH="504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61197"/>
              </p:ext>
            </p:extLst>
          </p:nvPr>
        </p:nvGraphicFramePr>
        <p:xfrm>
          <a:off x="914400" y="1066800"/>
          <a:ext cx="7301323" cy="456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7" imgW="7301323" imgH="4563476" progId="Word.Document.12">
                  <p:embed/>
                </p:oleObj>
              </mc:Choice>
              <mc:Fallback>
                <p:oleObj name="Document" r:id="rId7" imgW="7301323" imgH="4563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63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57152"/>
              </p:ext>
            </p:extLst>
          </p:nvPr>
        </p:nvGraphicFramePr>
        <p:xfrm>
          <a:off x="914400" y="685800"/>
          <a:ext cx="7292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301323" imgH="481408" progId="Word.Document.12">
                  <p:embed/>
                </p:oleObj>
              </mc:Choice>
              <mc:Fallback>
                <p:oleObj name="Document" r:id="rId4" imgW="7301323" imgH="4814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31438"/>
              </p:ext>
            </p:extLst>
          </p:nvPr>
        </p:nvGraphicFramePr>
        <p:xfrm>
          <a:off x="914400" y="685800"/>
          <a:ext cx="7292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7301323" imgH="716891" progId="Word.Document.12">
                  <p:embed/>
                </p:oleObj>
              </mc:Choice>
              <mc:Fallback>
                <p:oleObj name="Document" r:id="rId4" imgW="7301323" imgH="716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5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01207"/>
              </p:ext>
            </p:extLst>
          </p:nvPr>
        </p:nvGraphicFramePr>
        <p:xfrm>
          <a:off x="914400" y="685800"/>
          <a:ext cx="7292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4" imgW="7301323" imgH="739575" progId="Word.Document.12">
                  <p:embed/>
                </p:oleObj>
              </mc:Choice>
              <mc:Fallback>
                <p:oleObj name="Document" r:id="rId4" imgW="7301323" imgH="739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13455"/>
              </p:ext>
            </p:extLst>
          </p:nvPr>
        </p:nvGraphicFramePr>
        <p:xfrm>
          <a:off x="914400" y="1066800"/>
          <a:ext cx="73152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6" imgW="7389702" imgH="4429655" progId="Word.Document.12">
                  <p:embed/>
                </p:oleObj>
              </mc:Choice>
              <mc:Fallback>
                <p:oleObj name="Document" r:id="rId6" imgW="7389702" imgH="4429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520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3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1120</Words>
  <Application>Microsoft Office PowerPoint</Application>
  <PresentationFormat>On-screen Show (4:3)</PresentationFormat>
  <Paragraphs>224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test</cp:lastModifiedBy>
  <cp:revision>62</cp:revision>
  <dcterms:created xsi:type="dcterms:W3CDTF">2010-11-30T18:46:51Z</dcterms:created>
  <dcterms:modified xsi:type="dcterms:W3CDTF">2015-07-07T18:46:31Z</dcterms:modified>
</cp:coreProperties>
</file>