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3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7/10/2015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Document56.docx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58.docx"/><Relationship Id="rId4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4.emf"/><Relationship Id="rId5" Type="http://schemas.openxmlformats.org/officeDocument/2006/relationships/package" Target="../embeddings/Microsoft_Word_Document60.docx"/><Relationship Id="rId4" Type="http://schemas.openxmlformats.org/officeDocument/2006/relationships/image" Target="../media/image6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2.docx"/><Relationship Id="rId4" Type="http://schemas.openxmlformats.org/officeDocument/2006/relationships/image" Target="../media/image6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8.png"/><Relationship Id="rId4" Type="http://schemas.openxmlformats.org/officeDocument/2006/relationships/image" Target="../media/image6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2.emf"/><Relationship Id="rId5" Type="http://schemas.openxmlformats.org/officeDocument/2006/relationships/package" Target="../embeddings/Microsoft_Word_Document67.docx"/><Relationship Id="rId4" Type="http://schemas.openxmlformats.org/officeDocument/2006/relationships/image" Target="../media/image7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71.docx"/><Relationship Id="rId4" Type="http://schemas.openxmlformats.org/officeDocument/2006/relationships/image" Target="../media/image7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0.emf"/><Relationship Id="rId5" Type="http://schemas.openxmlformats.org/officeDocument/2006/relationships/package" Target="../embeddings/Microsoft_Word_Document74.docx"/><Relationship Id="rId4" Type="http://schemas.openxmlformats.org/officeDocument/2006/relationships/image" Target="../media/image7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2.emf"/><Relationship Id="rId5" Type="http://schemas.openxmlformats.org/officeDocument/2006/relationships/package" Target="../embeddings/Microsoft_Word_Document76.docx"/><Relationship Id="rId4" Type="http://schemas.openxmlformats.org/officeDocument/2006/relationships/image" Target="../media/image8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4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6.emf"/><Relationship Id="rId5" Type="http://schemas.openxmlformats.org/officeDocument/2006/relationships/package" Target="../embeddings/Microsoft_Word_Document80.docx"/><Relationship Id="rId4" Type="http://schemas.openxmlformats.org/officeDocument/2006/relationships/image" Target="../media/image8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31188"/>
              </p:ext>
            </p:extLst>
          </p:nvPr>
        </p:nvGraphicFramePr>
        <p:xfrm>
          <a:off x="914400" y="1600200"/>
          <a:ext cx="7390023" cy="240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90023" imgH="2402720" progId="Word.Document.12">
                  <p:embed/>
                </p:oleObj>
              </mc:Choice>
              <mc:Fallback>
                <p:oleObj name="Document" r:id="rId3" imgW="7390023" imgH="2402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40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429006"/>
              </p:ext>
            </p:extLst>
          </p:nvPr>
        </p:nvGraphicFramePr>
        <p:xfrm>
          <a:off x="914400" y="685800"/>
          <a:ext cx="7301323" cy="4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7301323" imgH="464845" progId="Word.Document.12">
                  <p:embed/>
                </p:oleObj>
              </mc:Choice>
              <mc:Fallback>
                <p:oleObj name="Document" r:id="rId3" imgW="7301323" imgH="46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95829"/>
              </p:ext>
            </p:extLst>
          </p:nvPr>
        </p:nvGraphicFramePr>
        <p:xfrm>
          <a:off x="914400" y="1112453"/>
          <a:ext cx="7301323" cy="429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5" imgW="7301323" imgH="4297747" progId="Word.Document.12">
                  <p:embed/>
                </p:oleObj>
              </mc:Choice>
              <mc:Fallback>
                <p:oleObj name="Document" r:id="rId5" imgW="7301323" imgH="4297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2453"/>
                        <a:ext cx="7301323" cy="4297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24298"/>
              </p:ext>
            </p:extLst>
          </p:nvPr>
        </p:nvGraphicFramePr>
        <p:xfrm>
          <a:off x="914400" y="685800"/>
          <a:ext cx="72929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3" imgW="7301323" imgH="620034" progId="Word.Document.12">
                  <p:embed/>
                </p:oleObj>
              </mc:Choice>
              <mc:Fallback>
                <p:oleObj name="Document" r:id="rId3" imgW="7301323" imgH="620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04939"/>
              </p:ext>
            </p:extLst>
          </p:nvPr>
        </p:nvGraphicFramePr>
        <p:xfrm>
          <a:off x="914400" y="1143000"/>
          <a:ext cx="7301323" cy="40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5" imgW="7301323" imgH="4072346" progId="Word.Document.12">
                  <p:embed/>
                </p:oleObj>
              </mc:Choice>
              <mc:Fallback>
                <p:oleObj name="Document" r:id="rId5" imgW="7301323" imgH="4072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72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1" y="5638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AJK note: there are other options, e.g. EVAL_BODY_BUFFER that allows the buffering and potential modifying of the content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2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64255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3" imgW="7301323" imgH="586907" progId="Word.Document.12">
                  <p:embed/>
                </p:oleObj>
              </mc:Choice>
              <mc:Fallback>
                <p:oleObj name="Document" r:id="rId3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40101"/>
              </p:ext>
            </p:extLst>
          </p:nvPr>
        </p:nvGraphicFramePr>
        <p:xfrm>
          <a:off x="914400" y="1154113"/>
          <a:ext cx="7783513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5" imgW="7784223" imgH="2593555" progId="Word.Document.12">
                  <p:embed/>
                </p:oleObj>
              </mc:Choice>
              <mc:Fallback>
                <p:oleObj name="Document" r:id="rId5" imgW="7784223" imgH="25935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4113"/>
                        <a:ext cx="7783513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61611"/>
              </p:ext>
            </p:extLst>
          </p:nvPr>
        </p:nvGraphicFramePr>
        <p:xfrm>
          <a:off x="914400" y="685800"/>
          <a:ext cx="7301323" cy="73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7301323" imgH="730934" progId="Word.Document.12">
                  <p:embed/>
                </p:oleObj>
              </mc:Choice>
              <mc:Fallback>
                <p:oleObj name="Document" r:id="rId3" imgW="7301323" imgH="730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3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2525"/>
            <a:ext cx="731101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95805"/>
              </p:ext>
            </p:extLst>
          </p:nvPr>
        </p:nvGraphicFramePr>
        <p:xfrm>
          <a:off x="914400" y="685800"/>
          <a:ext cx="72929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7301323" imgH="1163013" progId="Word.Document.12">
                  <p:embed/>
                </p:oleObj>
              </mc:Choice>
              <mc:Fallback>
                <p:oleObj name="Document" r:id="rId3" imgW="7301323" imgH="1163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231429"/>
              </p:ext>
            </p:extLst>
          </p:nvPr>
        </p:nvGraphicFramePr>
        <p:xfrm>
          <a:off x="914400" y="1143000"/>
          <a:ext cx="7301323" cy="492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5" imgW="7301323" imgH="4928943" progId="Word.Document.12">
                  <p:embed/>
                </p:oleObj>
              </mc:Choice>
              <mc:Fallback>
                <p:oleObj name="Document" r:id="rId5" imgW="7301323" imgH="49289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928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042132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301323" imgH="586907" progId="Word.Document.12">
                  <p:embed/>
                </p:oleObj>
              </mc:Choice>
              <mc:Fallback>
                <p:oleObj name="Document" r:id="rId3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834629"/>
              </p:ext>
            </p:extLst>
          </p:nvPr>
        </p:nvGraphicFramePr>
        <p:xfrm>
          <a:off x="914400" y="1143000"/>
          <a:ext cx="7301323" cy="400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5" imgW="7301323" imgH="4009694" progId="Word.Document.12">
                  <p:embed/>
                </p:oleObj>
              </mc:Choice>
              <mc:Fallback>
                <p:oleObj name="Document" r:id="rId5" imgW="7301323" imgH="4009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09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98858"/>
              </p:ext>
            </p:extLst>
          </p:nvPr>
        </p:nvGraphicFramePr>
        <p:xfrm>
          <a:off x="914400" y="685800"/>
          <a:ext cx="7292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7301323" imgH="575385" progId="Word.Document.12">
                  <p:embed/>
                </p:oleObj>
              </mc:Choice>
              <mc:Fallback>
                <p:oleObj name="Document" r:id="rId3" imgW="7301323" imgH="575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41661"/>
              </p:ext>
            </p:extLst>
          </p:nvPr>
        </p:nvGraphicFramePr>
        <p:xfrm>
          <a:off x="914400" y="1143000"/>
          <a:ext cx="7301323" cy="290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5" imgW="7301323" imgH="2902131" progId="Word.Document.12">
                  <p:embed/>
                </p:oleObj>
              </mc:Choice>
              <mc:Fallback>
                <p:oleObj name="Document" r:id="rId5" imgW="7301323" imgH="2902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0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2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75763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7301323" imgH="586907" progId="Word.Document.12">
                  <p:embed/>
                </p:oleObj>
              </mc:Choice>
              <mc:Fallback>
                <p:oleObj name="Document" r:id="rId3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33271"/>
              </p:ext>
            </p:extLst>
          </p:nvPr>
        </p:nvGraphicFramePr>
        <p:xfrm>
          <a:off x="914400" y="1126403"/>
          <a:ext cx="7440738" cy="41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5" imgW="7364563" imgH="4131397" progId="Word.Document.12">
                  <p:embed/>
                </p:oleObj>
              </mc:Choice>
              <mc:Fallback>
                <p:oleObj name="Document" r:id="rId5" imgW="7364563" imgH="41313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6403"/>
                        <a:ext cx="7440738" cy="4131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52174"/>
              </p:ext>
            </p:extLst>
          </p:nvPr>
        </p:nvGraphicFramePr>
        <p:xfrm>
          <a:off x="914400" y="685800"/>
          <a:ext cx="77993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7797070" imgH="542259" progId="Word.Document.12">
                  <p:embed/>
                </p:oleObj>
              </mc:Choice>
              <mc:Fallback>
                <p:oleObj name="Document" r:id="rId3" imgW="7797070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79938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08255"/>
              </p:ext>
            </p:extLst>
          </p:nvPr>
        </p:nvGraphicFramePr>
        <p:xfrm>
          <a:off x="914400" y="1143000"/>
          <a:ext cx="7301323" cy="155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5" imgW="7301323" imgH="1550444" progId="Word.Document.12">
                  <p:embed/>
                </p:oleObj>
              </mc:Choice>
              <mc:Fallback>
                <p:oleObj name="Document" r:id="rId5" imgW="7301323" imgH="1550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50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7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61425"/>
              </p:ext>
            </p:extLst>
          </p:nvPr>
        </p:nvGraphicFramePr>
        <p:xfrm>
          <a:off x="914400" y="685800"/>
          <a:ext cx="7301323" cy="48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7301323" imgH="487169" progId="Word.Document.12">
                  <p:embed/>
                </p:oleObj>
              </mc:Choice>
              <mc:Fallback>
                <p:oleObj name="Document" r:id="rId3" imgW="7301323" imgH="487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87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71789"/>
              </p:ext>
            </p:extLst>
          </p:nvPr>
        </p:nvGraphicFramePr>
        <p:xfrm>
          <a:off x="914400" y="11430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5" imgW="7301323" imgH="2714897" progId="Word.Document.12">
                  <p:embed/>
                </p:oleObj>
              </mc:Choice>
              <mc:Fallback>
                <p:oleObj name="Document" r:id="rId5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1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35770"/>
              </p:ext>
            </p:extLst>
          </p:nvPr>
        </p:nvGraphicFramePr>
        <p:xfrm>
          <a:off x="914400" y="685800"/>
          <a:ext cx="7301323" cy="6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602030" progId="Word.Document.12">
                  <p:embed/>
                </p:oleObj>
              </mc:Choice>
              <mc:Fallback>
                <p:oleObj name="Document" r:id="rId3" imgW="7301323" imgH="602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99102"/>
              </p:ext>
            </p:extLst>
          </p:nvPr>
        </p:nvGraphicFramePr>
        <p:xfrm>
          <a:off x="914400" y="1066800"/>
          <a:ext cx="7301323" cy="313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5" imgW="7301323" imgH="3132574" progId="Word.Document.12">
                  <p:embed/>
                </p:oleObj>
              </mc:Choice>
              <mc:Fallback>
                <p:oleObj name="Document" r:id="rId5" imgW="7301323" imgH="3132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31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2146"/>
              </p:ext>
            </p:extLst>
          </p:nvPr>
        </p:nvGraphicFramePr>
        <p:xfrm>
          <a:off x="914400" y="685800"/>
          <a:ext cx="72929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7301323" imgH="620034" progId="Word.Document.12">
                  <p:embed/>
                </p:oleObj>
              </mc:Choice>
              <mc:Fallback>
                <p:oleObj name="Document" r:id="rId3" imgW="7301323" imgH="620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037860"/>
              </p:ext>
            </p:extLst>
          </p:nvPr>
        </p:nvGraphicFramePr>
        <p:xfrm>
          <a:off x="914400" y="1133672"/>
          <a:ext cx="7301323" cy="244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5" imgW="7301323" imgH="2447728" progId="Word.Document.12">
                  <p:embed/>
                </p:oleObj>
              </mc:Choice>
              <mc:Fallback>
                <p:oleObj name="Document" r:id="rId5" imgW="7301323" imgH="24477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3672"/>
                        <a:ext cx="7301323" cy="244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5" y="3352800"/>
            <a:ext cx="673798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40416"/>
              </p:ext>
            </p:extLst>
          </p:nvPr>
        </p:nvGraphicFramePr>
        <p:xfrm>
          <a:off x="914400" y="685800"/>
          <a:ext cx="7301323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3" imgW="7301323" imgH="497971" progId="Word.Document.12">
                  <p:embed/>
                </p:oleObj>
              </mc:Choice>
              <mc:Fallback>
                <p:oleObj name="Document" r:id="rId3" imgW="7301323" imgH="49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88300"/>
              </p:ext>
            </p:extLst>
          </p:nvPr>
        </p:nvGraphicFramePr>
        <p:xfrm>
          <a:off x="914400" y="1093286"/>
          <a:ext cx="7301323" cy="477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5" imgW="7301323" imgH="4774114" progId="Word.Document.12">
                  <p:embed/>
                </p:oleObj>
              </mc:Choice>
              <mc:Fallback>
                <p:oleObj name="Document" r:id="rId5" imgW="7301323" imgH="4774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3286"/>
                        <a:ext cx="7301323" cy="4774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1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13568"/>
              </p:ext>
            </p:extLst>
          </p:nvPr>
        </p:nvGraphicFramePr>
        <p:xfrm>
          <a:off x="914400" y="685799"/>
          <a:ext cx="7301323" cy="63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cument" r:id="rId3" imgW="7301323" imgH="631196" progId="Word.Document.12">
                  <p:embed/>
                </p:oleObj>
              </mc:Choice>
              <mc:Fallback>
                <p:oleObj name="Document" r:id="rId3" imgW="7301323" imgH="63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1323" cy="631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17168"/>
              </p:ext>
            </p:extLst>
          </p:nvPr>
        </p:nvGraphicFramePr>
        <p:xfrm>
          <a:off x="914400" y="1143000"/>
          <a:ext cx="7301323" cy="42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5" imgW="7301323" imgH="4209171" progId="Word.Document.12">
                  <p:embed/>
                </p:oleObj>
              </mc:Choice>
              <mc:Fallback>
                <p:oleObj name="Document" r:id="rId5" imgW="7301323" imgH="420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0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3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734578"/>
              </p:ext>
            </p:extLst>
          </p:nvPr>
        </p:nvGraphicFramePr>
        <p:xfrm>
          <a:off x="914400" y="685800"/>
          <a:ext cx="7439870" cy="67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3" imgW="7439870" imgH="675124" progId="Word.Document.12">
                  <p:embed/>
                </p:oleObj>
              </mc:Choice>
              <mc:Fallback>
                <p:oleObj name="Document" r:id="rId3" imgW="7439870" imgH="675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39870" cy="67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93056"/>
              </p:ext>
            </p:extLst>
          </p:nvPr>
        </p:nvGraphicFramePr>
        <p:xfrm>
          <a:off x="914400" y="1143000"/>
          <a:ext cx="7301323" cy="301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5" imgW="7301323" imgH="3012672" progId="Word.Document.12">
                  <p:embed/>
                </p:oleObj>
              </mc:Choice>
              <mc:Fallback>
                <p:oleObj name="Document" r:id="rId5" imgW="7301323" imgH="3012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1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16465"/>
              </p:ext>
            </p:extLst>
          </p:nvPr>
        </p:nvGraphicFramePr>
        <p:xfrm>
          <a:off x="914400" y="685800"/>
          <a:ext cx="7726912" cy="64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3" imgW="7726912" imgH="641998" progId="Word.Document.12">
                  <p:embed/>
                </p:oleObj>
              </mc:Choice>
              <mc:Fallback>
                <p:oleObj name="Document" r:id="rId3" imgW="7726912" imgH="641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726912" cy="64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81438"/>
              </p:ext>
            </p:extLst>
          </p:nvPr>
        </p:nvGraphicFramePr>
        <p:xfrm>
          <a:off x="914400" y="1143000"/>
          <a:ext cx="7301323" cy="396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5" imgW="7301323" imgH="3965406" progId="Word.Document.12">
                  <p:embed/>
                </p:oleObj>
              </mc:Choice>
              <mc:Fallback>
                <p:oleObj name="Document" r:id="rId5" imgW="7301323" imgH="3965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6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44244"/>
              </p:ext>
            </p:extLst>
          </p:nvPr>
        </p:nvGraphicFramePr>
        <p:xfrm>
          <a:off x="914400" y="685800"/>
          <a:ext cx="7292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3" imgW="7301323" imgH="930050" progId="Word.Document.12">
                  <p:embed/>
                </p:oleObj>
              </mc:Choice>
              <mc:Fallback>
                <p:oleObj name="Document" r:id="rId3" imgW="7301323" imgH="930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89584"/>
              </p:ext>
            </p:extLst>
          </p:nvPr>
        </p:nvGraphicFramePr>
        <p:xfrm>
          <a:off x="914400" y="1129117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5" imgW="7301323" imgH="5043083" progId="Word.Document.12">
                  <p:embed/>
                </p:oleObj>
              </mc:Choice>
              <mc:Fallback>
                <p:oleObj name="Document" r:id="rId5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9117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57272"/>
              </p:ext>
            </p:extLst>
          </p:nvPr>
        </p:nvGraphicFramePr>
        <p:xfrm>
          <a:off x="914400" y="685800"/>
          <a:ext cx="7292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3" imgW="7301323" imgH="797546" progId="Word.Document.12">
                  <p:embed/>
                </p:oleObj>
              </mc:Choice>
              <mc:Fallback>
                <p:oleObj name="Document" r:id="rId3" imgW="7301323" imgH="7975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66799"/>
              </p:ext>
            </p:extLst>
          </p:nvPr>
        </p:nvGraphicFramePr>
        <p:xfrm>
          <a:off x="914400" y="11430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5" imgW="7301323" imgH="2233849" progId="Word.Document.12">
                  <p:embed/>
                </p:oleObj>
              </mc:Choice>
              <mc:Fallback>
                <p:oleObj name="Document" r:id="rId5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5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53384"/>
              </p:ext>
            </p:extLst>
          </p:nvPr>
        </p:nvGraphicFramePr>
        <p:xfrm>
          <a:off x="914400" y="685800"/>
          <a:ext cx="7292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7301323" imgH="952374" progId="Word.Document.12">
                  <p:embed/>
                </p:oleObj>
              </mc:Choice>
              <mc:Fallback>
                <p:oleObj name="Document" r:id="rId3" imgW="7301323" imgH="952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8553"/>
              </p:ext>
            </p:extLst>
          </p:nvPr>
        </p:nvGraphicFramePr>
        <p:xfrm>
          <a:off x="914400" y="1135991"/>
          <a:ext cx="7524436" cy="419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5" imgW="7524436" imgH="4198009" progId="Word.Document.12">
                  <p:embed/>
                </p:oleObj>
              </mc:Choice>
              <mc:Fallback>
                <p:oleObj name="Document" r:id="rId5" imgW="7524436" imgH="4198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5991"/>
                        <a:ext cx="7524436" cy="419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6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24417"/>
              </p:ext>
            </p:extLst>
          </p:nvPr>
        </p:nvGraphicFramePr>
        <p:xfrm>
          <a:off x="914400" y="685800"/>
          <a:ext cx="7301323" cy="112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3" imgW="7301323" imgH="1127727" progId="Word.Document.12">
                  <p:embed/>
                </p:oleObj>
              </mc:Choice>
              <mc:Fallback>
                <p:oleObj name="Document" r:id="rId3" imgW="7301323" imgH="11277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127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20065"/>
              </p:ext>
            </p:extLst>
          </p:nvPr>
        </p:nvGraphicFramePr>
        <p:xfrm>
          <a:off x="914400" y="1828800"/>
          <a:ext cx="7573888" cy="491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5" imgW="7573888" imgH="4918141" progId="Word.Document.12">
                  <p:embed/>
                </p:oleObj>
              </mc:Choice>
              <mc:Fallback>
                <p:oleObj name="Document" r:id="rId5" imgW="7573888" imgH="4918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7573888" cy="4918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85771"/>
              </p:ext>
            </p:extLst>
          </p:nvPr>
        </p:nvGraphicFramePr>
        <p:xfrm>
          <a:off x="914400" y="685800"/>
          <a:ext cx="7301323" cy="63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3" imgW="7301323" imgH="631196" progId="Word.Document.12">
                  <p:embed/>
                </p:oleObj>
              </mc:Choice>
              <mc:Fallback>
                <p:oleObj name="Document" r:id="rId3" imgW="7301323" imgH="63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1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68223"/>
              </p:ext>
            </p:extLst>
          </p:nvPr>
        </p:nvGraphicFramePr>
        <p:xfrm>
          <a:off x="914400" y="1143000"/>
          <a:ext cx="7301323" cy="240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5" imgW="7301323" imgH="2403440" progId="Word.Document.12">
                  <p:embed/>
                </p:oleObj>
              </mc:Choice>
              <mc:Fallback>
                <p:oleObj name="Document" r:id="rId5" imgW="7301323" imgH="2403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40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63744"/>
              </p:ext>
            </p:extLst>
          </p:nvPr>
        </p:nvGraphicFramePr>
        <p:xfrm>
          <a:off x="914400" y="685800"/>
          <a:ext cx="7301323" cy="56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7301323" imgH="568904" progId="Word.Document.12">
                  <p:embed/>
                </p:oleObj>
              </mc:Choice>
              <mc:Fallback>
                <p:oleObj name="Document" r:id="rId4" imgW="7301323" imgH="568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6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04347"/>
              </p:ext>
            </p:extLst>
          </p:nvPr>
        </p:nvGraphicFramePr>
        <p:xfrm>
          <a:off x="914400" y="1100805"/>
          <a:ext cx="7301323" cy="17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6" imgW="7301323" imgH="1718595" progId="Word.Document.12">
                  <p:embed/>
                </p:oleObj>
              </mc:Choice>
              <mc:Fallback>
                <p:oleObj name="Document" r:id="rId6" imgW="7301323" imgH="1718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00805"/>
                        <a:ext cx="7301323" cy="171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3200"/>
            <a:ext cx="6477000" cy="2945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5867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AJK reminder</a:t>
            </a:r>
            <a:r>
              <a:rPr lang="en-US" sz="1400" dirty="0" smtClean="0"/>
              <a:t>: the “stuff” between </a:t>
            </a:r>
            <a:r>
              <a:rPr lang="en-US" sz="1400" dirty="0" smtClean="0"/>
              <a:t>an XML </a:t>
            </a:r>
            <a:r>
              <a:rPr lang="en-US" sz="1400" dirty="0" smtClean="0"/>
              <a:t>start tag </a:t>
            </a:r>
            <a:r>
              <a:rPr lang="en-US" sz="1400" dirty="0" smtClean="0"/>
              <a:t>and its </a:t>
            </a:r>
            <a:r>
              <a:rPr lang="en-US" sz="1400" dirty="0" smtClean="0"/>
              <a:t>end tag is the body, e.g. &lt;tag&gt;body&lt;/tag&gt;.  If there is no body  the tag </a:t>
            </a:r>
            <a:r>
              <a:rPr lang="en-US" sz="1400" dirty="0" smtClean="0"/>
              <a:t>must close </a:t>
            </a:r>
            <a:r>
              <a:rPr lang="en-US" sz="1400" dirty="0" smtClean="0"/>
              <a:t>itself, e.g.. &lt;tag /&gt;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8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52386"/>
              </p:ext>
            </p:extLst>
          </p:nvPr>
        </p:nvGraphicFramePr>
        <p:xfrm>
          <a:off x="914400" y="685800"/>
          <a:ext cx="72929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3" imgW="7301323" imgH="719412" progId="Word.Document.12">
                  <p:embed/>
                </p:oleObj>
              </mc:Choice>
              <mc:Fallback>
                <p:oleObj name="Document" r:id="rId3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82140"/>
              </p:ext>
            </p:extLst>
          </p:nvPr>
        </p:nvGraphicFramePr>
        <p:xfrm>
          <a:off x="914400" y="1108450"/>
          <a:ext cx="7757968" cy="4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5" imgW="7757968" imgH="4530350" progId="Word.Document.12">
                  <p:embed/>
                </p:oleObj>
              </mc:Choice>
              <mc:Fallback>
                <p:oleObj name="Document" r:id="rId5" imgW="7757968" imgH="45303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8450"/>
                        <a:ext cx="7757968" cy="4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3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15931"/>
              </p:ext>
            </p:extLst>
          </p:nvPr>
        </p:nvGraphicFramePr>
        <p:xfrm>
          <a:off x="914400" y="685800"/>
          <a:ext cx="72929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3" imgW="7301323" imgH="741736" progId="Word.Document.12">
                  <p:embed/>
                </p:oleObj>
              </mc:Choice>
              <mc:Fallback>
                <p:oleObj name="Document" r:id="rId3" imgW="7301323" imgH="741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77616"/>
              </p:ext>
            </p:extLst>
          </p:nvPr>
        </p:nvGraphicFramePr>
        <p:xfrm>
          <a:off x="914400" y="1141677"/>
          <a:ext cx="7229630" cy="198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5" imgW="7229630" imgH="1982523" progId="Word.Document.12">
                  <p:embed/>
                </p:oleObj>
              </mc:Choice>
              <mc:Fallback>
                <p:oleObj name="Document" r:id="rId5" imgW="7229630" imgH="1982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1677"/>
                        <a:ext cx="7229630" cy="1982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4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59661"/>
              </p:ext>
            </p:extLst>
          </p:nvPr>
        </p:nvGraphicFramePr>
        <p:xfrm>
          <a:off x="914400" y="685800"/>
          <a:ext cx="7292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3" imgW="7301323" imgH="930050" progId="Word.Document.12">
                  <p:embed/>
                </p:oleObj>
              </mc:Choice>
              <mc:Fallback>
                <p:oleObj name="Document" r:id="rId3" imgW="7301323" imgH="930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74414"/>
              </p:ext>
            </p:extLst>
          </p:nvPr>
        </p:nvGraphicFramePr>
        <p:xfrm>
          <a:off x="925513" y="1085850"/>
          <a:ext cx="7281862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5" imgW="7301323" imgH="4855489" progId="Word.Document.12">
                  <p:embed/>
                </p:oleObj>
              </mc:Choice>
              <mc:Fallback>
                <p:oleObj name="Document" r:id="rId5" imgW="7301323" imgH="4855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513" y="1085850"/>
                        <a:ext cx="7281862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3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71076"/>
              </p:ext>
            </p:extLst>
          </p:nvPr>
        </p:nvGraphicFramePr>
        <p:xfrm>
          <a:off x="914399" y="685799"/>
          <a:ext cx="7850768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3" imgW="7850768" imgH="777382" progId="Word.Document.12">
                  <p:embed/>
                </p:oleObj>
              </mc:Choice>
              <mc:Fallback>
                <p:oleObj name="Document" r:id="rId3" imgW="7850768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799"/>
                        <a:ext cx="7850768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5" y="1514475"/>
            <a:ext cx="6911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65116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Document" r:id="rId3" imgW="7301323" imgH="597709" progId="Word.Document.12">
                  <p:embed/>
                </p:oleObj>
              </mc:Choice>
              <mc:Fallback>
                <p:oleObj name="Document" r:id="rId3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23597"/>
              </p:ext>
            </p:extLst>
          </p:nvPr>
        </p:nvGraphicFramePr>
        <p:xfrm>
          <a:off x="914400" y="1147254"/>
          <a:ext cx="7301323" cy="494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5" imgW="7301323" imgH="4948746" progId="Word.Document.12">
                  <p:embed/>
                </p:oleObj>
              </mc:Choice>
              <mc:Fallback>
                <p:oleObj name="Document" r:id="rId5" imgW="7301323" imgH="4948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7254"/>
                        <a:ext cx="7301323" cy="4948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1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9946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31116"/>
              </p:ext>
            </p:extLst>
          </p:nvPr>
        </p:nvGraphicFramePr>
        <p:xfrm>
          <a:off x="914400" y="1447800"/>
          <a:ext cx="7301323" cy="6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Document" r:id="rId5" imgW="7301323" imgH="697448" progId="Word.Document.12">
                  <p:embed/>
                </p:oleObj>
              </mc:Choice>
              <mc:Fallback>
                <p:oleObj name="Document" r:id="rId5" imgW="7301323" imgH="697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69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33235"/>
              </p:ext>
            </p:extLst>
          </p:nvPr>
        </p:nvGraphicFramePr>
        <p:xfrm>
          <a:off x="914400" y="685800"/>
          <a:ext cx="7301323" cy="84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3" imgW="7301323" imgH="841474" progId="Word.Document.12">
                  <p:embed/>
                </p:oleObj>
              </mc:Choice>
              <mc:Fallback>
                <p:oleObj name="Document" r:id="rId3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4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99789"/>
              </p:ext>
            </p:extLst>
          </p:nvPr>
        </p:nvGraphicFramePr>
        <p:xfrm>
          <a:off x="914400" y="1143000"/>
          <a:ext cx="7377498" cy="432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5" imgW="7377498" imgH="4325112" progId="Word.Document.12">
                  <p:embed/>
                </p:oleObj>
              </mc:Choice>
              <mc:Fallback>
                <p:oleObj name="Document" r:id="rId5" imgW="7377498" imgH="4325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498" cy="432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1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41889"/>
              </p:ext>
            </p:extLst>
          </p:nvPr>
        </p:nvGraphicFramePr>
        <p:xfrm>
          <a:off x="914400" y="685800"/>
          <a:ext cx="8113761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cument" r:id="rId3" imgW="8113761" imgH="777382" progId="Word.Document.12">
                  <p:embed/>
                </p:oleObj>
              </mc:Choice>
              <mc:Fallback>
                <p:oleObj name="Document" r:id="rId3" imgW="8113761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8113761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00912"/>
              </p:ext>
            </p:extLst>
          </p:nvPr>
        </p:nvGraphicFramePr>
        <p:xfrm>
          <a:off x="914400" y="1447800"/>
          <a:ext cx="7301323" cy="332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5" imgW="7301323" imgH="3323409" progId="Word.Document.12">
                  <p:embed/>
                </p:oleObj>
              </mc:Choice>
              <mc:Fallback>
                <p:oleObj name="Document" r:id="rId5" imgW="7301323" imgH="33234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323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47801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542259" progId="Word.Document.12">
                  <p:embed/>
                </p:oleObj>
              </mc:Choice>
              <mc:Fallback>
                <p:oleObj name="Document" r:id="rId3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23950"/>
            <a:ext cx="6286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40746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7301323" imgH="597709" progId="Word.Document.12">
                  <p:embed/>
                </p:oleObj>
              </mc:Choice>
              <mc:Fallback>
                <p:oleObj name="Document" r:id="rId3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76227"/>
              </p:ext>
            </p:extLst>
          </p:nvPr>
        </p:nvGraphicFramePr>
        <p:xfrm>
          <a:off x="914400" y="1134827"/>
          <a:ext cx="7301323" cy="465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5" imgW="7301323" imgH="4656373" progId="Word.Document.12">
                  <p:embed/>
                </p:oleObj>
              </mc:Choice>
              <mc:Fallback>
                <p:oleObj name="Document" r:id="rId5" imgW="7301323" imgH="4656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4827"/>
                        <a:ext cx="7301323" cy="465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8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9463"/>
              </p:ext>
            </p:extLst>
          </p:nvPr>
        </p:nvGraphicFramePr>
        <p:xfrm>
          <a:off x="914400" y="685800"/>
          <a:ext cx="7301323" cy="52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7301323" imgH="525336" progId="Word.Document.12">
                  <p:embed/>
                </p:oleObj>
              </mc:Choice>
              <mc:Fallback>
                <p:oleObj name="Document" r:id="rId3" imgW="7301323" imgH="525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5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01463"/>
              </p:ext>
            </p:extLst>
          </p:nvPr>
        </p:nvGraphicFramePr>
        <p:xfrm>
          <a:off x="914400" y="1120775"/>
          <a:ext cx="772636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5" imgW="7724305" imgH="5072969" progId="Word.Document.12">
                  <p:embed/>
                </p:oleObj>
              </mc:Choice>
              <mc:Fallback>
                <p:oleObj name="Document" r:id="rId5" imgW="7724305" imgH="5072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726363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8004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67674"/>
              </p:ext>
            </p:extLst>
          </p:nvPr>
        </p:nvGraphicFramePr>
        <p:xfrm>
          <a:off x="914400" y="1447800"/>
          <a:ext cx="7301323" cy="65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5" imgW="7301323" imgH="653520" progId="Word.Document.12">
                  <p:embed/>
                </p:oleObj>
              </mc:Choice>
              <mc:Fallback>
                <p:oleObj name="Document" r:id="rId5" imgW="7301323" imgH="65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65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5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39784"/>
              </p:ext>
            </p:extLst>
          </p:nvPr>
        </p:nvGraphicFramePr>
        <p:xfrm>
          <a:off x="914400" y="685800"/>
          <a:ext cx="7301323" cy="48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3" imgW="7301323" imgH="487169" progId="Word.Document.12">
                  <p:embed/>
                </p:oleObj>
              </mc:Choice>
              <mc:Fallback>
                <p:oleObj name="Document" r:id="rId3" imgW="7301323" imgH="487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87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00037"/>
              </p:ext>
            </p:extLst>
          </p:nvPr>
        </p:nvGraphicFramePr>
        <p:xfrm>
          <a:off x="914400" y="1110628"/>
          <a:ext cx="7377498" cy="247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5" imgW="7377498" imgH="2470772" progId="Word.Document.12">
                  <p:embed/>
                </p:oleObj>
              </mc:Choice>
              <mc:Fallback>
                <p:oleObj name="Document" r:id="rId5" imgW="7377498" imgH="2470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0628"/>
                        <a:ext cx="7377498" cy="2470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82822"/>
              </p:ext>
            </p:extLst>
          </p:nvPr>
        </p:nvGraphicFramePr>
        <p:xfrm>
          <a:off x="914400" y="685800"/>
          <a:ext cx="7301323" cy="47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3" imgW="7301323" imgH="476007" progId="Word.Document.12">
                  <p:embed/>
                </p:oleObj>
              </mc:Choice>
              <mc:Fallback>
                <p:oleObj name="Document" r:id="rId3" imgW="7301323" imgH="476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7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64749"/>
              </p:ext>
            </p:extLst>
          </p:nvPr>
        </p:nvGraphicFramePr>
        <p:xfrm>
          <a:off x="914400" y="11008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Document" r:id="rId5" imgW="7301323" imgH="2328186" progId="Word.Document.12">
                  <p:embed/>
                </p:oleObj>
              </mc:Choice>
              <mc:Fallback>
                <p:oleObj name="Document" r:id="rId5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08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54908"/>
              </p:ext>
            </p:extLst>
          </p:nvPr>
        </p:nvGraphicFramePr>
        <p:xfrm>
          <a:off x="914400" y="685800"/>
          <a:ext cx="7301323" cy="45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7301323" imgH="453683" progId="Word.Document.12">
                  <p:embed/>
                </p:oleObj>
              </mc:Choice>
              <mc:Fallback>
                <p:oleObj name="Document" r:id="rId3" imgW="7301323" imgH="453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53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79033"/>
              </p:ext>
            </p:extLst>
          </p:nvPr>
        </p:nvGraphicFramePr>
        <p:xfrm>
          <a:off x="914400" y="1146174"/>
          <a:ext cx="7301323" cy="44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7301323" imgH="4460137" progId="Word.Document.12">
                  <p:embed/>
                </p:oleObj>
              </mc:Choice>
              <mc:Fallback>
                <p:oleObj name="Document" r:id="rId5" imgW="7301323" imgH="4460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6174"/>
                        <a:ext cx="7301323" cy="44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8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36573"/>
              </p:ext>
            </p:extLst>
          </p:nvPr>
        </p:nvGraphicFramePr>
        <p:xfrm>
          <a:off x="914400" y="685800"/>
          <a:ext cx="7292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7301323" imgH="575385" progId="Word.Document.12">
                  <p:embed/>
                </p:oleObj>
              </mc:Choice>
              <mc:Fallback>
                <p:oleObj name="Document" r:id="rId3" imgW="7301323" imgH="575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88932"/>
              </p:ext>
            </p:extLst>
          </p:nvPr>
        </p:nvGraphicFramePr>
        <p:xfrm>
          <a:off x="914400" y="1154113"/>
          <a:ext cx="7543800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5" imgW="7537773" imgH="5118697" progId="Word.Document.12">
                  <p:embed/>
                </p:oleObj>
              </mc:Choice>
              <mc:Fallback>
                <p:oleObj name="Document" r:id="rId5" imgW="7537773" imgH="5118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4113"/>
                        <a:ext cx="7543800" cy="509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29573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7301323" imgH="586907" progId="Word.Document.12">
                  <p:embed/>
                </p:oleObj>
              </mc:Choice>
              <mc:Fallback>
                <p:oleObj name="Document" r:id="rId3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26746"/>
              </p:ext>
            </p:extLst>
          </p:nvPr>
        </p:nvGraphicFramePr>
        <p:xfrm>
          <a:off x="914400" y="1143000"/>
          <a:ext cx="7301323" cy="40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5" imgW="7301323" imgH="4072706" progId="Word.Document.12">
                  <p:embed/>
                </p:oleObj>
              </mc:Choice>
              <mc:Fallback>
                <p:oleObj name="Document" r:id="rId5" imgW="7301323" imgH="4072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72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2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89172"/>
              </p:ext>
            </p:extLst>
          </p:nvPr>
        </p:nvGraphicFramePr>
        <p:xfrm>
          <a:off x="914400" y="685800"/>
          <a:ext cx="7301323" cy="45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7301323" imgH="453683" progId="Word.Document.12">
                  <p:embed/>
                </p:oleObj>
              </mc:Choice>
              <mc:Fallback>
                <p:oleObj name="Document" r:id="rId3" imgW="7301323" imgH="453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53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93780"/>
              </p:ext>
            </p:extLst>
          </p:nvPr>
        </p:nvGraphicFramePr>
        <p:xfrm>
          <a:off x="914401" y="1135063"/>
          <a:ext cx="7633107" cy="12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5" imgW="7633107" imgH="1228905" progId="Word.Document.12">
                  <p:embed/>
                </p:oleObj>
              </mc:Choice>
              <mc:Fallback>
                <p:oleObj name="Document" r:id="rId5" imgW="7633107" imgH="1228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1" y="1135063"/>
                        <a:ext cx="7633107" cy="12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90775"/>
            <a:ext cx="7268972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33466"/>
              </p:ext>
            </p:extLst>
          </p:nvPr>
        </p:nvGraphicFramePr>
        <p:xfrm>
          <a:off x="914400" y="685800"/>
          <a:ext cx="7301323" cy="52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7301323" imgH="520295" progId="Word.Document.12">
                  <p:embed/>
                </p:oleObj>
              </mc:Choice>
              <mc:Fallback>
                <p:oleObj name="Document" r:id="rId3" imgW="7301323" imgH="520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89542"/>
              </p:ext>
            </p:extLst>
          </p:nvPr>
        </p:nvGraphicFramePr>
        <p:xfrm>
          <a:off x="914400" y="1125538"/>
          <a:ext cx="729297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5" imgW="7301323" imgH="1395255" progId="Word.Document.12">
                  <p:embed/>
                </p:oleObj>
              </mc:Choice>
              <mc:Fallback>
                <p:oleObj name="Document" r:id="rId5" imgW="7301323" imgH="1395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5538"/>
                        <a:ext cx="7292975" cy="138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1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905</Words>
  <Application>Microsoft Office PowerPoint</Application>
  <PresentationFormat>On-screen Show (4:3)</PresentationFormat>
  <Paragraphs>171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57</cp:revision>
  <dcterms:created xsi:type="dcterms:W3CDTF">2010-11-30T18:46:51Z</dcterms:created>
  <dcterms:modified xsi:type="dcterms:W3CDTF">2015-07-10T18:35:31Z</dcterms:modified>
</cp:coreProperties>
</file>