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3" d="100"/>
          <a:sy n="83" d="100"/>
        </p:scale>
        <p:origin x="-72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0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2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4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6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8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0.docx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2.bin"/><Relationship Id="rId7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2.docx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4.bin"/><Relationship Id="rId7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4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6.bin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6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8.docx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0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2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2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4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46.bin"/><Relationship Id="rId7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6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48.bin"/><Relationship Id="rId7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8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92985"/>
              </p:ext>
            </p:extLst>
          </p:nvPr>
        </p:nvGraphicFramePr>
        <p:xfrm>
          <a:off x="914400" y="1600200"/>
          <a:ext cx="7390023" cy="24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90023" imgH="2446288" progId="Word.Document.12">
                  <p:embed/>
                </p:oleObj>
              </mc:Choice>
              <mc:Fallback>
                <p:oleObj name="Document" r:id="rId4" imgW="7390023" imgH="24462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90023" cy="244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494883"/>
              </p:ext>
            </p:extLst>
          </p:nvPr>
        </p:nvGraphicFramePr>
        <p:xfrm>
          <a:off x="914400" y="685800"/>
          <a:ext cx="730091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01323" imgH="916008" progId="Word.Document.12">
                  <p:embed/>
                </p:oleObj>
              </mc:Choice>
              <mc:Fallback>
                <p:oleObj name="Document" r:id="rId4" imgW="7301323" imgH="916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77" y="1752600"/>
            <a:ext cx="6316723" cy="4440422"/>
          </a:xfrm>
          <a:prstGeom prst="rect">
            <a:avLst/>
          </a:prstGeom>
        </p:spPr>
      </p:pic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1676400" y="1038226"/>
            <a:ext cx="1381125" cy="4198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Arial"/>
                <a:ea typeface="Times New Roman"/>
                <a:cs typeface="Times New Roman"/>
              </a:rPr>
              <a:t>Create New SQL Tab button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3276600" y="1038226"/>
            <a:ext cx="1828800" cy="447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Arial"/>
                <a:ea typeface="Times New Roman"/>
                <a:cs typeface="Times New Roman"/>
              </a:rPr>
              <a:t>Execute Current Statement button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5486400" y="1037765"/>
            <a:ext cx="95250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Arial"/>
                <a:ea typeface="Times New Roman"/>
                <a:cs typeface="Times New Roman"/>
              </a:rPr>
              <a:t>SQL tab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6515100" y="1038226"/>
            <a:ext cx="1104900" cy="504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Arial"/>
                <a:ea typeface="Times New Roman"/>
                <a:cs typeface="Times New Roman"/>
              </a:rPr>
              <a:t>Results </a:t>
            </a:r>
            <a:br>
              <a:rPr lang="en-US" sz="1200" b="1" dirty="0">
                <a:effectLst/>
                <a:latin typeface="Arial"/>
                <a:ea typeface="Times New Roman"/>
                <a:cs typeface="Times New Roman"/>
              </a:rPr>
            </a:br>
            <a:r>
              <a:rPr lang="en-US" sz="1200" b="1" dirty="0">
                <a:effectLst/>
                <a:latin typeface="Arial"/>
                <a:ea typeface="Times New Roman"/>
                <a:cs typeface="Times New Roman"/>
              </a:rPr>
              <a:t>tab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V="1">
            <a:off x="6163754" y="1458070"/>
            <a:ext cx="541846" cy="24376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V="1">
            <a:off x="5495290" y="1290638"/>
            <a:ext cx="372110" cy="1778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flipV="1">
            <a:off x="3276600" y="1485901"/>
            <a:ext cx="609600" cy="11909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V="1">
            <a:off x="1482725" y="1485901"/>
            <a:ext cx="727075" cy="8987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90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519827"/>
              </p:ext>
            </p:extLst>
          </p:nvPr>
        </p:nvGraphicFramePr>
        <p:xfrm>
          <a:off x="914400" y="685800"/>
          <a:ext cx="7292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301323" imgH="575385" progId="Word.Document.12">
                  <p:embed/>
                </p:oleObj>
              </mc:Choice>
              <mc:Fallback>
                <p:oleObj name="Document" r:id="rId4" imgW="7301323" imgH="575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00239"/>
              </p:ext>
            </p:extLst>
          </p:nvPr>
        </p:nvGraphicFramePr>
        <p:xfrm>
          <a:off x="914400" y="1140178"/>
          <a:ext cx="7301323" cy="427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7" imgW="7301323" imgH="4270022" progId="Word.Document.12">
                  <p:embed/>
                </p:oleObj>
              </mc:Choice>
              <mc:Fallback>
                <p:oleObj name="Document" r:id="rId7" imgW="7301323" imgH="4270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0178"/>
                        <a:ext cx="7301323" cy="4270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7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761104"/>
              </p:ext>
            </p:extLst>
          </p:nvPr>
        </p:nvGraphicFramePr>
        <p:xfrm>
          <a:off x="914400" y="685800"/>
          <a:ext cx="73009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958856" progId="Word.Document.12">
                  <p:embed/>
                </p:oleObj>
              </mc:Choice>
              <mc:Fallback>
                <p:oleObj name="Document" r:id="rId4" imgW="7301323" imgH="9588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0725"/>
            <a:ext cx="7080631" cy="4181475"/>
          </a:xfrm>
          <a:prstGeom prst="rect">
            <a:avLst/>
          </a:prstGeom>
        </p:spPr>
      </p:pic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2057400" y="1179830"/>
            <a:ext cx="2099945" cy="5822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Arial"/>
                <a:ea typeface="Times New Roman"/>
                <a:cs typeface="Times New Roman"/>
              </a:rPr>
              <a:t>Execute SQL Script </a:t>
            </a:r>
            <a:br>
              <a:rPr lang="en-US" sz="1600" b="1" dirty="0">
                <a:effectLst/>
                <a:latin typeface="Arial"/>
                <a:ea typeface="Times New Roman"/>
                <a:cs typeface="Times New Roman"/>
              </a:rPr>
            </a:br>
            <a:r>
              <a:rPr lang="en-US" sz="1600" b="1" dirty="0">
                <a:effectLst/>
                <a:latin typeface="Arial"/>
                <a:ea typeface="Times New Roman"/>
                <a:cs typeface="Times New Roman"/>
              </a:rPr>
              <a:t>button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H="1" flipV="1">
            <a:off x="2819400" y="1762125"/>
            <a:ext cx="402590" cy="1235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340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98010"/>
              </p:ext>
            </p:extLst>
          </p:nvPr>
        </p:nvGraphicFramePr>
        <p:xfrm>
          <a:off x="914400" y="685800"/>
          <a:ext cx="7301323" cy="64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301323" imgH="641998" progId="Word.Document.12">
                  <p:embed/>
                </p:oleObj>
              </mc:Choice>
              <mc:Fallback>
                <p:oleObj name="Document" r:id="rId4" imgW="7301323" imgH="6419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41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40569"/>
              </p:ext>
            </p:extLst>
          </p:nvPr>
        </p:nvGraphicFramePr>
        <p:xfrm>
          <a:off x="914400" y="1143000"/>
          <a:ext cx="7301323" cy="4854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7" imgW="7301323" imgH="4854049" progId="Word.Document.12">
                  <p:embed/>
                </p:oleObj>
              </mc:Choice>
              <mc:Fallback>
                <p:oleObj name="Document" r:id="rId7" imgW="7301323" imgH="48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854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970999"/>
              </p:ext>
            </p:extLst>
          </p:nvPr>
        </p:nvGraphicFramePr>
        <p:xfrm>
          <a:off x="914400" y="685800"/>
          <a:ext cx="72929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564583" progId="Word.Document.12">
                  <p:embed/>
                </p:oleObj>
              </mc:Choice>
              <mc:Fallback>
                <p:oleObj name="Document" r:id="rId4" imgW="7301323" imgH="564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2999"/>
            <a:ext cx="7239000" cy="46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895489"/>
              </p:ext>
            </p:extLst>
          </p:nvPr>
        </p:nvGraphicFramePr>
        <p:xfrm>
          <a:off x="914400" y="685800"/>
          <a:ext cx="72929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7301323" imgH="741736" progId="Word.Document.12">
                  <p:embed/>
                </p:oleObj>
              </mc:Choice>
              <mc:Fallback>
                <p:oleObj name="Document" r:id="rId4" imgW="7301323" imgH="741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79512"/>
              </p:ext>
            </p:extLst>
          </p:nvPr>
        </p:nvGraphicFramePr>
        <p:xfrm>
          <a:off x="914400" y="1151625"/>
          <a:ext cx="7301323" cy="204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7" imgW="7301323" imgH="2048775" progId="Word.Document.12">
                  <p:embed/>
                </p:oleObj>
              </mc:Choice>
              <mc:Fallback>
                <p:oleObj name="Document" r:id="rId7" imgW="7301323" imgH="2048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1625"/>
                        <a:ext cx="7301323" cy="204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6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366232"/>
              </p:ext>
            </p:extLst>
          </p:nvPr>
        </p:nvGraphicFramePr>
        <p:xfrm>
          <a:off x="914400" y="685800"/>
          <a:ext cx="7301323" cy="63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01323" imgH="631196" progId="Word.Document.12">
                  <p:embed/>
                </p:oleObj>
              </mc:Choice>
              <mc:Fallback>
                <p:oleObj name="Document" r:id="rId4" imgW="7301323" imgH="631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31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4905"/>
              </p:ext>
            </p:extLst>
          </p:nvPr>
        </p:nvGraphicFramePr>
        <p:xfrm>
          <a:off x="914400" y="1143000"/>
          <a:ext cx="7301323" cy="271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7" imgW="7301323" imgH="2715257" progId="Word.Document.12">
                  <p:embed/>
                </p:oleObj>
              </mc:Choice>
              <mc:Fallback>
                <p:oleObj name="Document" r:id="rId7" imgW="7301323" imgH="2715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15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6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948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66938"/>
              </p:ext>
            </p:extLst>
          </p:nvPr>
        </p:nvGraphicFramePr>
        <p:xfrm>
          <a:off x="914400" y="1143000"/>
          <a:ext cx="7301323" cy="3389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7" imgW="7301323" imgH="3389301" progId="Word.Document.12">
                  <p:embed/>
                </p:oleObj>
              </mc:Choice>
              <mc:Fallback>
                <p:oleObj name="Document" r:id="rId7" imgW="7301323" imgH="3389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389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2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694772"/>
              </p:ext>
            </p:extLst>
          </p:nvPr>
        </p:nvGraphicFramePr>
        <p:xfrm>
          <a:off x="914400" y="685800"/>
          <a:ext cx="7292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1323" imgH="442881" progId="Word.Document.12">
                  <p:embed/>
                </p:oleObj>
              </mc:Choice>
              <mc:Fallback>
                <p:oleObj name="Document" r:id="rId4" imgW="7301323" imgH="442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51598"/>
              </p:ext>
            </p:extLst>
          </p:nvPr>
        </p:nvGraphicFramePr>
        <p:xfrm>
          <a:off x="914400" y="1143000"/>
          <a:ext cx="7301323" cy="378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7" imgW="7301323" imgH="3780692" progId="Word.Document.12">
                  <p:embed/>
                </p:oleObj>
              </mc:Choice>
              <mc:Fallback>
                <p:oleObj name="Document" r:id="rId7" imgW="7301323" imgH="37806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780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7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24675"/>
              </p:ext>
            </p:extLst>
          </p:nvPr>
        </p:nvGraphicFramePr>
        <p:xfrm>
          <a:off x="914400" y="685800"/>
          <a:ext cx="72929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301323" imgH="741736" progId="Word.Document.12">
                  <p:embed/>
                </p:oleObj>
              </mc:Choice>
              <mc:Fallback>
                <p:oleObj name="Document" r:id="rId4" imgW="7301323" imgH="741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91062"/>
              </p:ext>
            </p:extLst>
          </p:nvPr>
        </p:nvGraphicFramePr>
        <p:xfrm>
          <a:off x="914400" y="1121672"/>
          <a:ext cx="7301323" cy="375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7" imgW="7301323" imgH="3755128" progId="Word.Document.12">
                  <p:embed/>
                </p:oleObj>
              </mc:Choice>
              <mc:Fallback>
                <p:oleObj name="Document" r:id="rId7" imgW="7301323" imgH="37551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1672"/>
                        <a:ext cx="7301323" cy="3755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779443"/>
              </p:ext>
            </p:extLst>
          </p:nvPr>
        </p:nvGraphicFramePr>
        <p:xfrm>
          <a:off x="914400" y="685800"/>
          <a:ext cx="7301323" cy="7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4" imgW="7301323" imgH="766220" progId="Word.Document.12">
                  <p:embed/>
                </p:oleObj>
              </mc:Choice>
              <mc:Fallback>
                <p:oleObj name="Document" r:id="rId4" imgW="7301323" imgH="766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67134"/>
              </p:ext>
            </p:extLst>
          </p:nvPr>
        </p:nvGraphicFramePr>
        <p:xfrm>
          <a:off x="925513" y="1113634"/>
          <a:ext cx="7301323" cy="505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7" imgW="7301323" imgH="5058566" progId="Word.Document.12">
                  <p:embed/>
                </p:oleObj>
              </mc:Choice>
              <mc:Fallback>
                <p:oleObj name="Document" r:id="rId7" imgW="7301323" imgH="50585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5513" y="1113634"/>
                        <a:ext cx="7301323" cy="5058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7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377150"/>
              </p:ext>
            </p:extLst>
          </p:nvPr>
        </p:nvGraphicFramePr>
        <p:xfrm>
          <a:off x="914400" y="685800"/>
          <a:ext cx="7301323" cy="85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4" imgW="7301323" imgH="852636" progId="Word.Document.12">
                  <p:embed/>
                </p:oleObj>
              </mc:Choice>
              <mc:Fallback>
                <p:oleObj name="Document" r:id="rId4" imgW="7301323" imgH="852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52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909419"/>
              </p:ext>
            </p:extLst>
          </p:nvPr>
        </p:nvGraphicFramePr>
        <p:xfrm>
          <a:off x="914400" y="1066800"/>
          <a:ext cx="7301323" cy="281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7" imgW="7301323" imgH="2813195" progId="Word.Document.12">
                  <p:embed/>
                </p:oleObj>
              </mc:Choice>
              <mc:Fallback>
                <p:oleObj name="Document" r:id="rId7" imgW="7301323" imgH="28131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813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85" y="3545205"/>
            <a:ext cx="4653915" cy="14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36090"/>
              </p:ext>
            </p:extLst>
          </p:nvPr>
        </p:nvGraphicFramePr>
        <p:xfrm>
          <a:off x="914400" y="685800"/>
          <a:ext cx="72929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4" imgW="7301323" imgH="797546" progId="Word.Document.12">
                  <p:embed/>
                </p:oleObj>
              </mc:Choice>
              <mc:Fallback>
                <p:oleObj name="Document" r:id="rId4" imgW="7301323" imgH="7975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45091"/>
              </p:ext>
            </p:extLst>
          </p:nvPr>
        </p:nvGraphicFramePr>
        <p:xfrm>
          <a:off x="914400" y="1086964"/>
          <a:ext cx="7301323" cy="325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7" imgW="7301323" imgH="3256436" progId="Word.Document.12">
                  <p:embed/>
                </p:oleObj>
              </mc:Choice>
              <mc:Fallback>
                <p:oleObj name="Document" r:id="rId7" imgW="7301323" imgH="3256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6964"/>
                        <a:ext cx="7301323" cy="3256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4139565"/>
            <a:ext cx="2276475" cy="8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26671"/>
              </p:ext>
            </p:extLst>
          </p:nvPr>
        </p:nvGraphicFramePr>
        <p:xfrm>
          <a:off x="914400" y="685800"/>
          <a:ext cx="7292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4" imgW="7301323" imgH="586907" progId="Word.Document.12">
                  <p:embed/>
                </p:oleObj>
              </mc:Choice>
              <mc:Fallback>
                <p:oleObj name="Document" r:id="rId4" imgW="7301323" imgH="586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672518"/>
              </p:ext>
            </p:extLst>
          </p:nvPr>
        </p:nvGraphicFramePr>
        <p:xfrm>
          <a:off x="914400" y="1085849"/>
          <a:ext cx="7301323" cy="325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7" imgW="7301323" imgH="3256436" progId="Word.Document.12">
                  <p:embed/>
                </p:oleObj>
              </mc:Choice>
              <mc:Fallback>
                <p:oleObj name="Document" r:id="rId7" imgW="7301323" imgH="3256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5849"/>
                        <a:ext cx="7301323" cy="3256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2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69376"/>
              </p:ext>
            </p:extLst>
          </p:nvPr>
        </p:nvGraphicFramePr>
        <p:xfrm>
          <a:off x="914400" y="685800"/>
          <a:ext cx="72929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301323" imgH="808348" progId="Word.Document.12">
                  <p:embed/>
                </p:oleObj>
              </mc:Choice>
              <mc:Fallback>
                <p:oleObj name="Document" r:id="rId4" imgW="7301323" imgH="8083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516114"/>
              </p:ext>
            </p:extLst>
          </p:nvPr>
        </p:nvGraphicFramePr>
        <p:xfrm>
          <a:off x="914400" y="1108919"/>
          <a:ext cx="7301323" cy="2624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7" imgW="7301323" imgH="2624881" progId="Word.Document.12">
                  <p:embed/>
                </p:oleObj>
              </mc:Choice>
              <mc:Fallback>
                <p:oleObj name="Document" r:id="rId7" imgW="7301323" imgH="2624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8919"/>
                        <a:ext cx="7301323" cy="2624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3657600"/>
            <a:ext cx="533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Implicit inner join: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 *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table1 a, table2 b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a.id = b.id</a:t>
            </a:r>
          </a:p>
          <a:p>
            <a:endParaRPr lang="en-US" sz="20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Note the use of the alias for the table names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802953"/>
              </p:ext>
            </p:extLst>
          </p:nvPr>
        </p:nvGraphicFramePr>
        <p:xfrm>
          <a:off x="914400" y="685800"/>
          <a:ext cx="72929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620034" progId="Word.Document.12">
                  <p:embed/>
                </p:oleObj>
              </mc:Choice>
              <mc:Fallback>
                <p:oleObj name="Document" r:id="rId4" imgW="7301323" imgH="6200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24017"/>
              </p:ext>
            </p:extLst>
          </p:nvPr>
        </p:nvGraphicFramePr>
        <p:xfrm>
          <a:off x="914400" y="1102522"/>
          <a:ext cx="7301323" cy="217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7" imgW="7301323" imgH="2174078" progId="Word.Document.12">
                  <p:embed/>
                </p:oleObj>
              </mc:Choice>
              <mc:Fallback>
                <p:oleObj name="Document" r:id="rId7" imgW="7301323" imgH="2174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2522"/>
                        <a:ext cx="7301323" cy="2174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55" y="3276600"/>
            <a:ext cx="4690745" cy="13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04471"/>
              </p:ext>
            </p:extLst>
          </p:nvPr>
        </p:nvGraphicFramePr>
        <p:xfrm>
          <a:off x="914400" y="685800"/>
          <a:ext cx="7301323" cy="69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697448" progId="Word.Document.12">
                  <p:embed/>
                </p:oleObj>
              </mc:Choice>
              <mc:Fallback>
                <p:oleObj name="Document" r:id="rId4" imgW="7301323" imgH="6974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97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30220"/>
              </p:ext>
            </p:extLst>
          </p:nvPr>
        </p:nvGraphicFramePr>
        <p:xfrm>
          <a:off x="914400" y="1143000"/>
          <a:ext cx="7280275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7" imgW="7301323" imgH="3790054" progId="Word.Document.12">
                  <p:embed/>
                </p:oleObj>
              </mc:Choice>
              <mc:Fallback>
                <p:oleObj name="Document" r:id="rId7" imgW="7301323" imgH="37900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0275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813952"/>
              </p:ext>
            </p:extLst>
          </p:nvPr>
        </p:nvGraphicFramePr>
        <p:xfrm>
          <a:off x="914400" y="685800"/>
          <a:ext cx="7301323" cy="49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497971" progId="Word.Document.12">
                  <p:embed/>
                </p:oleObj>
              </mc:Choice>
              <mc:Fallback>
                <p:oleObj name="Document" r:id="rId4" imgW="7301323" imgH="497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9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683033"/>
              </p:ext>
            </p:extLst>
          </p:nvPr>
        </p:nvGraphicFramePr>
        <p:xfrm>
          <a:off x="914400" y="1066800"/>
          <a:ext cx="7301323" cy="412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7" imgW="7301323" imgH="4120595" progId="Word.Document.12">
                  <p:embed/>
                </p:oleObj>
              </mc:Choice>
              <mc:Fallback>
                <p:oleObj name="Document" r:id="rId7" imgW="7301323" imgH="4120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12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7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12936"/>
              </p:ext>
            </p:extLst>
          </p:nvPr>
        </p:nvGraphicFramePr>
        <p:xfrm>
          <a:off x="914400" y="685800"/>
          <a:ext cx="7301323" cy="66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664322" progId="Word.Document.12">
                  <p:embed/>
                </p:oleObj>
              </mc:Choice>
              <mc:Fallback>
                <p:oleObj name="Document" r:id="rId4" imgW="7301323" imgH="6643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6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75578"/>
              </p:ext>
            </p:extLst>
          </p:nvPr>
        </p:nvGraphicFramePr>
        <p:xfrm>
          <a:off x="914400" y="1110879"/>
          <a:ext cx="7301323" cy="437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7" imgW="7301323" imgH="4375521" progId="Word.Document.12">
                  <p:embed/>
                </p:oleObj>
              </mc:Choice>
              <mc:Fallback>
                <p:oleObj name="Document" r:id="rId7" imgW="7301323" imgH="4375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0879"/>
                        <a:ext cx="7301323" cy="4375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3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620779"/>
              </p:ext>
            </p:extLst>
          </p:nvPr>
        </p:nvGraphicFramePr>
        <p:xfrm>
          <a:off x="914400" y="685800"/>
          <a:ext cx="7301323" cy="89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7301323" imgH="896924" progId="Word.Document.12">
                  <p:embed/>
                </p:oleObj>
              </mc:Choice>
              <mc:Fallback>
                <p:oleObj name="Document" r:id="rId4" imgW="7301323" imgH="896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96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312804"/>
              </p:ext>
            </p:extLst>
          </p:nvPr>
        </p:nvGraphicFramePr>
        <p:xfrm>
          <a:off x="914400" y="1095337"/>
          <a:ext cx="7301323" cy="34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7" imgW="7301323" imgH="3400463" progId="Word.Document.12">
                  <p:embed/>
                </p:oleObj>
              </mc:Choice>
              <mc:Fallback>
                <p:oleObj name="Document" r:id="rId7" imgW="7301323" imgH="3400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5337"/>
                        <a:ext cx="7301323" cy="340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8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13419"/>
              </p:ext>
            </p:extLst>
          </p:nvPr>
        </p:nvGraphicFramePr>
        <p:xfrm>
          <a:off x="914400" y="685800"/>
          <a:ext cx="72929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741736" progId="Word.Document.12">
                  <p:embed/>
                </p:oleObj>
              </mc:Choice>
              <mc:Fallback>
                <p:oleObj name="Document" r:id="rId4" imgW="7301323" imgH="741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0679"/>
              </p:ext>
            </p:extLst>
          </p:nvPr>
        </p:nvGraphicFramePr>
        <p:xfrm>
          <a:off x="914400" y="1096962"/>
          <a:ext cx="7301323" cy="164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7" imgW="7301323" imgH="1649822" progId="Word.Document.12">
                  <p:embed/>
                </p:oleObj>
              </mc:Choice>
              <mc:Fallback>
                <p:oleObj name="Document" r:id="rId7" imgW="7301323" imgH="1649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6962"/>
                        <a:ext cx="7301323" cy="1649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9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914597"/>
              </p:ext>
            </p:extLst>
          </p:nvPr>
        </p:nvGraphicFramePr>
        <p:xfrm>
          <a:off x="914400" y="685800"/>
          <a:ext cx="7301323" cy="64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7301323" imgH="645958" progId="Word.Document.12">
                  <p:embed/>
                </p:oleObj>
              </mc:Choice>
              <mc:Fallback>
                <p:oleObj name="Document" r:id="rId4" imgW="7301323" imgH="645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45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36174"/>
              </p:ext>
            </p:extLst>
          </p:nvPr>
        </p:nvGraphicFramePr>
        <p:xfrm>
          <a:off x="914400" y="1085423"/>
          <a:ext cx="7301323" cy="249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7" imgW="7301323" imgH="2495977" progId="Word.Document.12">
                  <p:embed/>
                </p:oleObj>
              </mc:Choice>
              <mc:Fallback>
                <p:oleObj name="Document" r:id="rId7" imgW="7301323" imgH="2495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5423"/>
                        <a:ext cx="7301323" cy="2495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1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66803"/>
              </p:ext>
            </p:extLst>
          </p:nvPr>
        </p:nvGraphicFramePr>
        <p:xfrm>
          <a:off x="914400" y="685800"/>
          <a:ext cx="7301323" cy="66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4" imgW="7301323" imgH="667562" progId="Word.Document.12">
                  <p:embed/>
                </p:oleObj>
              </mc:Choice>
              <mc:Fallback>
                <p:oleObj name="Document" r:id="rId4" imgW="7301323" imgH="667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6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3395"/>
              </p:ext>
            </p:extLst>
          </p:nvPr>
        </p:nvGraphicFramePr>
        <p:xfrm>
          <a:off x="914400" y="1125918"/>
          <a:ext cx="7301323" cy="481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7" imgW="7301323" imgH="4817682" progId="Word.Document.12">
                  <p:embed/>
                </p:oleObj>
              </mc:Choice>
              <mc:Fallback>
                <p:oleObj name="Document" r:id="rId7" imgW="7301323" imgH="48176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5918"/>
                        <a:ext cx="7301323" cy="481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4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00206"/>
              </p:ext>
            </p:extLst>
          </p:nvPr>
        </p:nvGraphicFramePr>
        <p:xfrm>
          <a:off x="914400" y="685800"/>
          <a:ext cx="7301323" cy="68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686286" progId="Word.Document.12">
                  <p:embed/>
                </p:oleObj>
              </mc:Choice>
              <mc:Fallback>
                <p:oleObj name="Document" r:id="rId4" imgW="7301323" imgH="6862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86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39" y="1143000"/>
            <a:ext cx="694866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23537"/>
              </p:ext>
            </p:extLst>
          </p:nvPr>
        </p:nvGraphicFramePr>
        <p:xfrm>
          <a:off x="914400" y="685800"/>
          <a:ext cx="7301323" cy="66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664322" progId="Word.Document.12">
                  <p:embed/>
                </p:oleObj>
              </mc:Choice>
              <mc:Fallback>
                <p:oleObj name="Document" r:id="rId4" imgW="7301323" imgH="6643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6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3162"/>
            <a:ext cx="7086600" cy="49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744707"/>
              </p:ext>
            </p:extLst>
          </p:nvPr>
        </p:nvGraphicFramePr>
        <p:xfrm>
          <a:off x="914400" y="685800"/>
          <a:ext cx="7301323" cy="45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453683" progId="Word.Document.12">
                  <p:embed/>
                </p:oleObj>
              </mc:Choice>
              <mc:Fallback>
                <p:oleObj name="Document" r:id="rId4" imgW="7301323" imgH="4536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53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1410"/>
            <a:ext cx="7315200" cy="48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449123"/>
              </p:ext>
            </p:extLst>
          </p:nvPr>
        </p:nvGraphicFramePr>
        <p:xfrm>
          <a:off x="914400" y="685800"/>
          <a:ext cx="7301323" cy="63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631196" progId="Word.Document.12">
                  <p:embed/>
                </p:oleObj>
              </mc:Choice>
              <mc:Fallback>
                <p:oleObj name="Document" r:id="rId4" imgW="7301323" imgH="631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31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9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7921"/>
              </p:ext>
            </p:extLst>
          </p:nvPr>
        </p:nvGraphicFramePr>
        <p:xfrm>
          <a:off x="914400" y="685800"/>
          <a:ext cx="7301323" cy="73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730934" progId="Word.Document.12">
                  <p:embed/>
                </p:oleObj>
              </mc:Choice>
              <mc:Fallback>
                <p:oleObj name="Document" r:id="rId4" imgW="7301323" imgH="7309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30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19971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621</Words>
  <Application>Microsoft Office PowerPoint</Application>
  <PresentationFormat>On-screen Show (4:3)</PresentationFormat>
  <Paragraphs>128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test</cp:lastModifiedBy>
  <cp:revision>58</cp:revision>
  <dcterms:created xsi:type="dcterms:W3CDTF">2010-11-30T18:46:51Z</dcterms:created>
  <dcterms:modified xsi:type="dcterms:W3CDTF">2015-07-13T17:17:00Z</dcterms:modified>
</cp:coreProperties>
</file>