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C33A-6277-4297-A015-67C9FBF27A2B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1ADC-F029-4821-B749-334F701C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732/Design_Time_Addresses/Service_QLST/QuanLySieuTh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Service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620000" cy="2438400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		     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r>
              <a:rPr lang="en-US" dirty="0" smtClean="0"/>
              <a:t>		        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7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  <a:endParaRPr lang="en-US" sz="2400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sz="2000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sz="2000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sz="2000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sz="2000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sz="2000" dirty="0"/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sz="2000" dirty="0"/>
          </a:p>
          <a:p>
            <a:pPr lvl="1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sz="2000" dirty="0"/>
          </a:p>
          <a:p>
            <a:pPr lvl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sz="2000" dirty="0"/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sz="2000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sz="2400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sz="2000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2000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2000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sz="2000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sz="2000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  <a:endParaRPr lang="en-US" sz="2400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sz="2000" dirty="0" smtClean="0"/>
          </a:p>
          <a:p>
            <a:pPr lvl="1"/>
            <a:r>
              <a:rPr lang="en-US" dirty="0" err="1" smtClean="0"/>
              <a:t>Hưỡng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GoldMember</a:t>
            </a:r>
            <a:endParaRPr lang="en-US" sz="2000" dirty="0" smtClean="0"/>
          </a:p>
          <a:p>
            <a:pPr lvl="1"/>
            <a:r>
              <a:rPr lang="en-US" dirty="0" err="1" smtClean="0"/>
              <a:t>Hưỡng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SilverMember</a:t>
            </a:r>
            <a:endParaRPr lang="en-US" sz="2000" dirty="0" smtClean="0"/>
          </a:p>
          <a:p>
            <a:pPr lvl="1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chợ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Binding: </a:t>
            </a:r>
            <a:r>
              <a:rPr lang="en-US" dirty="0" err="1" smtClean="0"/>
              <a:t>wsHttpBinding</a:t>
            </a:r>
            <a:endParaRPr lang="en-US" dirty="0" smtClean="0"/>
          </a:p>
          <a:p>
            <a:r>
              <a:rPr lang="en-US" dirty="0" smtClean="0"/>
              <a:t>Base Address: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localhost:8732/Design_Time_Addresses/Service_QLST/QuanLySieuThi</a:t>
            </a:r>
            <a:endParaRPr lang="en-US" dirty="0" smtClean="0"/>
          </a:p>
          <a:p>
            <a:r>
              <a:rPr lang="en-US" dirty="0" err="1" smtClean="0"/>
              <a:t>EndPoint</a:t>
            </a:r>
            <a:r>
              <a:rPr lang="en-US" dirty="0" smtClean="0"/>
              <a:t>: </a:t>
            </a:r>
            <a:r>
              <a:rPr lang="en-US" dirty="0" err="1" smtClean="0"/>
              <a:t>mexHttpBinding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endParaRPr lang="en-US" dirty="0" smtClean="0"/>
          </a:p>
          <a:p>
            <a:r>
              <a:rPr lang="en-US" dirty="0" err="1" smtClean="0"/>
              <a:t>Sửa</a:t>
            </a:r>
            <a:endParaRPr lang="en-US" dirty="0" smtClean="0"/>
          </a:p>
          <a:p>
            <a:r>
              <a:rPr lang="en-US" dirty="0" err="1" smtClean="0"/>
              <a:t>Xóa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THE END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859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290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Báo cáo đề án Xây dựng Service Quản lý siêu thị</vt:lpstr>
      <vt:lpstr>Mục tiêu</vt:lpstr>
      <vt:lpstr>Đối tượng sử dụng</vt:lpstr>
      <vt:lpstr>Đối tượng sử dụng</vt:lpstr>
      <vt:lpstr>Đối tượng sử dụng</vt:lpstr>
      <vt:lpstr>Hiện thực</vt:lpstr>
      <vt:lpstr>Một số chức năng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án Xây dựng Service Quản lý siêu thị</dc:title>
  <dc:creator>Duy</dc:creator>
  <cp:lastModifiedBy>Duy</cp:lastModifiedBy>
  <cp:revision>2</cp:revision>
  <dcterms:created xsi:type="dcterms:W3CDTF">2011-12-13T05:31:01Z</dcterms:created>
  <dcterms:modified xsi:type="dcterms:W3CDTF">2011-12-13T05:45:55Z</dcterms:modified>
</cp:coreProperties>
</file>