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6"/>
  </p:notesMasterIdLst>
  <p:sldIdLst>
    <p:sldId id="256" r:id="rId4"/>
    <p:sldId id="257" r:id="rId5"/>
  </p:sldIdLst>
  <p:sldSz cx="10969625" cy="6170613"/>
  <p:notesSz cx="6858000" cy="9144000"/>
  <p:custDataLst>
    <p:tags r:id="rId7"/>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82" d="100"/>
          <a:sy n="82" d="100"/>
        </p:scale>
        <p:origin x="4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1.xml"/><Relationship Id="rId7" Type="http://schemas.openxmlformats.org/officeDocument/2006/relationships/tags" Target="tags/tag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14.11.2020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en-US" noProof="1"/>
              <a:t>Add Closing Phrase</a:t>
            </a:r>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en-US" noProof="1"/>
              <a:t>Add Chapter Title</a:t>
            </a:r>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en-US" noProof="1"/>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en-US" noProof="1"/>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1200" cap="none" spc="0" normalizeH="0" baseline="0" noProof="1">
                <a:ln>
                  <a:noFill/>
                </a:ln>
                <a:solidFill>
                  <a:srgbClr val="000000"/>
                </a:solidFill>
                <a:effectLst/>
                <a:uLnTx/>
                <a:uFillTx/>
              </a:rPr>
              <a:t>Agenda</a:t>
            </a: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en-US" noProof="1"/>
              <a:t>Mastertitelformat bearbeiten</a:t>
            </a:r>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a:p>
            <a:pPr lvl="5"/>
            <a:r>
              <a:rPr lang="en-US" noProof="1"/>
              <a:t>Sixth level</a:t>
            </a:r>
          </a:p>
          <a:p>
            <a:pPr lvl="6"/>
            <a:r>
              <a:rPr lang="en-US" noProof="1"/>
              <a:t>Seventh level</a:t>
            </a:r>
          </a:p>
          <a:p>
            <a:pPr lvl="7"/>
            <a:r>
              <a:rPr lang="en-US" noProof="1"/>
              <a:t>Eighth level</a:t>
            </a:r>
          </a:p>
          <a:p>
            <a:pPr lvl="8"/>
            <a:r>
              <a:rPr lang="en-US" noProof="1"/>
              <a:t>Ninth level</a:t>
            </a:r>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en-US" noProof="1" dirty="0" smtClean="0"/>
              <a:pPr/>
              <a:t>‹#›</a:t>
            </a:fld>
            <a:endParaRPr lang="en-US" noProof="1"/>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latin typeface="+mn-lt"/>
              </a:rPr>
              <a:t>Internal</a:t>
            </a:r>
            <a:r>
              <a:rPr lang="en-US" sz="600" kern="0" baseline="0" noProof="1">
                <a:solidFill>
                  <a:schemeClr val="tx1"/>
                </a:solidFill>
                <a:latin typeface="+mn-lt"/>
              </a:rPr>
              <a:t> | RBVH/EJV61 | 2020-11-14</a:t>
            </a:r>
          </a:p>
          <a:p>
            <a:pPr marR="0" defTabSz="914400" eaLnBrk="1" fontAlgn="auto" latinLnBrk="0" hangingPunct="1">
              <a:lnSpc>
                <a:spcPct val="107000"/>
              </a:lnSpc>
              <a:spcBef>
                <a:spcPts val="0"/>
              </a:spcBef>
              <a:spcAft>
                <a:spcPts val="100"/>
              </a:spcAft>
              <a:buClrTx/>
              <a:buSzTx/>
              <a:buFontTx/>
              <a:buNone/>
              <a:tabLst/>
            </a:pPr>
            <a:endParaRPr kumimoji="0" lang="en-US" sz="600" b="0" i="0" u="none" strike="noStrike" kern="0" cap="none" spc="0" normalizeH="0" baseline="0" noProof="1">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rgbClr val="B2B3B5"/>
                </a:solidFill>
                <a:latin typeface="+mn-lt"/>
              </a:rPr>
              <a:t>© Robert Bosch Engineering and Business Solutions Vietnam Company Limited 2020. All rights reserved, also regarding any disposal, exploitation, reproduction, editing, distribution, as well as in the event of applications for industrial property rights.</a:t>
            </a: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chemeClr val="tx1"/>
                </a:solidFill>
              </a:rPr>
              <a:t>%repositoryremark%</a:t>
            </a:r>
            <a:r>
              <a:rPr lang="en-US" sz="600" kern="0" baseline="0" noProof="1">
                <a:solidFill>
                  <a:srgbClr val="B2B3B5"/>
                </a:solidFill>
              </a:rPr>
              <a:t>%copyright%</a:t>
            </a: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%confidentiality%</a:t>
            </a:r>
            <a:r>
              <a:rPr lang="en-US"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
          </p:nvPr>
        </p:nvPicPr>
        <p:blipFill>
          <a:blip r:embed="rId2" cstate="hqprint">
            <a:extLst>
              <a:ext uri="{28A0092B-C50C-407E-A947-70E740481C1C}">
                <a14:useLocalDpi xmlns:a14="http://schemas.microsoft.com/office/drawing/2010/main" val="0"/>
              </a:ext>
            </a:extLst>
          </a:blip>
          <a:stretch>
            <a:fillRect/>
          </a:stretch>
        </p:blipFill>
        <p:spPr>
          <a:xfrm>
            <a:off x="1458805" y="576999"/>
            <a:ext cx="8052014" cy="4830598"/>
          </a:xfrm>
          <a:prstGeom prst="rect">
            <a:avLst/>
          </a:prstGeom>
        </p:spPr>
      </p:pic>
    </p:spTree>
    <p:extLst>
      <p:ext uri="{BB962C8B-B14F-4D97-AF65-F5344CB8AC3E}">
        <p14:creationId xmlns:p14="http://schemas.microsoft.com/office/powerpoint/2010/main" val="2219787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898AEC0-503E-4FA4-859C-D0F72D6E3F79}" type="slidenum">
              <a:rPr lang="en-US" noProof="1" smtClean="0"/>
              <a:pPr/>
              <a:t>2</a:t>
            </a:fld>
            <a:endParaRPr lang="en-US" noProof="1"/>
          </a:p>
        </p:txBody>
      </p:sp>
      <p:pic>
        <p:nvPicPr>
          <p:cNvPr id="6" name="Picture 5"/>
          <p:cNvPicPr>
            <a:picLocks noChangeAspect="1"/>
          </p:cNvPicPr>
          <p:nvPr/>
        </p:nvPicPr>
        <p:blipFill>
          <a:blip r:embed="rId2"/>
          <a:stretch>
            <a:fillRect/>
          </a:stretch>
        </p:blipFill>
        <p:spPr>
          <a:xfrm>
            <a:off x="1374492" y="316525"/>
            <a:ext cx="9101080" cy="4929752"/>
          </a:xfrm>
          <a:prstGeom prst="rect">
            <a:avLst/>
          </a:prstGeom>
        </p:spPr>
      </p:pic>
    </p:spTree>
    <p:extLst>
      <p:ext uri="{BB962C8B-B14F-4D97-AF65-F5344CB8AC3E}">
        <p14:creationId xmlns:p14="http://schemas.microsoft.com/office/powerpoint/2010/main" val="33717382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otx" id="{F7EF9966-F53A-44CC-A756-EF9E132AF5E6}" vid="{BE1FDABE-663E-4397-8AF3-7005A7B11CB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RBVH/EJV61</OrgInhalt>
      <Wert>RBVH/EJV61</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Internal</OrgInhalt>
      <Wert>Internal</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Engineering and Business Solutions Vietnam Company Limited 2020. All rights reserved, also regarding any disposal, exploitation, reproduction, editing, distribution, as well as in the event of applications for industrial property rights.</OrgInhalt>
      <Wert>© Robert Bosch Engineering and Business Solutions Vietnam Company Limited 2020.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2020-11-14</OrgInhalt>
      <Wert>2020-11-14</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2.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Props1.xml><?xml version="1.0" encoding="utf-8"?>
<ds:datastoreItem xmlns:ds="http://schemas.openxmlformats.org/officeDocument/2006/customXml" ds:itemID="{D0252559-44F8-474C-B66D-E357B88E32C2}">
  <ds:schemaRefs/>
</ds:datastoreItem>
</file>

<file path=customXml/itemProps2.xml><?xml version="1.0" encoding="utf-8"?>
<ds:datastoreItem xmlns:ds="http://schemas.openxmlformats.org/officeDocument/2006/customXml" ds:itemID="{304CF217-3C90-4AA0-B541-CE45F9BD305E}">
  <ds:schemaRefs/>
</ds:datastoreItem>
</file>

<file path=docProps/app.xml><?xml version="1.0" encoding="utf-8"?>
<Properties xmlns="http://schemas.openxmlformats.org/officeDocument/2006/extended-properties" xmlns:vt="http://schemas.openxmlformats.org/officeDocument/2006/docPropsVTypes">
  <Template>presentation_169_9</Template>
  <TotalTime>0</TotalTime>
  <Words>1</Words>
  <Application>Microsoft Office PowerPoint</Application>
  <PresentationFormat>Custom</PresentationFormat>
  <Paragraphs>1</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Bosch Office Sans</vt:lpstr>
      <vt:lpstr>Calibri</vt:lpstr>
      <vt:lpstr>Wingdings 3</vt:lpstr>
      <vt:lpstr>Bosch NG</vt:lpstr>
      <vt:lpstr>PowerPoint Presentation</vt:lpstr>
      <vt:lpstr>PowerPoint Presentation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Tran Hoang Duy (RBVH/EJV61)</dc:creator>
  <cp:lastModifiedBy>Nguyen Duy</cp:lastModifiedBy>
  <cp:revision>5</cp:revision>
  <dcterms:created xsi:type="dcterms:W3CDTF">2020-11-14T04:47:55Z</dcterms:created>
  <dcterms:modified xsi:type="dcterms:W3CDTF">2020-11-14T09:21:25Z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$confidentiality_internal$</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