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6"/>
  </p:notesMasterIdLst>
  <p:sldIdLst>
    <p:sldId id="256" r:id="rId4"/>
    <p:sldId id="257" r:id="rId5"/>
  </p:sldIdLst>
  <p:sldSz cx="10969625" cy="6170613"/>
  <p:notesSz cx="6858000" cy="9144000"/>
  <p:custDataLst>
    <p:tags r:id="rId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29" d="100"/>
          <a:sy n="129" d="100"/>
        </p:scale>
        <p:origin x="15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tags" Target="tags/tag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14.11.2020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RBVH/EJV61 | 2020-11-14</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2020.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cstate="hqprint">
            <a:extLst>
              <a:ext uri="{28A0092B-C50C-407E-A947-70E740481C1C}">
                <a14:useLocalDpi xmlns:a14="http://schemas.microsoft.com/office/drawing/2010/main" val="0"/>
              </a:ext>
            </a:extLst>
          </a:blip>
          <a:stretch>
            <a:fillRect/>
          </a:stretch>
        </p:blipFill>
        <p:spPr>
          <a:xfrm>
            <a:off x="1830540" y="941914"/>
            <a:ext cx="7306958" cy="4383621"/>
          </a:xfrm>
          <a:prstGeom prst="rect">
            <a:avLst/>
          </a:prstGeom>
        </p:spPr>
      </p:pic>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en-US" noProof="1" smtClean="0"/>
              <a:pPr/>
              <a:t>2</a:t>
            </a:fld>
            <a:endParaRPr lang="en-US" noProof="1"/>
          </a:p>
        </p:txBody>
      </p:sp>
      <p:pic>
        <p:nvPicPr>
          <p:cNvPr id="6" name="Picture 5"/>
          <p:cNvPicPr>
            <a:picLocks noChangeAspect="1"/>
          </p:cNvPicPr>
          <p:nvPr/>
        </p:nvPicPr>
        <p:blipFill>
          <a:blip r:embed="rId2"/>
          <a:stretch>
            <a:fillRect/>
          </a:stretch>
        </p:blipFill>
        <p:spPr>
          <a:xfrm>
            <a:off x="1538403" y="1036800"/>
            <a:ext cx="7892394" cy="4275047"/>
          </a:xfrm>
          <a:prstGeom prst="rect">
            <a:avLst/>
          </a:prstGeom>
        </p:spPr>
      </p:pic>
    </p:spTree>
    <p:extLst>
      <p:ext uri="{BB962C8B-B14F-4D97-AF65-F5344CB8AC3E}">
        <p14:creationId xmlns:p14="http://schemas.microsoft.com/office/powerpoint/2010/main" val="33717382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RBVH/EJV61</OrgInhalt>
      <Wert>RBVH/EJV61</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2020. All rights reserved, also regarding any disposal, exploitation, reproduction, editing, distribution, as well as in the event of applications for industrial property rights.</OrgInhalt>
      <Wert>© Robert Bosch Engineering and Business Solutions Vietnam Company Limited 2020.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2020-11-14</OrgInhalt>
      <Wert>2020-11-14</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presentation_169_9</Template>
  <TotalTime>0</TotalTime>
  <Words>1</Words>
  <Application>Microsoft Office PowerPoint</Application>
  <PresentationFormat>Custom</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Bosch Office Sans</vt:lpstr>
      <vt:lpstr>Calibri</vt:lpstr>
      <vt:lpstr>Wingdings 3</vt:lpstr>
      <vt:lpstr>Bosch NG</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Tran Hoang Duy (RBVH/EJV61)</dc:creator>
  <cp:lastModifiedBy>Nguyen Tran Hoang Duy (RBVH/EJV61)</cp:lastModifiedBy>
  <cp:revision>4</cp:revision>
  <dcterms:created xsi:type="dcterms:W3CDTF">2020-11-14T04:47:55Z</dcterms:created>
  <dcterms:modified xsi:type="dcterms:W3CDTF">2020-11-14T08:27:23Z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