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99" r:id="rId5"/>
    <p:sldId id="261" r:id="rId6"/>
    <p:sldId id="264" r:id="rId7"/>
    <p:sldId id="274" r:id="rId8"/>
    <p:sldId id="273" r:id="rId9"/>
    <p:sldId id="303" r:id="rId10"/>
    <p:sldId id="310" r:id="rId11"/>
    <p:sldId id="275" r:id="rId12"/>
    <p:sldId id="313" r:id="rId13"/>
    <p:sldId id="305" r:id="rId14"/>
    <p:sldId id="306" r:id="rId15"/>
    <p:sldId id="307" r:id="rId16"/>
    <p:sldId id="308" r:id="rId17"/>
    <p:sldId id="312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09" d="100"/>
          <a:sy n="109" d="100"/>
        </p:scale>
        <p:origin x="782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8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41314" y="1306086"/>
            <a:ext cx="5292080" cy="1080121"/>
          </a:xfrm>
        </p:spPr>
        <p:txBody>
          <a:bodyPr/>
          <a:lstStyle/>
          <a:p>
            <a:r>
              <a:rPr lang="en-US" sz="3300" dirty="0" err="1"/>
              <a:t>Thực</a:t>
            </a:r>
            <a:r>
              <a:rPr lang="en-US" sz="3300" dirty="0"/>
              <a:t> </a:t>
            </a:r>
            <a:r>
              <a:rPr lang="en-US" sz="3300" dirty="0" err="1"/>
              <a:t>hành</a:t>
            </a:r>
            <a:r>
              <a:rPr lang="en-US" sz="3300" dirty="0"/>
              <a:t> </a:t>
            </a:r>
            <a:r>
              <a:rPr lang="en-US" sz="3300" dirty="0" err="1"/>
              <a:t>Lập</a:t>
            </a:r>
            <a:r>
              <a:rPr lang="en-US" sz="3300" dirty="0"/>
              <a:t> </a:t>
            </a:r>
            <a:r>
              <a:rPr lang="en-US" sz="3300" dirty="0" err="1"/>
              <a:t>trình</a:t>
            </a:r>
            <a:r>
              <a:rPr lang="en-US" sz="3300" dirty="0"/>
              <a:t> </a:t>
            </a:r>
            <a:r>
              <a:rPr lang="en-US" sz="3300" dirty="0" err="1"/>
              <a:t>mạng</a:t>
            </a:r>
            <a:endParaRPr lang="en-US" sz="3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327342"/>
            <a:ext cx="4392636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dirty="0" err="1"/>
              <a:t>Đề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tài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Trò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</a:t>
            </a:r>
            <a:r>
              <a:rPr lang="vi-VN" altLang="ko-KR" sz="2000" dirty="0"/>
              <a:t>ơ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câu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hỏi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trắc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nghiệm</a:t>
            </a:r>
            <a:endParaRPr lang="en-US" altLang="ko-KR" sz="2000" dirty="0"/>
          </a:p>
        </p:txBody>
      </p:sp>
      <p:pic>
        <p:nvPicPr>
          <p:cNvPr id="7" name="Hình ảnh 3">
            <a:extLst>
              <a:ext uri="{FF2B5EF4-FFF2-40B4-BE49-F238E27FC236}">
                <a16:creationId xmlns:a16="http://schemas.microsoft.com/office/drawing/2014/main" id="{0ACEE7AA-30D6-43A3-ACA7-AD1D973DC6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37821"/>
            <a:ext cx="647328" cy="9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5E0B7-85BF-454D-8524-F97CC4981980}"/>
              </a:ext>
            </a:extLst>
          </p:cNvPr>
          <p:cNvSpPr txBox="1"/>
          <p:nvPr/>
        </p:nvSpPr>
        <p:spPr>
          <a:xfrm>
            <a:off x="3708202" y="3407463"/>
            <a:ext cx="467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TS. </a:t>
            </a: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Linh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857A3-8A8B-41C5-93C7-16AD232D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9FD65-0B0B-4AC9-8494-CEB09C9BF6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87332-27D3-431F-BAD9-BCC5163C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3478"/>
            <a:ext cx="5643900" cy="48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6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23825"/>
            <a:ext cx="1475656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Đăng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nhập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D329B2-A28A-4048-9F85-EAC76C40BF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9549"/>
            <a:ext cx="5949308" cy="307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0E322B-9D19-4997-8005-3377BD80751E}"/>
              </a:ext>
            </a:extLst>
          </p:cNvPr>
          <p:cNvSpPr txBox="1"/>
          <p:nvPr/>
        </p:nvSpPr>
        <p:spPr>
          <a:xfrm>
            <a:off x="1749198" y="3578026"/>
            <a:ext cx="692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ý: </a:t>
            </a:r>
            <a:r>
              <a:rPr lang="en-US" dirty="0" err="1"/>
              <a:t>Nếu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3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khoá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8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423B8-17FE-489E-BACF-811B23AF0690}"/>
              </a:ext>
            </a:extLst>
          </p:cNvPr>
          <p:cNvSpPr txBox="1"/>
          <p:nvPr/>
        </p:nvSpPr>
        <p:spPr>
          <a:xfrm>
            <a:off x="179512" y="19548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B88EB-3A55-4284-AE0F-FB191EAB36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3478"/>
            <a:ext cx="6048672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CAD13-5CB1-4287-9E06-FED7CA0A7229}"/>
              </a:ext>
            </a:extLst>
          </p:cNvPr>
          <p:cNvSpPr txBox="1"/>
          <p:nvPr/>
        </p:nvSpPr>
        <p:spPr>
          <a:xfrm>
            <a:off x="2555776" y="2859782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10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4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dễ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4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2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4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25C533-DD3A-4C9C-B1CB-34340BF228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3478"/>
            <a:ext cx="6264696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1891B33-5B2D-44C4-A95F-56286D1471EA}"/>
              </a:ext>
            </a:extLst>
          </p:cNvPr>
          <p:cNvSpPr txBox="1">
            <a:spLocks/>
          </p:cNvSpPr>
          <p:nvPr/>
        </p:nvSpPr>
        <p:spPr>
          <a:xfrm>
            <a:off x="0" y="123825"/>
            <a:ext cx="1475656" cy="5762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Xử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lý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điểm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BD2C-37BB-4AD5-B7A3-EFB7F080276A}"/>
              </a:ext>
            </a:extLst>
          </p:cNvPr>
          <p:cNvSpPr txBox="1"/>
          <p:nvPr/>
        </p:nvSpPr>
        <p:spPr>
          <a:xfrm>
            <a:off x="2411760" y="2715766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1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 </a:t>
            </a:r>
          </a:p>
          <a:p>
            <a:r>
              <a:rPr lang="en-US" dirty="0"/>
              <a:t>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10 </a:t>
            </a:r>
            <a:r>
              <a:rPr lang="en-US" dirty="0" err="1"/>
              <a:t>điểm</a:t>
            </a:r>
            <a:r>
              <a:rPr lang="en-US" dirty="0"/>
              <a:t>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0 </a:t>
            </a:r>
            <a:r>
              <a:rPr lang="en-US" dirty="0" err="1"/>
              <a:t>điểm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4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18E6D-48D3-46D7-AC31-44116D460B85}"/>
              </a:ext>
            </a:extLst>
          </p:cNvPr>
          <p:cNvSpPr txBox="1">
            <a:spLocks/>
          </p:cNvSpPr>
          <p:nvPr/>
        </p:nvSpPr>
        <p:spPr>
          <a:xfrm>
            <a:off x="0" y="123825"/>
            <a:ext cx="1475656" cy="5762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000" dirty="0" err="1"/>
              <a:t>Bảng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xếp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hạng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992A-4085-44F8-8866-EA5F7D5B2EBF}"/>
              </a:ext>
            </a:extLst>
          </p:cNvPr>
          <p:cNvSpPr txBox="1"/>
          <p:nvPr/>
        </p:nvSpPr>
        <p:spPr>
          <a:xfrm>
            <a:off x="2023152" y="70008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Score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top 3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DD9D6-5B48-4D4D-86D4-DE3C158A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56" y="2211710"/>
            <a:ext cx="5804080" cy="13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9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Giao</a:t>
            </a:r>
            <a:r>
              <a:rPr lang="en-US" altLang="ko-KR" dirty="0"/>
              <a:t> </a:t>
            </a:r>
            <a:r>
              <a:rPr lang="en-US" altLang="ko-KR" dirty="0" err="1"/>
              <a:t>diện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2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C59A56-3410-4380-BDCE-753F3F7A6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275981"/>
            <a:ext cx="9144000" cy="3960065"/>
          </a:xfrm>
        </p:spPr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B656DE-16FB-449B-A83F-4AFDAA20540B}"/>
              </a:ext>
            </a:extLst>
          </p:cNvPr>
          <p:cNvSpPr txBox="1">
            <a:spLocks/>
          </p:cNvSpPr>
          <p:nvPr/>
        </p:nvSpPr>
        <p:spPr>
          <a:xfrm>
            <a:off x="-252536" y="168547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>
              <a:buNone/>
            </a:pP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Our Team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D8355E-7D19-438A-83D6-E78E54012BBF}"/>
              </a:ext>
            </a:extLst>
          </p:cNvPr>
          <p:cNvGrpSpPr/>
          <p:nvPr/>
        </p:nvGrpSpPr>
        <p:grpSpPr>
          <a:xfrm>
            <a:off x="827584" y="3461380"/>
            <a:ext cx="1656184" cy="996998"/>
            <a:chOff x="251520" y="3350185"/>
            <a:chExt cx="1656184" cy="9969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DB2985-C409-4B20-A323-055EC694D8D7}"/>
                </a:ext>
              </a:extLst>
            </p:cNvPr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4" name="Text Placeholder 17">
                <a:extLst>
                  <a:ext uri="{FF2B5EF4-FFF2-40B4-BE49-F238E27FC236}">
                    <a16:creationId xmlns:a16="http://schemas.microsoft.com/office/drawing/2014/main" id="{7A035EE2-7ADC-42D2-91F1-A5AA3B14C7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Lã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Vũ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Hoàng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 Placeholder 18">
                <a:extLst>
                  <a:ext uri="{FF2B5EF4-FFF2-40B4-BE49-F238E27FC236}">
                    <a16:creationId xmlns:a16="http://schemas.microsoft.com/office/drawing/2014/main" id="{C8649DAF-2928-411E-87A8-FC11299E2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Leader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7A9A18-BEDC-40E4-B134-0CAB04A1D98F}"/>
                </a:ext>
              </a:extLst>
            </p:cNvPr>
            <p:cNvSpPr txBox="1"/>
            <p:nvPr/>
          </p:nvSpPr>
          <p:spPr>
            <a:xfrm>
              <a:off x="251520" y="3885518"/>
              <a:ext cx="165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MSSV:20166138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IS-01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BC32C1-9FE7-4B08-9136-CA8090591200}"/>
              </a:ext>
            </a:extLst>
          </p:cNvPr>
          <p:cNvGrpSpPr/>
          <p:nvPr/>
        </p:nvGrpSpPr>
        <p:grpSpPr>
          <a:xfrm>
            <a:off x="3743197" y="3468404"/>
            <a:ext cx="1656895" cy="1000967"/>
            <a:chOff x="250809" y="3350185"/>
            <a:chExt cx="1656895" cy="10009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2E5DD3-D385-4F9A-A01A-D4A77185A373}"/>
                </a:ext>
              </a:extLst>
            </p:cNvPr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1" name="Text Placeholder 17">
                <a:extLst>
                  <a:ext uri="{FF2B5EF4-FFF2-40B4-BE49-F238E27FC236}">
                    <a16:creationId xmlns:a16="http://schemas.microsoft.com/office/drawing/2014/main" id="{32B15640-74BA-4288-96F2-DCEB76F5C3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Bùi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Hoàng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Phú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 Placeholder 18">
                <a:extLst>
                  <a:ext uri="{FF2B5EF4-FFF2-40B4-BE49-F238E27FC236}">
                    <a16:creationId xmlns:a16="http://schemas.microsoft.com/office/drawing/2014/main" id="{5139E6D0-F29A-4D50-96EE-C4EF019F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Captain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3EDC0E-35E3-4475-B618-AFB329060A88}"/>
                </a:ext>
              </a:extLst>
            </p:cNvPr>
            <p:cNvSpPr txBox="1"/>
            <p:nvPr/>
          </p:nvSpPr>
          <p:spPr>
            <a:xfrm>
              <a:off x="250809" y="3889487"/>
              <a:ext cx="165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MSSV:20163165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IS-02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1BF88E-8EAB-4193-B9F0-639305D5CD6A}"/>
              </a:ext>
            </a:extLst>
          </p:cNvPr>
          <p:cNvGrpSpPr/>
          <p:nvPr/>
        </p:nvGrpSpPr>
        <p:grpSpPr>
          <a:xfrm>
            <a:off x="6696409" y="3454356"/>
            <a:ext cx="1656185" cy="996998"/>
            <a:chOff x="251519" y="3350185"/>
            <a:chExt cx="1656185" cy="996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85C28D-E3B3-4E5B-AB8D-3AE3A09CF49F}"/>
                </a:ext>
              </a:extLst>
            </p:cNvPr>
            <p:cNvGrpSpPr/>
            <p:nvPr/>
          </p:nvGrpSpPr>
          <p:grpSpPr>
            <a:xfrm>
              <a:off x="251519" y="3350185"/>
              <a:ext cx="1656185" cy="511791"/>
              <a:chOff x="3779910" y="3327771"/>
              <a:chExt cx="1584179" cy="511791"/>
            </a:xfrm>
            <a:noFill/>
          </p:grpSpPr>
          <p:sp>
            <p:nvSpPr>
              <p:cNvPr id="31" name="Text Placeholder 17">
                <a:extLst>
                  <a:ext uri="{FF2B5EF4-FFF2-40B4-BE49-F238E27FC236}">
                    <a16:creationId xmlns:a16="http://schemas.microsoft.com/office/drawing/2014/main" id="{7DC10399-5423-4C15-9DB0-6FD29C7AB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0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Tr</a:t>
                </a:r>
                <a:r>
                  <a:rPr lang="vi-V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ư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ơng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Anh Tú</a:t>
                </a:r>
              </a:p>
            </p:txBody>
          </p:sp>
          <p:sp>
            <p:nvSpPr>
              <p:cNvPr id="32" name="Text Placeholder 18">
                <a:extLst>
                  <a:ext uri="{FF2B5EF4-FFF2-40B4-BE49-F238E27FC236}">
                    <a16:creationId xmlns:a16="http://schemas.microsoft.com/office/drawing/2014/main" id="{537FC8C8-1DCC-45BE-B132-F6FCEF052A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Manager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38109-948C-4945-AC83-1F316D756143}"/>
                </a:ext>
              </a:extLst>
            </p:cNvPr>
            <p:cNvSpPr txBox="1"/>
            <p:nvPr/>
          </p:nvSpPr>
          <p:spPr>
            <a:xfrm>
              <a:off x="251520" y="3885518"/>
              <a:ext cx="165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MSSV:20164489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IS-02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3" name="Picture Placeholder 9" descr="A young boy wearing a white shirt&#10;&#10;Description automatically generated">
            <a:extLst>
              <a:ext uri="{FF2B5EF4-FFF2-40B4-BE49-F238E27FC236}">
                <a16:creationId xmlns:a16="http://schemas.microsoft.com/office/drawing/2014/main" id="{53F7D3F6-9973-42DF-B585-12B148E7E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>
          <a:xfrm>
            <a:off x="6588224" y="1347774"/>
            <a:ext cx="2160240" cy="1872048"/>
          </a:xfrm>
          <a:prstGeom prst="rect">
            <a:avLst/>
          </a:prstGeom>
        </p:spPr>
      </p:pic>
      <p:pic>
        <p:nvPicPr>
          <p:cNvPr id="42" name="Picture Placeholder 25" descr="A person wearing glasses&#10;&#10;Description automatically generated">
            <a:extLst>
              <a:ext uri="{FF2B5EF4-FFF2-40B4-BE49-F238E27FC236}">
                <a16:creationId xmlns:a16="http://schemas.microsoft.com/office/drawing/2014/main" id="{6DCA35EF-0806-4F4D-8B96-14AB96143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8" b="4808"/>
          <a:stretch>
            <a:fillRect/>
          </a:stretch>
        </p:blipFill>
        <p:spPr>
          <a:xfrm>
            <a:off x="539552" y="1379831"/>
            <a:ext cx="2160240" cy="1872048"/>
          </a:xfrm>
          <a:prstGeom prst="rect">
            <a:avLst/>
          </a:prstGeom>
        </p:spPr>
      </p:pic>
      <p:pic>
        <p:nvPicPr>
          <p:cNvPr id="23" name="Picture Placeholder 4">
            <a:extLst>
              <a:ext uri="{FF2B5EF4-FFF2-40B4-BE49-F238E27FC236}">
                <a16:creationId xmlns:a16="http://schemas.microsoft.com/office/drawing/2014/main" id="{01D86270-DEAB-49CA-9662-31418129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3" b="13563"/>
          <a:stretch>
            <a:fillRect/>
          </a:stretch>
        </p:blipFill>
        <p:spPr>
          <a:xfrm>
            <a:off x="3491168" y="1362242"/>
            <a:ext cx="2160240" cy="18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Nội</a:t>
            </a:r>
            <a:r>
              <a:rPr lang="en-US" sz="3600" dirty="0">
                <a:cs typeface="Arial" pitchFamily="34" charset="0"/>
              </a:rPr>
              <a:t> dung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1628" y="1435511"/>
            <a:ext cx="43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vấn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Giới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thiệu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tổng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320489"/>
            <a:ext cx="43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840" y="3211709"/>
            <a:ext cx="43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demo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Đặt</a:t>
            </a:r>
            <a:r>
              <a:rPr lang="en-US" altLang="ko-KR" dirty="0"/>
              <a:t> </a:t>
            </a:r>
            <a:r>
              <a:rPr lang="en-US" altLang="ko-KR" dirty="0" err="1"/>
              <a:t>vấn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 err="1"/>
              <a:t>Giới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thiệu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tổng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quan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7" name="Picture 3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F64C627-65E8-44F0-9167-19BDE4BC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1" y="987574"/>
            <a:ext cx="3379179" cy="2952328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8FFB6-643D-4FBB-A7C2-EB884165A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86" y="987574"/>
            <a:ext cx="376224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So </a:t>
            </a:r>
            <a:r>
              <a:rPr lang="en-US" altLang="ko-KR" dirty="0" err="1"/>
              <a:t>sánh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                   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Dễ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nhầm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lẫn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4" y="2026498"/>
            <a:ext cx="3497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Dễ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dàng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đảm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chính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xác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6570" y="2766575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nối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từ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4157" y="350307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nhiệm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3648" y="2762327"/>
            <a:ext cx="265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Thực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hiện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trực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tiếp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trên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giấy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291" y="350307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Just a test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4" name="Picture 3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57E5313-B0AD-49CD-924B-18BC299AC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08" y="950407"/>
            <a:ext cx="1052369" cy="919436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C2248A-D05F-448F-B4ED-2177D2E35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10" y="963847"/>
            <a:ext cx="1182174" cy="9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Công</a:t>
            </a:r>
            <a:r>
              <a:rPr lang="en-US" altLang="ko-KR" dirty="0"/>
              <a:t> </a:t>
            </a:r>
            <a:r>
              <a:rPr lang="en-US" altLang="ko-KR" dirty="0" err="1"/>
              <a:t>nghệ</a:t>
            </a:r>
            <a:r>
              <a:rPr lang="en-US" altLang="ko-KR" dirty="0"/>
              <a:t> </a:t>
            </a:r>
            <a:r>
              <a:rPr lang="en-US" altLang="ko-KR" dirty="0" err="1"/>
              <a:t>sử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/>
          </a:p>
        </p:txBody>
      </p:sp>
      <p:sp>
        <p:nvSpPr>
          <p:cNvPr id="8" name="Freeform 7"/>
          <p:cNvSpPr/>
          <p:nvPr/>
        </p:nvSpPr>
        <p:spPr>
          <a:xfrm>
            <a:off x="2814173" y="2484982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0" name="Freeform 9"/>
          <p:cNvSpPr/>
          <p:nvPr/>
        </p:nvSpPr>
        <p:spPr>
          <a:xfrm>
            <a:off x="2828637" y="110770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4373584" y="2767826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02052" y="1192397"/>
            <a:ext cx="2422658" cy="1292585"/>
            <a:chOff x="715704" y="2860247"/>
            <a:chExt cx="2147593" cy="91588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96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5704" y="2860247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TCP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568" y="2608288"/>
            <a:ext cx="2323460" cy="1682270"/>
            <a:chOff x="803639" y="2881273"/>
            <a:chExt cx="2059658" cy="836291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13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39" y="2881273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 Programing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9" name="Picture 38" descr="A picture containing meter&#10;&#10;Description automatically generated">
            <a:extLst>
              <a:ext uri="{FF2B5EF4-FFF2-40B4-BE49-F238E27FC236}">
                <a16:creationId xmlns:a16="http://schemas.microsoft.com/office/drawing/2014/main" id="{DDE4EACA-5974-4E68-B505-41BE96698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02" y="2718294"/>
            <a:ext cx="581652" cy="524177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5E42E-A897-4D1F-8C33-3A70C66ED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88" y="1275990"/>
            <a:ext cx="627860" cy="6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Trò</a:t>
            </a:r>
            <a:r>
              <a:rPr lang="en-US" altLang="ko-KR" dirty="0"/>
              <a:t> </a:t>
            </a:r>
            <a:r>
              <a:rPr lang="en-US" altLang="ko-KR" dirty="0" err="1"/>
              <a:t>ch</a:t>
            </a:r>
            <a:r>
              <a:rPr lang="vi-VN" altLang="ko-KR" dirty="0"/>
              <a:t>ơ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trắc</a:t>
            </a:r>
            <a:r>
              <a:rPr lang="en-US" altLang="ko-KR" dirty="0"/>
              <a:t> </a:t>
            </a:r>
            <a:r>
              <a:rPr lang="en-US" altLang="ko-KR" dirty="0" err="1"/>
              <a:t>nghiệm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 err="1"/>
              <a:t>Các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chức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năng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673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Server-Client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771800" y="13341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451980" y="246582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87624" y="1282417"/>
            <a:ext cx="177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 </a:t>
            </a: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xuất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496" y="2565344"/>
            <a:ext cx="19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Trả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lời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hỏi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88490" y="1472207"/>
            <a:ext cx="192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80415" y="2303258"/>
            <a:ext cx="192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hỏi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92546" y="3196318"/>
            <a:ext cx="192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điểm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72200" y="4088126"/>
            <a:ext cx="192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xếp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hạng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60B33A-B337-47E7-ADF3-C1654D10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70" y="2044807"/>
            <a:ext cx="2072820" cy="12760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2203FE2C-B10F-4EA5-A951-B82AAE0D8BA6}"/>
              </a:ext>
            </a:extLst>
          </p:cNvPr>
          <p:cNvSpPr/>
          <p:nvPr/>
        </p:nvSpPr>
        <p:spPr>
          <a:xfrm flipH="1">
            <a:off x="2855511" y="359697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07A3F-9032-47A3-AC06-F28BE3E8AE1A}"/>
              </a:ext>
            </a:extLst>
          </p:cNvPr>
          <p:cNvSpPr txBox="1"/>
          <p:nvPr/>
        </p:nvSpPr>
        <p:spPr>
          <a:xfrm>
            <a:off x="787500" y="3736340"/>
            <a:ext cx="19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6A1513-8478-4FD2-AF51-9105E3F87D9A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3324964" y="1887278"/>
            <a:ext cx="151106" cy="79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B9189B-A84F-4014-9221-4AECEF6C2093}"/>
              </a:ext>
            </a:extLst>
          </p:cNvPr>
          <p:cNvCxnSpPr>
            <a:stCxn id="18" idx="2"/>
            <a:endCxn id="24" idx="1"/>
          </p:cNvCxnSpPr>
          <p:nvPr/>
        </p:nvCxnSpPr>
        <p:spPr>
          <a:xfrm flipV="1">
            <a:off x="3100052" y="2682807"/>
            <a:ext cx="376018" cy="10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462997-1A6B-4042-90AC-58269C6AA0D3}"/>
              </a:ext>
            </a:extLst>
          </p:cNvPr>
          <p:cNvCxnSpPr>
            <a:stCxn id="51" idx="0"/>
            <a:endCxn id="24" idx="1"/>
          </p:cNvCxnSpPr>
          <p:nvPr/>
        </p:nvCxnSpPr>
        <p:spPr>
          <a:xfrm flipV="1">
            <a:off x="3179547" y="2682807"/>
            <a:ext cx="296523" cy="914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118F03-A7E0-4E6B-BEF5-9CB0B48B7842}"/>
              </a:ext>
            </a:extLst>
          </p:cNvPr>
          <p:cNvCxnSpPr>
            <a:stCxn id="7" idx="3"/>
            <a:endCxn id="24" idx="3"/>
          </p:cNvCxnSpPr>
          <p:nvPr/>
        </p:nvCxnSpPr>
        <p:spPr>
          <a:xfrm flipH="1">
            <a:off x="5548890" y="1849724"/>
            <a:ext cx="6416" cy="83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78E45B-5B98-4DA3-9B34-7F8BECC27F07}"/>
              </a:ext>
            </a:extLst>
          </p:cNvPr>
          <p:cNvCxnSpPr>
            <a:stCxn id="24" idx="3"/>
            <a:endCxn id="9" idx="2"/>
          </p:cNvCxnSpPr>
          <p:nvPr/>
        </p:nvCxnSpPr>
        <p:spPr>
          <a:xfrm flipV="1">
            <a:off x="5548890" y="2477707"/>
            <a:ext cx="415564" cy="20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847ED1-FA73-41D2-9C7D-D0DC583FF60B}"/>
              </a:ext>
            </a:extLst>
          </p:cNvPr>
          <p:cNvCxnSpPr>
            <a:stCxn id="24" idx="3"/>
            <a:endCxn id="8" idx="2"/>
          </p:cNvCxnSpPr>
          <p:nvPr/>
        </p:nvCxnSpPr>
        <p:spPr>
          <a:xfrm>
            <a:off x="5548890" y="2682807"/>
            <a:ext cx="415564" cy="65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9D7D31-1649-419C-9F73-7D11C4D49F70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>
            <a:off x="5548890" y="2682807"/>
            <a:ext cx="235544" cy="11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310</Words>
  <Application>Microsoft Office PowerPoint</Application>
  <PresentationFormat>On-screen Show (16:9)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La Vu Hoang</cp:lastModifiedBy>
  <cp:revision>103</cp:revision>
  <dcterms:created xsi:type="dcterms:W3CDTF">2016-12-05T23:26:54Z</dcterms:created>
  <dcterms:modified xsi:type="dcterms:W3CDTF">2019-12-31T04:28:22Z</dcterms:modified>
</cp:coreProperties>
</file>