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hVxkU4YiucCXabTez0B3zFwoaH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bold.fntdata"/><Relationship Id="rId6" Type="http://schemas.openxmlformats.org/officeDocument/2006/relationships/slide" Target="slides/slide1.xml"/><Relationship Id="rId18"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daebd8e5b_1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daebd8e5b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g6daebd8e5b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daebd8e5b_1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daebd8e5b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6daebd8e5b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3" name="Google Shape;17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daebd8e5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6daebd8e5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g6daebd8e5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daebd8e5b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daebd8e5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g6daebd8e5b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daebd8e5b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daebd8e5b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g6daebd8e5b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daebd8e5b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daebd8e5b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g6daebd8e5b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daebd8e5b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daebd8e5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g6daebd8e5b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daebd8e5b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daebd8e5b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g6daebd8e5b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daebd8e5b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daebd8e5b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6daebd8e5b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daebd8e5b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daebd8e5b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g6daebd8e5b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1143000" y="1538287"/>
            <a:ext cx="6858000" cy="2387600"/>
          </a:xfrm>
          <a:prstGeom prst="rect">
            <a:avLst/>
          </a:prstGeom>
          <a:noFill/>
          <a:ln>
            <a:noFill/>
          </a:ln>
        </p:spPr>
        <p:txBody>
          <a:bodyPr anchorCtr="0" anchor="b" bIns="45700" lIns="91425" spcFirstLastPara="1" rIns="91425" wrap="square" tIns="45700">
            <a:normAutofit/>
          </a:bodyPr>
          <a:lstStyle>
            <a:lvl1pPr lvl="0" marR="0" algn="ctr">
              <a:lnSpc>
                <a:spcPct val="90000"/>
              </a:lnSpc>
              <a:spcBef>
                <a:spcPts val="0"/>
              </a:spcBef>
              <a:spcAft>
                <a:spcPts val="0"/>
              </a:spcAft>
              <a:buClr>
                <a:srgbClr val="3F3F3F"/>
              </a:buClr>
              <a:buSzPts val="4400"/>
              <a:buFont typeface="Calibri"/>
              <a:buNone/>
              <a:defRPr sz="4400">
                <a:solidFill>
                  <a:srgbClr val="3F3F3F"/>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7"/>
          <p:cNvSpPr txBox="1"/>
          <p:nvPr>
            <p:ph idx="1" type="subTitle"/>
          </p:nvPr>
        </p:nvSpPr>
        <p:spPr>
          <a:xfrm>
            <a:off x="1143000" y="43132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404040"/>
              </a:buClr>
              <a:buSzPts val="1500"/>
              <a:buNone/>
              <a:defRPr sz="1500"/>
            </a:lvl2pPr>
            <a:lvl3pPr lvl="2" algn="ctr">
              <a:lnSpc>
                <a:spcPct val="90000"/>
              </a:lnSpc>
              <a:spcBef>
                <a:spcPts val="375"/>
              </a:spcBef>
              <a:spcAft>
                <a:spcPts val="0"/>
              </a:spcAft>
              <a:buClr>
                <a:srgbClr val="404040"/>
              </a:buClr>
              <a:buSzPts val="1350"/>
              <a:buNone/>
              <a:defRPr sz="1350"/>
            </a:lvl3pPr>
            <a:lvl4pPr lvl="3" algn="ctr">
              <a:lnSpc>
                <a:spcPct val="90000"/>
              </a:lnSpc>
              <a:spcBef>
                <a:spcPts val="375"/>
              </a:spcBef>
              <a:spcAft>
                <a:spcPts val="0"/>
              </a:spcAft>
              <a:buClr>
                <a:srgbClr val="404040"/>
              </a:buClr>
              <a:buSzPts val="1200"/>
              <a:buNone/>
              <a:defRPr sz="1200"/>
            </a:lvl4pPr>
            <a:lvl5pPr lvl="4" algn="ctr">
              <a:lnSpc>
                <a:spcPct val="90000"/>
              </a:lnSpc>
              <a:spcBef>
                <a:spcPts val="375"/>
              </a:spcBef>
              <a:spcAft>
                <a:spcPts val="0"/>
              </a:spcAft>
              <a:buClr>
                <a:srgbClr val="404040"/>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1" name="Shape 71"/>
        <p:cNvGrpSpPr/>
        <p:nvPr/>
      </p:nvGrpSpPr>
      <p:grpSpPr>
        <a:xfrm>
          <a:off x="0" y="0"/>
          <a:ext cx="0" cy="0"/>
          <a:chOff x="0" y="0"/>
          <a:chExt cx="0" cy="0"/>
        </a:xfrm>
      </p:grpSpPr>
      <p:sp>
        <p:nvSpPr>
          <p:cNvPr id="72" name="Google Shape;72;p16"/>
          <p:cNvSpPr txBox="1"/>
          <p:nvPr>
            <p:ph type="title"/>
          </p:nvPr>
        </p:nvSpPr>
        <p:spPr>
          <a:xfrm>
            <a:off x="150125" y="0"/>
            <a:ext cx="8830102" cy="87345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16"/>
          <p:cNvSpPr txBox="1"/>
          <p:nvPr>
            <p:ph idx="1" type="body"/>
          </p:nvPr>
        </p:nvSpPr>
        <p:spPr>
          <a:xfrm rot="5400000">
            <a:off x="2114076" y="-617751"/>
            <a:ext cx="4902200" cy="883010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7"/>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7"/>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191069" y="0"/>
            <a:ext cx="8775510" cy="85981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8"/>
          <p:cNvSpPr txBox="1"/>
          <p:nvPr>
            <p:ph idx="1" type="body"/>
          </p:nvPr>
        </p:nvSpPr>
        <p:spPr>
          <a:xfrm>
            <a:off x="191069" y="1346200"/>
            <a:ext cx="8775510" cy="4902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1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1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8" name="Google Shape;38;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0"/>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11"/>
          <p:cNvSpPr txBox="1"/>
          <p:nvPr>
            <p:ph type="title"/>
          </p:nvPr>
        </p:nvSpPr>
        <p:spPr>
          <a:xfrm>
            <a:off x="150125" y="0"/>
            <a:ext cx="8830102" cy="87345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1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1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rgbClr val="404040"/>
              </a:buClr>
              <a:buSzPts val="1800"/>
              <a:buNone/>
              <a:defRPr b="1" sz="1800"/>
            </a:lvl1pPr>
            <a:lvl2pPr indent="-228600" lvl="1" marL="914400" algn="l">
              <a:lnSpc>
                <a:spcPct val="90000"/>
              </a:lnSpc>
              <a:spcBef>
                <a:spcPts val="375"/>
              </a:spcBef>
              <a:spcAft>
                <a:spcPts val="0"/>
              </a:spcAft>
              <a:buClr>
                <a:srgbClr val="404040"/>
              </a:buClr>
              <a:buSzPts val="1500"/>
              <a:buNone/>
              <a:defRPr b="1" sz="1500"/>
            </a:lvl2pPr>
            <a:lvl3pPr indent="-228600" lvl="2" marL="1371600" algn="l">
              <a:lnSpc>
                <a:spcPct val="90000"/>
              </a:lnSpc>
              <a:spcBef>
                <a:spcPts val="375"/>
              </a:spcBef>
              <a:spcAft>
                <a:spcPts val="0"/>
              </a:spcAft>
              <a:buClr>
                <a:srgbClr val="404040"/>
              </a:buClr>
              <a:buSzPts val="1350"/>
              <a:buNone/>
              <a:defRPr b="1" sz="1350"/>
            </a:lvl3pPr>
            <a:lvl4pPr indent="-228600" lvl="3" marL="1828800" algn="l">
              <a:lnSpc>
                <a:spcPct val="90000"/>
              </a:lnSpc>
              <a:spcBef>
                <a:spcPts val="375"/>
              </a:spcBef>
              <a:spcAft>
                <a:spcPts val="0"/>
              </a:spcAft>
              <a:buClr>
                <a:srgbClr val="404040"/>
              </a:buClr>
              <a:buSzPts val="1200"/>
              <a:buNone/>
              <a:defRPr b="1" sz="1200"/>
            </a:lvl4pPr>
            <a:lvl5pPr indent="-228600" lvl="4" marL="2286000" algn="l">
              <a:lnSpc>
                <a:spcPct val="90000"/>
              </a:lnSpc>
              <a:spcBef>
                <a:spcPts val="375"/>
              </a:spcBef>
              <a:spcAft>
                <a:spcPts val="0"/>
              </a:spcAft>
              <a:buClr>
                <a:srgbClr val="404040"/>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1" name="Google Shape;51;p1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1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rgbClr val="404040"/>
              </a:buClr>
              <a:buSzPts val="1800"/>
              <a:buNone/>
              <a:defRPr b="1" sz="1800"/>
            </a:lvl1pPr>
            <a:lvl2pPr indent="-228600" lvl="1" marL="914400" algn="l">
              <a:lnSpc>
                <a:spcPct val="90000"/>
              </a:lnSpc>
              <a:spcBef>
                <a:spcPts val="375"/>
              </a:spcBef>
              <a:spcAft>
                <a:spcPts val="0"/>
              </a:spcAft>
              <a:buClr>
                <a:srgbClr val="404040"/>
              </a:buClr>
              <a:buSzPts val="1500"/>
              <a:buNone/>
              <a:defRPr b="1" sz="1500"/>
            </a:lvl2pPr>
            <a:lvl3pPr indent="-228600" lvl="2" marL="1371600" algn="l">
              <a:lnSpc>
                <a:spcPct val="90000"/>
              </a:lnSpc>
              <a:spcBef>
                <a:spcPts val="375"/>
              </a:spcBef>
              <a:spcAft>
                <a:spcPts val="0"/>
              </a:spcAft>
              <a:buClr>
                <a:srgbClr val="404040"/>
              </a:buClr>
              <a:buSzPts val="1350"/>
              <a:buNone/>
              <a:defRPr b="1" sz="1350"/>
            </a:lvl3pPr>
            <a:lvl4pPr indent="-228600" lvl="3" marL="1828800" algn="l">
              <a:lnSpc>
                <a:spcPct val="90000"/>
              </a:lnSpc>
              <a:spcBef>
                <a:spcPts val="375"/>
              </a:spcBef>
              <a:spcAft>
                <a:spcPts val="0"/>
              </a:spcAft>
              <a:buClr>
                <a:srgbClr val="404040"/>
              </a:buClr>
              <a:buSzPts val="1200"/>
              <a:buNone/>
              <a:defRPr b="1" sz="1200"/>
            </a:lvl4pPr>
            <a:lvl5pPr indent="-228600" lvl="4" marL="2286000" algn="l">
              <a:lnSpc>
                <a:spcPct val="90000"/>
              </a:lnSpc>
              <a:spcBef>
                <a:spcPts val="375"/>
              </a:spcBef>
              <a:spcAft>
                <a:spcPts val="0"/>
              </a:spcAft>
              <a:buClr>
                <a:srgbClr val="404040"/>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3" name="Google Shape;53;p1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rgbClr val="404040"/>
              </a:buClr>
              <a:buSzPts val="1800"/>
              <a:buChar char="•"/>
              <a:defRPr/>
            </a:lvl1pPr>
            <a:lvl2pPr indent="-342900" lvl="1" marL="914400" algn="l">
              <a:lnSpc>
                <a:spcPct val="90000"/>
              </a:lnSpc>
              <a:spcBef>
                <a:spcPts val="375"/>
              </a:spcBef>
              <a:spcAft>
                <a:spcPts val="0"/>
              </a:spcAft>
              <a:buClr>
                <a:srgbClr val="404040"/>
              </a:buClr>
              <a:buSzPts val="1800"/>
              <a:buChar char="•"/>
              <a:defRPr/>
            </a:lvl2pPr>
            <a:lvl3pPr indent="-342900" lvl="2" marL="1371600" algn="l">
              <a:lnSpc>
                <a:spcPct val="90000"/>
              </a:lnSpc>
              <a:spcBef>
                <a:spcPts val="375"/>
              </a:spcBef>
              <a:spcAft>
                <a:spcPts val="0"/>
              </a:spcAft>
              <a:buClr>
                <a:srgbClr val="404040"/>
              </a:buClr>
              <a:buSzPts val="1800"/>
              <a:buChar char="•"/>
              <a:defRPr/>
            </a:lvl3pPr>
            <a:lvl4pPr indent="-342900" lvl="3" marL="1828800" algn="l">
              <a:lnSpc>
                <a:spcPct val="90000"/>
              </a:lnSpc>
              <a:spcBef>
                <a:spcPts val="375"/>
              </a:spcBef>
              <a:spcAft>
                <a:spcPts val="0"/>
              </a:spcAft>
              <a:buClr>
                <a:srgbClr val="404040"/>
              </a:buClr>
              <a:buSzPts val="1800"/>
              <a:buChar char="•"/>
              <a:defRPr/>
            </a:lvl4pPr>
            <a:lvl5pPr indent="-342900" lvl="4" marL="2286000" algn="l">
              <a:lnSpc>
                <a:spcPct val="90000"/>
              </a:lnSpc>
              <a:spcBef>
                <a:spcPts val="375"/>
              </a:spcBef>
              <a:spcAft>
                <a:spcPts val="0"/>
              </a:spcAft>
              <a:buClr>
                <a:srgbClr val="404040"/>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1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rgbClr val="404040"/>
              </a:buClr>
              <a:buSzPts val="2400"/>
              <a:buChar char="•"/>
              <a:defRPr sz="2400"/>
            </a:lvl1pPr>
            <a:lvl2pPr indent="-361950" lvl="1" marL="914400" algn="l">
              <a:lnSpc>
                <a:spcPct val="90000"/>
              </a:lnSpc>
              <a:spcBef>
                <a:spcPts val="375"/>
              </a:spcBef>
              <a:spcAft>
                <a:spcPts val="0"/>
              </a:spcAft>
              <a:buClr>
                <a:srgbClr val="404040"/>
              </a:buClr>
              <a:buSzPts val="2100"/>
              <a:buChar char="•"/>
              <a:defRPr sz="2100"/>
            </a:lvl2pPr>
            <a:lvl3pPr indent="-342900" lvl="2" marL="1371600" algn="l">
              <a:lnSpc>
                <a:spcPct val="90000"/>
              </a:lnSpc>
              <a:spcBef>
                <a:spcPts val="375"/>
              </a:spcBef>
              <a:spcAft>
                <a:spcPts val="0"/>
              </a:spcAft>
              <a:buClr>
                <a:srgbClr val="404040"/>
              </a:buClr>
              <a:buSzPts val="1800"/>
              <a:buChar char="•"/>
              <a:defRPr sz="1800"/>
            </a:lvl3pPr>
            <a:lvl4pPr indent="-323850" lvl="3" marL="1828800" algn="l">
              <a:lnSpc>
                <a:spcPct val="90000"/>
              </a:lnSpc>
              <a:spcBef>
                <a:spcPts val="375"/>
              </a:spcBef>
              <a:spcAft>
                <a:spcPts val="0"/>
              </a:spcAft>
              <a:buClr>
                <a:srgbClr val="404040"/>
              </a:buClr>
              <a:buSzPts val="1500"/>
              <a:buChar char="•"/>
              <a:defRPr sz="1500"/>
            </a:lvl4pPr>
            <a:lvl5pPr indent="-323850" lvl="4" marL="2286000" algn="l">
              <a:lnSpc>
                <a:spcPct val="90000"/>
              </a:lnSpc>
              <a:spcBef>
                <a:spcPts val="375"/>
              </a:spcBef>
              <a:spcAft>
                <a:spcPts val="0"/>
              </a:spcAft>
              <a:buClr>
                <a:srgbClr val="404040"/>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0" name="Google Shape;60;p1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404040"/>
              </a:buClr>
              <a:buSzPts val="1200"/>
              <a:buNone/>
              <a:defRPr sz="1200"/>
            </a:lvl1pPr>
            <a:lvl2pPr indent="-228600" lvl="1" marL="914400" algn="l">
              <a:lnSpc>
                <a:spcPct val="90000"/>
              </a:lnSpc>
              <a:spcBef>
                <a:spcPts val="375"/>
              </a:spcBef>
              <a:spcAft>
                <a:spcPts val="0"/>
              </a:spcAft>
              <a:buClr>
                <a:srgbClr val="404040"/>
              </a:buClr>
              <a:buSzPts val="1050"/>
              <a:buNone/>
              <a:defRPr sz="1050"/>
            </a:lvl2pPr>
            <a:lvl3pPr indent="-228600" lvl="2" marL="1371600" algn="l">
              <a:lnSpc>
                <a:spcPct val="90000"/>
              </a:lnSpc>
              <a:spcBef>
                <a:spcPts val="375"/>
              </a:spcBef>
              <a:spcAft>
                <a:spcPts val="0"/>
              </a:spcAft>
              <a:buClr>
                <a:srgbClr val="404040"/>
              </a:buClr>
              <a:buSzPts val="900"/>
              <a:buNone/>
              <a:defRPr sz="900"/>
            </a:lvl3pPr>
            <a:lvl4pPr indent="-228600" lvl="3" marL="1828800" algn="l">
              <a:lnSpc>
                <a:spcPct val="90000"/>
              </a:lnSpc>
              <a:spcBef>
                <a:spcPts val="375"/>
              </a:spcBef>
              <a:spcAft>
                <a:spcPts val="0"/>
              </a:spcAft>
              <a:buClr>
                <a:srgbClr val="404040"/>
              </a:buClr>
              <a:buSzPts val="750"/>
              <a:buNone/>
              <a:defRPr sz="750"/>
            </a:lvl4pPr>
            <a:lvl5pPr indent="-228600" lvl="4" marL="2286000" algn="l">
              <a:lnSpc>
                <a:spcPct val="90000"/>
              </a:lnSpc>
              <a:spcBef>
                <a:spcPts val="375"/>
              </a:spcBef>
              <a:spcAft>
                <a:spcPts val="0"/>
              </a:spcAft>
              <a:buClr>
                <a:srgbClr val="404040"/>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1" name="Google Shape;61;p1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 name="Google Shape;66;p15"/>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rgbClr val="404040"/>
              </a:buClr>
              <a:buSzPts val="2400"/>
              <a:buFont typeface="Arial"/>
              <a:buNone/>
              <a:defRPr b="0" i="0" sz="2400" u="none" cap="none" strike="noStrike">
                <a:solidFill>
                  <a:srgbClr val="404040"/>
                </a:solidFill>
                <a:latin typeface="Calibri"/>
                <a:ea typeface="Calibri"/>
                <a:cs typeface="Calibri"/>
                <a:sym typeface="Calibri"/>
              </a:defRPr>
            </a:lvl1pPr>
            <a:lvl2pPr lvl="1" marR="0" rtl="0" algn="l">
              <a:lnSpc>
                <a:spcPct val="90000"/>
              </a:lnSpc>
              <a:spcBef>
                <a:spcPts val="375"/>
              </a:spcBef>
              <a:spcAft>
                <a:spcPts val="0"/>
              </a:spcAft>
              <a:buClr>
                <a:srgbClr val="404040"/>
              </a:buClr>
              <a:buSzPts val="2100"/>
              <a:buFont typeface="Arial"/>
              <a:buNone/>
              <a:defRPr b="0" i="0" sz="2100" u="none" cap="none" strike="noStrike">
                <a:solidFill>
                  <a:srgbClr val="404040"/>
                </a:solidFill>
                <a:latin typeface="Calibri"/>
                <a:ea typeface="Calibri"/>
                <a:cs typeface="Calibri"/>
                <a:sym typeface="Calibri"/>
              </a:defRPr>
            </a:lvl2pPr>
            <a:lvl3pPr lvl="2" marR="0" rtl="0" algn="l">
              <a:lnSpc>
                <a:spcPct val="90000"/>
              </a:lnSpc>
              <a:spcBef>
                <a:spcPts val="375"/>
              </a:spcBef>
              <a:spcAft>
                <a:spcPts val="0"/>
              </a:spcAft>
              <a:buClr>
                <a:srgbClr val="404040"/>
              </a:buClr>
              <a:buSzPts val="1800"/>
              <a:buFont typeface="Arial"/>
              <a:buNone/>
              <a:defRPr b="0" i="0" sz="1800" u="none" cap="none" strike="noStrike">
                <a:solidFill>
                  <a:srgbClr val="404040"/>
                </a:solidFill>
                <a:latin typeface="Calibri"/>
                <a:ea typeface="Calibri"/>
                <a:cs typeface="Calibri"/>
                <a:sym typeface="Calibri"/>
              </a:defRPr>
            </a:lvl3pPr>
            <a:lvl4pPr lvl="3" marR="0" rtl="0" algn="l">
              <a:lnSpc>
                <a:spcPct val="90000"/>
              </a:lnSpc>
              <a:spcBef>
                <a:spcPts val="375"/>
              </a:spcBef>
              <a:spcAft>
                <a:spcPts val="0"/>
              </a:spcAft>
              <a:buClr>
                <a:srgbClr val="404040"/>
              </a:buClr>
              <a:buSzPts val="1500"/>
              <a:buFont typeface="Arial"/>
              <a:buNone/>
              <a:defRPr b="0" i="0" sz="1500" u="none" cap="none" strike="noStrike">
                <a:solidFill>
                  <a:srgbClr val="404040"/>
                </a:solidFill>
                <a:latin typeface="Calibri"/>
                <a:ea typeface="Calibri"/>
                <a:cs typeface="Calibri"/>
                <a:sym typeface="Calibri"/>
              </a:defRPr>
            </a:lvl4pPr>
            <a:lvl5pPr lvl="4" marR="0" rtl="0" algn="l">
              <a:lnSpc>
                <a:spcPct val="90000"/>
              </a:lnSpc>
              <a:spcBef>
                <a:spcPts val="375"/>
              </a:spcBef>
              <a:spcAft>
                <a:spcPts val="0"/>
              </a:spcAft>
              <a:buClr>
                <a:srgbClr val="404040"/>
              </a:buClr>
              <a:buSzPts val="1500"/>
              <a:buFont typeface="Arial"/>
              <a:buNone/>
              <a:defRPr b="0" i="0" sz="1500" u="none" cap="none" strike="noStrike">
                <a:solidFill>
                  <a:srgbClr val="404040"/>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7" name="Google Shape;67;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404040"/>
              </a:buClr>
              <a:buSzPts val="1200"/>
              <a:buNone/>
              <a:defRPr sz="1200"/>
            </a:lvl1pPr>
            <a:lvl2pPr indent="-228600" lvl="1" marL="914400" algn="l">
              <a:lnSpc>
                <a:spcPct val="90000"/>
              </a:lnSpc>
              <a:spcBef>
                <a:spcPts val="375"/>
              </a:spcBef>
              <a:spcAft>
                <a:spcPts val="0"/>
              </a:spcAft>
              <a:buClr>
                <a:srgbClr val="404040"/>
              </a:buClr>
              <a:buSzPts val="1050"/>
              <a:buNone/>
              <a:defRPr sz="1050"/>
            </a:lvl2pPr>
            <a:lvl3pPr indent="-228600" lvl="2" marL="1371600" algn="l">
              <a:lnSpc>
                <a:spcPct val="90000"/>
              </a:lnSpc>
              <a:spcBef>
                <a:spcPts val="375"/>
              </a:spcBef>
              <a:spcAft>
                <a:spcPts val="0"/>
              </a:spcAft>
              <a:buClr>
                <a:srgbClr val="404040"/>
              </a:buClr>
              <a:buSzPts val="900"/>
              <a:buNone/>
              <a:defRPr sz="900"/>
            </a:lvl3pPr>
            <a:lvl4pPr indent="-228600" lvl="3" marL="1828800" algn="l">
              <a:lnSpc>
                <a:spcPct val="90000"/>
              </a:lnSpc>
              <a:spcBef>
                <a:spcPts val="375"/>
              </a:spcBef>
              <a:spcAft>
                <a:spcPts val="0"/>
              </a:spcAft>
              <a:buClr>
                <a:srgbClr val="404040"/>
              </a:buClr>
              <a:buSzPts val="750"/>
              <a:buNone/>
              <a:defRPr sz="750"/>
            </a:lvl4pPr>
            <a:lvl5pPr indent="-228600" lvl="4" marL="2286000" algn="l">
              <a:lnSpc>
                <a:spcPct val="90000"/>
              </a:lnSpc>
              <a:spcBef>
                <a:spcPts val="375"/>
              </a:spcBef>
              <a:spcAft>
                <a:spcPts val="0"/>
              </a:spcAft>
              <a:buClr>
                <a:srgbClr val="404040"/>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8" name="Google Shape;68;p1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150125" y="0"/>
            <a:ext cx="8830102" cy="873458"/>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000000"/>
              </a:buClr>
              <a:buSzPts val="1400"/>
              <a:buFont typeface="Arial"/>
              <a:buNone/>
              <a:defRPr b="1" i="0" sz="3600" u="none" cap="none" strike="noStrike">
                <a:solidFill>
                  <a:schemeClr val="lt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lt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lt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lt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lt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lt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lt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lt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lt1"/>
                </a:solidFill>
                <a:latin typeface="Calibri"/>
                <a:ea typeface="Calibri"/>
                <a:cs typeface="Calibri"/>
                <a:sym typeface="Calibri"/>
              </a:defRPr>
            </a:lvl9pPr>
          </a:lstStyle>
          <a:p/>
        </p:txBody>
      </p:sp>
      <p:sp>
        <p:nvSpPr>
          <p:cNvPr id="11" name="Google Shape;11;p6"/>
          <p:cNvSpPr txBox="1"/>
          <p:nvPr>
            <p:ph idx="1" type="body"/>
          </p:nvPr>
        </p:nvSpPr>
        <p:spPr>
          <a:xfrm>
            <a:off x="150125" y="1346200"/>
            <a:ext cx="8830102" cy="49022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rgbClr val="404040"/>
              </a:buClr>
              <a:buSzPts val="2100"/>
              <a:buFont typeface="Arial"/>
              <a:buChar char="•"/>
              <a:defRPr b="0" i="0" sz="2100" u="none" cap="none" strike="noStrike">
                <a:solidFill>
                  <a:srgbClr val="404040"/>
                </a:solidFill>
                <a:latin typeface="Calibri"/>
                <a:ea typeface="Calibri"/>
                <a:cs typeface="Calibri"/>
                <a:sym typeface="Calibri"/>
              </a:defRPr>
            </a:lvl1pPr>
            <a:lvl2pPr indent="-342900" lvl="1" marL="914400" marR="0" rtl="0" algn="l">
              <a:lnSpc>
                <a:spcPct val="90000"/>
              </a:lnSpc>
              <a:spcBef>
                <a:spcPts val="375"/>
              </a:spcBef>
              <a:spcAft>
                <a:spcPts val="0"/>
              </a:spcAft>
              <a:buClr>
                <a:srgbClr val="404040"/>
              </a:buClr>
              <a:buSzPts val="1800"/>
              <a:buFont typeface="Arial"/>
              <a:buChar char="•"/>
              <a:defRPr b="0" i="0" sz="1800" u="none" cap="none" strike="noStrike">
                <a:solidFill>
                  <a:srgbClr val="404040"/>
                </a:solidFill>
                <a:latin typeface="Calibri"/>
                <a:ea typeface="Calibri"/>
                <a:cs typeface="Calibri"/>
                <a:sym typeface="Calibri"/>
              </a:defRPr>
            </a:lvl2pPr>
            <a:lvl3pPr indent="-323850" lvl="2" marL="1371600" marR="0" rtl="0" algn="l">
              <a:lnSpc>
                <a:spcPct val="90000"/>
              </a:lnSpc>
              <a:spcBef>
                <a:spcPts val="375"/>
              </a:spcBef>
              <a:spcAft>
                <a:spcPts val="0"/>
              </a:spcAft>
              <a:buClr>
                <a:srgbClr val="404040"/>
              </a:buClr>
              <a:buSzPts val="1500"/>
              <a:buFont typeface="Arial"/>
              <a:buChar char="•"/>
              <a:defRPr b="0" i="0" sz="1500" u="none" cap="none" strike="noStrike">
                <a:solidFill>
                  <a:srgbClr val="404040"/>
                </a:solidFill>
                <a:latin typeface="Calibri"/>
                <a:ea typeface="Calibri"/>
                <a:cs typeface="Calibri"/>
                <a:sym typeface="Calibri"/>
              </a:defRPr>
            </a:lvl3pPr>
            <a:lvl4pPr indent="-311150" lvl="3" marL="1828800" marR="0" rtl="0" algn="l">
              <a:lnSpc>
                <a:spcPct val="90000"/>
              </a:lnSpc>
              <a:spcBef>
                <a:spcPts val="375"/>
              </a:spcBef>
              <a:spcAft>
                <a:spcPts val="0"/>
              </a:spcAft>
              <a:buClr>
                <a:srgbClr val="404040"/>
              </a:buClr>
              <a:buSzPts val="1300"/>
              <a:buFont typeface="Arial"/>
              <a:buChar char="•"/>
              <a:defRPr b="0" i="0" sz="1300" u="none" cap="none" strike="noStrike">
                <a:solidFill>
                  <a:srgbClr val="404040"/>
                </a:solidFill>
                <a:latin typeface="Calibri"/>
                <a:ea typeface="Calibri"/>
                <a:cs typeface="Calibri"/>
                <a:sym typeface="Calibri"/>
              </a:defRPr>
            </a:lvl4pPr>
            <a:lvl5pPr indent="-311150" lvl="4" marL="2286000" marR="0" rtl="0" algn="l">
              <a:lnSpc>
                <a:spcPct val="90000"/>
              </a:lnSpc>
              <a:spcBef>
                <a:spcPts val="375"/>
              </a:spcBef>
              <a:spcAft>
                <a:spcPts val="0"/>
              </a:spcAft>
              <a:buClr>
                <a:srgbClr val="404040"/>
              </a:buClr>
              <a:buSzPts val="1300"/>
              <a:buFont typeface="Arial"/>
              <a:buChar char="•"/>
              <a:defRPr b="0" i="0" sz="1300" u="none" cap="none" strike="noStrike">
                <a:solidFill>
                  <a:srgbClr val="404040"/>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457949" y="6356350"/>
            <a:ext cx="252227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
          <p:cNvSpPr txBox="1"/>
          <p:nvPr>
            <p:ph type="ctrTitle"/>
          </p:nvPr>
        </p:nvSpPr>
        <p:spPr>
          <a:xfrm>
            <a:off x="885398" y="1559449"/>
            <a:ext cx="7373100" cy="544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833C0B"/>
              </a:buClr>
              <a:buSzPts val="3600"/>
              <a:buFont typeface="Tahoma"/>
              <a:buNone/>
            </a:pPr>
            <a:r>
              <a:rPr lang="en-US" sz="2900">
                <a:solidFill>
                  <a:srgbClr val="833C0B"/>
                </a:solidFill>
                <a:latin typeface="Tahoma"/>
                <a:ea typeface="Tahoma"/>
                <a:cs typeface="Tahoma"/>
                <a:sym typeface="Tahoma"/>
              </a:rPr>
              <a:t>BÁO CÁO B</a:t>
            </a:r>
            <a:r>
              <a:rPr lang="en-US" sz="2900">
                <a:solidFill>
                  <a:srgbClr val="833C0B"/>
                </a:solidFill>
                <a:latin typeface="Tahoma"/>
                <a:ea typeface="Tahoma"/>
                <a:cs typeface="Tahoma"/>
                <a:sym typeface="Tahoma"/>
              </a:rPr>
              <a:t>ÀI TẬP LỚN</a:t>
            </a:r>
            <a:r>
              <a:rPr lang="en-US" sz="2900">
                <a:solidFill>
                  <a:srgbClr val="833C0B"/>
                </a:solidFill>
                <a:latin typeface="Tahoma"/>
                <a:ea typeface="Tahoma"/>
                <a:cs typeface="Tahoma"/>
                <a:sym typeface="Tahoma"/>
              </a:rPr>
              <a:t> </a:t>
            </a:r>
            <a:r>
              <a:rPr lang="en-US" sz="2900">
                <a:solidFill>
                  <a:srgbClr val="833C0B"/>
                </a:solidFill>
                <a:latin typeface="Tahoma"/>
                <a:ea typeface="Tahoma"/>
                <a:cs typeface="Tahoma"/>
                <a:sym typeface="Tahoma"/>
              </a:rPr>
              <a:t>MÔN HỌC</a:t>
            </a:r>
            <a:endParaRPr sz="2900">
              <a:solidFill>
                <a:srgbClr val="833C0B"/>
              </a:solidFill>
              <a:latin typeface="Tahoma"/>
              <a:ea typeface="Tahoma"/>
              <a:cs typeface="Tahoma"/>
              <a:sym typeface="Tahoma"/>
            </a:endParaRPr>
          </a:p>
        </p:txBody>
      </p:sp>
      <p:sp>
        <p:nvSpPr>
          <p:cNvPr id="88" name="Google Shape;88;p1"/>
          <p:cNvSpPr txBox="1"/>
          <p:nvPr>
            <p:ph idx="1" type="subTitle"/>
          </p:nvPr>
        </p:nvSpPr>
        <p:spPr>
          <a:xfrm>
            <a:off x="1260677" y="5015116"/>
            <a:ext cx="6770400" cy="1034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750"/>
              </a:spcBef>
              <a:spcAft>
                <a:spcPts val="0"/>
              </a:spcAft>
              <a:buClr>
                <a:schemeClr val="lt1"/>
              </a:buClr>
              <a:buSzPts val="1800"/>
              <a:buNone/>
            </a:pPr>
            <a:r>
              <a:rPr b="1" lang="en-US" sz="1800">
                <a:latin typeface="Calibri"/>
                <a:ea typeface="Calibri"/>
                <a:cs typeface="Calibri"/>
                <a:sym typeface="Calibri"/>
              </a:rPr>
              <a:t>                            N</a:t>
            </a:r>
            <a:r>
              <a:rPr b="1" lang="en-US" sz="1800"/>
              <a:t>HÓM </a:t>
            </a:r>
            <a:r>
              <a:rPr b="1" lang="en-US" sz="1800">
                <a:latin typeface="Calibri"/>
                <a:ea typeface="Calibri"/>
                <a:cs typeface="Calibri"/>
                <a:sym typeface="Calibri"/>
              </a:rPr>
              <a:t>SINH VIÊN: </a:t>
            </a:r>
            <a:r>
              <a:rPr b="1" lang="en-US" sz="1800"/>
              <a:t>HOÀNG T</a:t>
            </a:r>
            <a:r>
              <a:rPr b="1" lang="en-US" sz="1800"/>
              <a:t>RUNG DŨNG</a:t>
            </a:r>
            <a:endParaRPr b="1" sz="1800"/>
          </a:p>
          <a:p>
            <a:pPr indent="0" lvl="0" marL="0" rtl="0" algn="l">
              <a:lnSpc>
                <a:spcPct val="80000"/>
              </a:lnSpc>
              <a:spcBef>
                <a:spcPts val="750"/>
              </a:spcBef>
              <a:spcAft>
                <a:spcPts val="0"/>
              </a:spcAft>
              <a:buClr>
                <a:schemeClr val="lt1"/>
              </a:buClr>
              <a:buSzPts val="1800"/>
              <a:buNone/>
            </a:pPr>
            <a:r>
              <a:rPr b="1" lang="en-US" sz="1800"/>
              <a:t>							H</a:t>
            </a:r>
            <a:r>
              <a:rPr b="1" lang="en-US" sz="1800"/>
              <a:t>OÀNG THÀNH ĐẠT</a:t>
            </a:r>
            <a:endParaRPr b="1" sz="1800"/>
          </a:p>
          <a:p>
            <a:pPr indent="0" lvl="0" marL="0" rtl="0" algn="l">
              <a:lnSpc>
                <a:spcPct val="80000"/>
              </a:lnSpc>
              <a:spcBef>
                <a:spcPts val="750"/>
              </a:spcBef>
              <a:spcAft>
                <a:spcPts val="0"/>
              </a:spcAft>
              <a:buClr>
                <a:schemeClr val="lt1"/>
              </a:buClr>
              <a:buSzPts val="1800"/>
              <a:buNone/>
            </a:pPr>
            <a:r>
              <a:rPr b="1" lang="en-US" sz="1800">
                <a:latin typeface="Calibri"/>
                <a:ea typeface="Calibri"/>
                <a:cs typeface="Calibri"/>
                <a:sym typeface="Calibri"/>
              </a:rPr>
              <a:t>   	                    </a:t>
            </a:r>
            <a:endParaRPr sz="1800">
              <a:latin typeface="Calibri"/>
              <a:ea typeface="Calibri"/>
              <a:cs typeface="Calibri"/>
              <a:sym typeface="Calibri"/>
            </a:endParaRPr>
          </a:p>
        </p:txBody>
      </p:sp>
      <p:sp>
        <p:nvSpPr>
          <p:cNvPr id="89" name="Google Shape;89;p1"/>
          <p:cNvSpPr txBox="1"/>
          <p:nvPr/>
        </p:nvSpPr>
        <p:spPr>
          <a:xfrm>
            <a:off x="240145" y="2330306"/>
            <a:ext cx="8811600" cy="17868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540000"/>
              </a:buClr>
              <a:buSzPts val="1600"/>
              <a:buFont typeface="Tahoma"/>
              <a:buNone/>
            </a:pPr>
            <a:r>
              <a:rPr b="1" i="0" lang="en-US" sz="1600" u="sng" cap="none" strike="noStrike">
                <a:solidFill>
                  <a:srgbClr val="540000"/>
                </a:solidFill>
                <a:latin typeface="Tahoma"/>
                <a:ea typeface="Tahoma"/>
                <a:cs typeface="Tahoma"/>
                <a:sym typeface="Tahoma"/>
              </a:rPr>
              <a:t>TÊN ĐỀ TÀI:</a:t>
            </a:r>
            <a:endParaRPr b="1" i="0" sz="1600" u="sng" cap="none" strike="noStrike">
              <a:solidFill>
                <a:srgbClr val="540000"/>
              </a:solidFill>
              <a:latin typeface="Tahoma"/>
              <a:ea typeface="Tahoma"/>
              <a:cs typeface="Tahoma"/>
              <a:sym typeface="Tahoma"/>
            </a:endParaRPr>
          </a:p>
          <a:p>
            <a:pPr indent="0" lvl="0" marL="0" marR="0" rtl="0" algn="ctr">
              <a:lnSpc>
                <a:spcPct val="90000"/>
              </a:lnSpc>
              <a:spcBef>
                <a:spcPts val="0"/>
              </a:spcBef>
              <a:spcAft>
                <a:spcPts val="0"/>
              </a:spcAft>
              <a:buClr>
                <a:srgbClr val="540000"/>
              </a:buClr>
              <a:buSzPts val="1600"/>
              <a:buFont typeface="Tahoma"/>
              <a:buNone/>
            </a:pPr>
            <a:r>
              <a:t/>
            </a:r>
            <a:endParaRPr b="1" i="0" sz="1600" u="sng" cap="none" strike="noStrike">
              <a:solidFill>
                <a:srgbClr val="540000"/>
              </a:solidFill>
              <a:latin typeface="Tahoma"/>
              <a:ea typeface="Tahoma"/>
              <a:cs typeface="Tahoma"/>
              <a:sym typeface="Tahoma"/>
            </a:endParaRPr>
          </a:p>
          <a:p>
            <a:pPr indent="0" lvl="0" marL="0" marR="0" rtl="0" algn="ctr">
              <a:lnSpc>
                <a:spcPct val="90000"/>
              </a:lnSpc>
              <a:spcBef>
                <a:spcPts val="0"/>
              </a:spcBef>
              <a:spcAft>
                <a:spcPts val="0"/>
              </a:spcAft>
              <a:buClr>
                <a:srgbClr val="540000"/>
              </a:buClr>
              <a:buSzPts val="1600"/>
              <a:buFont typeface="Tahoma"/>
              <a:buNone/>
            </a:pPr>
            <a:r>
              <a:rPr b="1" lang="en-US" sz="1600">
                <a:solidFill>
                  <a:srgbClr val="540000"/>
                </a:solidFill>
                <a:latin typeface="Tahoma"/>
                <a:ea typeface="Tahoma"/>
                <a:cs typeface="Tahoma"/>
                <a:sym typeface="Tahoma"/>
              </a:rPr>
              <a:t>LINEAR REGRESSION AND LOGISTIC REGRESSION USING OPENMPI</a:t>
            </a:r>
            <a:endParaRPr b="1" i="0" sz="1600" u="none" cap="none" strike="noStrike">
              <a:solidFill>
                <a:srgbClr val="540000"/>
              </a:solidFill>
              <a:latin typeface="Tahoma"/>
              <a:ea typeface="Tahoma"/>
              <a:cs typeface="Tahoma"/>
              <a:sym typeface="Tahoma"/>
            </a:endParaRPr>
          </a:p>
          <a:p>
            <a:pPr indent="0" lvl="0" marL="0" marR="0" rtl="0" algn="l">
              <a:lnSpc>
                <a:spcPct val="110000"/>
              </a:lnSpc>
              <a:spcBef>
                <a:spcPts val="0"/>
              </a:spcBef>
              <a:spcAft>
                <a:spcPts val="0"/>
              </a:spcAft>
              <a:buClr>
                <a:srgbClr val="540000"/>
              </a:buClr>
              <a:buSzPts val="2350"/>
              <a:buFont typeface="Tahoma"/>
              <a:buNone/>
            </a:pPr>
            <a:r>
              <a:t/>
            </a:r>
            <a:endParaRPr b="0" i="0" sz="1400" u="none" cap="none" strike="noStrike">
              <a:solidFill>
                <a:srgbClr val="000000"/>
              </a:solidFill>
              <a:latin typeface="Arial"/>
              <a:ea typeface="Arial"/>
              <a:cs typeface="Arial"/>
              <a:sym typeface="Arial"/>
            </a:endParaRPr>
          </a:p>
          <a:p>
            <a:pPr indent="0" lvl="0" marL="0" marR="0" rtl="0" algn="ctr">
              <a:lnSpc>
                <a:spcPct val="110000"/>
              </a:lnSpc>
              <a:spcBef>
                <a:spcPts val="0"/>
              </a:spcBef>
              <a:spcAft>
                <a:spcPts val="0"/>
              </a:spcAft>
              <a:buClr>
                <a:srgbClr val="3F3F3F"/>
              </a:buClr>
              <a:buSzPts val="2350"/>
              <a:buFont typeface="Calibri"/>
              <a:buNone/>
            </a:pPr>
            <a:r>
              <a:t/>
            </a:r>
            <a:endParaRPr b="1" i="0" sz="2350" u="none" cap="none" strike="noStrike">
              <a:solidFill>
                <a:srgbClr val="540000"/>
              </a:solidFill>
              <a:latin typeface="Tahoma"/>
              <a:ea typeface="Tahoma"/>
              <a:cs typeface="Tahoma"/>
              <a:sym typeface="Tahoma"/>
            </a:endParaRPr>
          </a:p>
        </p:txBody>
      </p:sp>
      <p:sp>
        <p:nvSpPr>
          <p:cNvPr id="90" name="Google Shape;90;p1"/>
          <p:cNvSpPr txBox="1"/>
          <p:nvPr/>
        </p:nvSpPr>
        <p:spPr>
          <a:xfrm>
            <a:off x="1143000" y="6349856"/>
            <a:ext cx="6858000" cy="508144"/>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1800"/>
              <a:buFont typeface="Arial"/>
              <a:buNone/>
            </a:pPr>
            <a:r>
              <a:rPr b="0" i="1" lang="en-US" sz="1800" u="none" cap="none" strike="noStrike">
                <a:solidFill>
                  <a:schemeClr val="lt1"/>
                </a:solidFill>
                <a:latin typeface="Times New Roman"/>
                <a:ea typeface="Times New Roman"/>
                <a:cs typeface="Times New Roman"/>
                <a:sym typeface="Times New Roman"/>
              </a:rPr>
              <a:t>Hà Nội, tháng </a:t>
            </a:r>
            <a:r>
              <a:rPr i="1" lang="en-US" sz="1800">
                <a:solidFill>
                  <a:schemeClr val="lt1"/>
                </a:solidFill>
                <a:latin typeface="Times New Roman"/>
                <a:ea typeface="Times New Roman"/>
                <a:cs typeface="Times New Roman"/>
                <a:sym typeface="Times New Roman"/>
              </a:rPr>
              <a:t>01</a:t>
            </a:r>
            <a:r>
              <a:rPr b="0" i="1" lang="en-US" sz="1800" u="none" cap="none" strike="noStrike">
                <a:solidFill>
                  <a:schemeClr val="lt1"/>
                </a:solidFill>
                <a:latin typeface="Times New Roman"/>
                <a:ea typeface="Times New Roman"/>
                <a:cs typeface="Times New Roman"/>
                <a:sym typeface="Times New Roman"/>
              </a:rPr>
              <a:t>/20</a:t>
            </a:r>
            <a:r>
              <a:rPr i="1" lang="en-US" sz="1800">
                <a:solidFill>
                  <a:schemeClr val="lt1"/>
                </a:solidFill>
                <a:latin typeface="Times New Roman"/>
                <a:ea typeface="Times New Roman"/>
                <a:cs typeface="Times New Roman"/>
                <a:sym typeface="Times New Roman"/>
              </a:rPr>
              <a:t>20</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1260686" y="4647446"/>
            <a:ext cx="6770400" cy="411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800"/>
              <a:buFont typeface="Arial"/>
              <a:buNone/>
            </a:pPr>
            <a:r>
              <a:rPr b="1" lang="en-US" sz="1800">
                <a:solidFill>
                  <a:schemeClr val="lt1"/>
                </a:solidFill>
                <a:latin typeface="Calibri"/>
                <a:ea typeface="Calibri"/>
                <a:cs typeface="Calibri"/>
                <a:sym typeface="Calibri"/>
              </a:rPr>
              <a:t>LỚP</a:t>
            </a:r>
            <a:r>
              <a:rPr b="1" i="0" lang="en-US" sz="1800" u="none" cap="none" strike="noStrike">
                <a:solidFill>
                  <a:schemeClr val="lt1"/>
                </a:solidFill>
                <a:latin typeface="Calibri"/>
                <a:ea typeface="Calibri"/>
                <a:cs typeface="Calibri"/>
                <a:sym typeface="Calibri"/>
              </a:rPr>
              <a:t>: </a:t>
            </a:r>
            <a:r>
              <a:rPr b="1" lang="en-US" sz="1800">
                <a:solidFill>
                  <a:schemeClr val="lt1"/>
                </a:solidFill>
                <a:latin typeface="Calibri"/>
                <a:ea typeface="Calibri"/>
                <a:cs typeface="Calibri"/>
                <a:sym typeface="Calibri"/>
              </a:rPr>
              <a:t>KSTN-CNTT-K60</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6daebd8e5b_1_7"/>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III. Kết quả thực nghiệm</a:t>
            </a:r>
            <a:endParaRPr/>
          </a:p>
        </p:txBody>
      </p:sp>
      <p:sp>
        <p:nvSpPr>
          <p:cNvPr id="161" name="Google Shape;161;g6daebd8e5b_1_7"/>
          <p:cNvSpPr txBox="1"/>
          <p:nvPr>
            <p:ph idx="1" type="body"/>
          </p:nvPr>
        </p:nvSpPr>
        <p:spPr>
          <a:xfrm>
            <a:off x="191069" y="1346200"/>
            <a:ext cx="8775600" cy="4902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L</a:t>
            </a:r>
            <a:r>
              <a:rPr lang="en-US"/>
              <a:t>ogistic</a:t>
            </a:r>
            <a:r>
              <a:rPr lang="en-US"/>
              <a:t> Regression: 24 samples, data dim=2 </a:t>
            </a:r>
            <a:endParaRPr/>
          </a:p>
          <a:p>
            <a:pPr indent="0" lvl="0" marL="0" rtl="0" algn="l">
              <a:spcBef>
                <a:spcPts val="750"/>
              </a:spcBef>
              <a:spcAft>
                <a:spcPts val="0"/>
              </a:spcAft>
              <a:buNone/>
            </a:pPr>
            <a:r>
              <a:t/>
            </a:r>
            <a:endParaRPr/>
          </a:p>
        </p:txBody>
      </p:sp>
      <p:pic>
        <p:nvPicPr>
          <p:cNvPr id="162" name="Google Shape;162;g6daebd8e5b_1_7" title="Chart"/>
          <p:cNvPicPr preferRelativeResize="0"/>
          <p:nvPr/>
        </p:nvPicPr>
        <p:blipFill>
          <a:blip r:embed="rId3">
            <a:alphaModFix/>
          </a:blip>
          <a:stretch>
            <a:fillRect/>
          </a:stretch>
        </p:blipFill>
        <p:spPr>
          <a:xfrm>
            <a:off x="4680500" y="2498535"/>
            <a:ext cx="4200999" cy="2597625"/>
          </a:xfrm>
          <a:prstGeom prst="rect">
            <a:avLst/>
          </a:prstGeom>
          <a:noFill/>
          <a:ln>
            <a:noFill/>
          </a:ln>
        </p:spPr>
      </p:pic>
      <p:pic>
        <p:nvPicPr>
          <p:cNvPr id="163" name="Google Shape;163;g6daebd8e5b_1_7" title="Chart"/>
          <p:cNvPicPr preferRelativeResize="0"/>
          <p:nvPr/>
        </p:nvPicPr>
        <p:blipFill>
          <a:blip r:embed="rId4">
            <a:alphaModFix/>
          </a:blip>
          <a:stretch>
            <a:fillRect/>
          </a:stretch>
        </p:blipFill>
        <p:spPr>
          <a:xfrm>
            <a:off x="371000" y="2498532"/>
            <a:ext cx="4200999" cy="25976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6daebd8e5b_1_19"/>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Nh</a:t>
            </a:r>
            <a:r>
              <a:rPr lang="en-US"/>
              <a:t>ận xét</a:t>
            </a:r>
            <a:endParaRPr/>
          </a:p>
        </p:txBody>
      </p:sp>
      <p:sp>
        <p:nvSpPr>
          <p:cNvPr id="170" name="Google Shape;170;g6daebd8e5b_1_19"/>
          <p:cNvSpPr txBox="1"/>
          <p:nvPr>
            <p:ph idx="1" type="body"/>
          </p:nvPr>
        </p:nvSpPr>
        <p:spPr>
          <a:xfrm>
            <a:off x="191069" y="1346200"/>
            <a:ext cx="8775600" cy="4902300"/>
          </a:xfrm>
          <a:prstGeom prst="rect">
            <a:avLst/>
          </a:prstGeom>
        </p:spPr>
        <p:txBody>
          <a:bodyPr anchorCtr="0" anchor="t" bIns="45700" lIns="91425" spcFirstLastPara="1" rIns="91425" wrap="square" tIns="45700">
            <a:noAutofit/>
          </a:bodyPr>
          <a:lstStyle/>
          <a:p>
            <a:pPr indent="-342900" lvl="0" marL="457200" rtl="0" algn="just">
              <a:spcBef>
                <a:spcPts val="750"/>
              </a:spcBef>
              <a:spcAft>
                <a:spcPts val="0"/>
              </a:spcAft>
              <a:buSzPts val="1800"/>
              <a:buChar char="●"/>
            </a:pPr>
            <a:r>
              <a:rPr lang="en-US"/>
              <a:t>Ch</a:t>
            </a:r>
            <a:r>
              <a:rPr lang="en-US"/>
              <a:t>ương trình chạy song song bị overhead quá trình truyền thông</a:t>
            </a:r>
            <a:endParaRPr/>
          </a:p>
          <a:p>
            <a:pPr indent="-342900" lvl="0" marL="457200" rtl="0" algn="just">
              <a:spcBef>
                <a:spcPts val="0"/>
              </a:spcBef>
              <a:spcAft>
                <a:spcPts val="0"/>
              </a:spcAft>
              <a:buSzPts val="1800"/>
              <a:buChar char="●"/>
            </a:pPr>
            <a:r>
              <a:rPr lang="en-US"/>
              <a:t>Gần như 100% tổng thời gian chạy dành cho quá trình này</a:t>
            </a:r>
            <a:endParaRPr/>
          </a:p>
          <a:p>
            <a:pPr indent="-342900" lvl="0" marL="457200" rtl="0" algn="just">
              <a:spcBef>
                <a:spcPts val="0"/>
              </a:spcBef>
              <a:spcAft>
                <a:spcPts val="0"/>
              </a:spcAft>
              <a:buSzPts val="1800"/>
              <a:buChar char="●"/>
            </a:pPr>
            <a:r>
              <a:rPr lang="en-US"/>
              <a:t>Do khối lượng tính toán còn nhỏ nên việc chạy song song không giúp tăng tốc thời gian chạy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5"/>
          <p:cNvSpPr txBox="1"/>
          <p:nvPr/>
        </p:nvSpPr>
        <p:spPr>
          <a:xfrm>
            <a:off x="1143000" y="1538288"/>
            <a:ext cx="6858000" cy="2387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600"/>
              <a:buFont typeface="Arial"/>
              <a:buNone/>
            </a:pPr>
            <a:r>
              <a:t/>
            </a:r>
            <a:endParaRPr b="1" i="0" sz="3600" u="none" cap="none" strike="noStrike">
              <a:solidFill>
                <a:schemeClr val="lt1"/>
              </a:solidFill>
              <a:latin typeface="Calibri"/>
              <a:ea typeface="Calibri"/>
              <a:cs typeface="Calibri"/>
              <a:sym typeface="Calibri"/>
            </a:endParaRPr>
          </a:p>
        </p:txBody>
      </p:sp>
      <p:sp>
        <p:nvSpPr>
          <p:cNvPr id="176" name="Google Shape;176;p5"/>
          <p:cNvSpPr txBox="1"/>
          <p:nvPr/>
        </p:nvSpPr>
        <p:spPr>
          <a:xfrm>
            <a:off x="1757219" y="2226397"/>
            <a:ext cx="6858000" cy="2387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000"/>
              <a:buFont typeface="Arial"/>
              <a:buNone/>
            </a:pPr>
            <a:r>
              <a:rPr b="0" i="1" lang="en-US" sz="3000" u="none" cap="none" strike="noStrike">
                <a:solidFill>
                  <a:srgbClr val="CC6600"/>
                </a:solidFill>
                <a:latin typeface="Calibri"/>
                <a:ea typeface="Calibri"/>
                <a:cs typeface="Calibri"/>
                <a:sym typeface="Calibri"/>
              </a:rPr>
              <a:t>Em xin chân thành cảm Thầy cô và các bạn đã lắng nghe</a:t>
            </a:r>
            <a:endParaRPr b="0" i="1" sz="3000" u="none" cap="none" strike="noStrike">
              <a:solidFill>
                <a:srgbClr val="CC66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5400"/>
              <a:buFont typeface="Arial"/>
              <a:buNone/>
            </a:pPr>
            <a:r>
              <a:t/>
            </a:r>
            <a:endParaRPr b="1" i="1" sz="5400" u="none" cap="none" strike="noStrike">
              <a:solidFill>
                <a:srgbClr val="CC66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5400"/>
              <a:buFont typeface="Arial"/>
              <a:buNone/>
            </a:pPr>
            <a:r>
              <a:rPr b="1" i="1" lang="en-US" sz="5400" u="none" cap="none" strike="noStrike">
                <a:solidFill>
                  <a:srgbClr val="CC6600"/>
                </a:solidFill>
                <a:latin typeface="Times New Roman"/>
                <a:ea typeface="Times New Roman"/>
                <a:cs typeface="Times New Roman"/>
                <a:sym typeface="Times New Roman"/>
              </a:rPr>
              <a:t>Q&amp;A</a:t>
            </a:r>
            <a:endParaRPr b="0" i="0" sz="1400" u="none" cap="none" strike="noStrike">
              <a:solidFill>
                <a:srgbClr val="000000"/>
              </a:solidFill>
              <a:latin typeface="Arial"/>
              <a:ea typeface="Arial"/>
              <a:cs typeface="Arial"/>
              <a:sym typeface="Arial"/>
            </a:endParaRPr>
          </a:p>
        </p:txBody>
      </p:sp>
      <p:pic>
        <p:nvPicPr>
          <p:cNvPr descr="Kết quả hình ảnh cho win-win situation" id="177" name="Google Shape;177;p5"/>
          <p:cNvPicPr preferRelativeResize="0"/>
          <p:nvPr/>
        </p:nvPicPr>
        <p:blipFill rotWithShape="1">
          <a:blip r:embed="rId3">
            <a:alphaModFix/>
          </a:blip>
          <a:srcRect b="0" l="0" r="0" t="0"/>
          <a:stretch/>
        </p:blipFill>
        <p:spPr>
          <a:xfrm>
            <a:off x="1209963" y="5497175"/>
            <a:ext cx="2041237" cy="136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g6daebd8e5b_0_0"/>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N</a:t>
            </a:r>
            <a:r>
              <a:rPr lang="en-US"/>
              <a:t>ội dung</a:t>
            </a:r>
            <a:endParaRPr/>
          </a:p>
        </p:txBody>
      </p:sp>
      <p:sp>
        <p:nvSpPr>
          <p:cNvPr id="98" name="Google Shape;98;g6daebd8e5b_0_0"/>
          <p:cNvSpPr txBox="1"/>
          <p:nvPr>
            <p:ph idx="1" type="body"/>
          </p:nvPr>
        </p:nvSpPr>
        <p:spPr>
          <a:xfrm>
            <a:off x="191069" y="1346200"/>
            <a:ext cx="8775600" cy="4902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AutoNum type="arabicPeriod"/>
            </a:pPr>
            <a:r>
              <a:rPr lang="en-US"/>
              <a:t>Gi</a:t>
            </a:r>
            <a:r>
              <a:rPr lang="en-US"/>
              <a:t>ới thiệu bài toán</a:t>
            </a:r>
            <a:endParaRPr/>
          </a:p>
          <a:p>
            <a:pPr indent="-342900" lvl="1" marL="914400" rtl="0" algn="l">
              <a:spcBef>
                <a:spcPts val="0"/>
              </a:spcBef>
              <a:spcAft>
                <a:spcPts val="0"/>
              </a:spcAft>
              <a:buSzPts val="1800"/>
              <a:buAutoNum type="alphaLcPeriod"/>
            </a:pPr>
            <a:r>
              <a:rPr lang="en-US"/>
              <a:t>Bài toán Linear Regression</a:t>
            </a:r>
            <a:endParaRPr/>
          </a:p>
          <a:p>
            <a:pPr indent="-342900" lvl="1" marL="914400" rtl="0" algn="l">
              <a:spcBef>
                <a:spcPts val="0"/>
              </a:spcBef>
              <a:spcAft>
                <a:spcPts val="0"/>
              </a:spcAft>
              <a:buSzPts val="1800"/>
              <a:buAutoNum type="alphaLcPeriod"/>
            </a:pPr>
            <a:r>
              <a:rPr lang="en-US"/>
              <a:t>Bài toán Logistic Regression</a:t>
            </a:r>
            <a:endParaRPr/>
          </a:p>
          <a:p>
            <a:pPr indent="-342900" lvl="0" marL="457200" rtl="0" algn="l">
              <a:spcBef>
                <a:spcPts val="0"/>
              </a:spcBef>
              <a:spcAft>
                <a:spcPts val="0"/>
              </a:spcAft>
              <a:buSzPts val="1800"/>
              <a:buAutoNum type="arabicPeriod"/>
            </a:pPr>
            <a:r>
              <a:rPr lang="en-US"/>
              <a:t>Phương pháp thực hiện</a:t>
            </a:r>
            <a:endParaRPr/>
          </a:p>
          <a:p>
            <a:pPr indent="-342900" lvl="1" marL="914400" rtl="0" algn="l">
              <a:spcBef>
                <a:spcPts val="0"/>
              </a:spcBef>
              <a:spcAft>
                <a:spcPts val="0"/>
              </a:spcAft>
              <a:buSzPts val="1800"/>
              <a:buAutoNum type="alphaLcPeriod"/>
            </a:pPr>
            <a:r>
              <a:rPr lang="en-US"/>
              <a:t>Thuật toán tuần tự</a:t>
            </a:r>
            <a:endParaRPr/>
          </a:p>
          <a:p>
            <a:pPr indent="-342900" lvl="1" marL="914400" rtl="0" algn="l">
              <a:spcBef>
                <a:spcPts val="0"/>
              </a:spcBef>
              <a:spcAft>
                <a:spcPts val="0"/>
              </a:spcAft>
              <a:buSzPts val="1800"/>
              <a:buAutoNum type="alphaLcPeriod"/>
            </a:pPr>
            <a:r>
              <a:rPr lang="en-US"/>
              <a:t>Thuật toán song song</a:t>
            </a:r>
            <a:endParaRPr/>
          </a:p>
          <a:p>
            <a:pPr indent="-342900" lvl="0" marL="457200" rtl="0" algn="l">
              <a:spcBef>
                <a:spcPts val="0"/>
              </a:spcBef>
              <a:spcAft>
                <a:spcPts val="0"/>
              </a:spcAft>
              <a:buSzPts val="1800"/>
              <a:buAutoNum type="arabicPeriod"/>
            </a:pPr>
            <a:r>
              <a:rPr lang="en-US"/>
              <a:t>Kết quả thực nghiệm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g6daebd8e5b_0_6"/>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 Giới thiệu bài toán </a:t>
            </a:r>
            <a:endParaRPr/>
          </a:p>
        </p:txBody>
      </p:sp>
      <p:sp>
        <p:nvSpPr>
          <p:cNvPr id="105" name="Google Shape;105;g6daebd8e5b_0_6"/>
          <p:cNvSpPr txBox="1"/>
          <p:nvPr>
            <p:ph idx="1" type="body"/>
          </p:nvPr>
        </p:nvSpPr>
        <p:spPr>
          <a:xfrm>
            <a:off x="191069" y="1346200"/>
            <a:ext cx="8775600" cy="4902300"/>
          </a:xfrm>
          <a:prstGeom prst="rect">
            <a:avLst/>
          </a:prstGeom>
        </p:spPr>
        <p:txBody>
          <a:bodyPr anchorCtr="0" anchor="t" bIns="45700" lIns="91425" spcFirstLastPara="1" rIns="91425" wrap="square" tIns="45700">
            <a:noAutofit/>
          </a:bodyPr>
          <a:lstStyle/>
          <a:p>
            <a:pPr indent="-342900" lvl="0" marL="457200" rtl="0" algn="just">
              <a:spcBef>
                <a:spcPts val="750"/>
              </a:spcBef>
              <a:spcAft>
                <a:spcPts val="0"/>
              </a:spcAft>
              <a:buSzPts val="1800"/>
              <a:buChar char="●"/>
            </a:pPr>
            <a:r>
              <a:rPr lang="en-US"/>
              <a:t>C</a:t>
            </a:r>
            <a:r>
              <a:rPr lang="en-US"/>
              <a:t>ác bài toán Học máy (ML) có thể chia thành 2 loại chính:</a:t>
            </a:r>
            <a:endParaRPr/>
          </a:p>
          <a:p>
            <a:pPr indent="-342900" lvl="1" marL="914400" rtl="0" algn="just">
              <a:spcBef>
                <a:spcPts val="0"/>
              </a:spcBef>
              <a:spcAft>
                <a:spcPts val="0"/>
              </a:spcAft>
              <a:buSzPts val="1800"/>
              <a:buChar char="○"/>
            </a:pPr>
            <a:r>
              <a:rPr lang="en-US"/>
              <a:t>Học có giám sát (Supervised Learning): với mỗi mẫu dữ liệu X, ta có nhãn tương ứng Y, yêu cầu học ra hàm f sao cho Y = f(X).</a:t>
            </a:r>
            <a:endParaRPr/>
          </a:p>
          <a:p>
            <a:pPr indent="-342900" lvl="1" marL="914400" rtl="0" algn="just">
              <a:spcBef>
                <a:spcPts val="0"/>
              </a:spcBef>
              <a:spcAft>
                <a:spcPts val="0"/>
              </a:spcAft>
              <a:buSzPts val="1800"/>
              <a:buChar char="○"/>
            </a:pPr>
            <a:r>
              <a:rPr lang="en-US"/>
              <a:t>Học không giám sát (Unsupervised Learning): với mỗi mẫu dữ liệu X, ta không có nhãn của chúng.</a:t>
            </a:r>
            <a:endParaRPr/>
          </a:p>
          <a:p>
            <a:pPr indent="-342900" lvl="0" marL="457200" rtl="0" algn="just">
              <a:spcBef>
                <a:spcPts val="0"/>
              </a:spcBef>
              <a:spcAft>
                <a:spcPts val="0"/>
              </a:spcAft>
              <a:buSzPts val="1800"/>
              <a:buChar char="●"/>
            </a:pPr>
            <a:r>
              <a:rPr lang="en-US"/>
              <a:t>Trong lớp bài toán học có giám sát, ta cũng có thể chia thành 2 bài toán chính:</a:t>
            </a:r>
            <a:endParaRPr/>
          </a:p>
          <a:p>
            <a:pPr indent="-342900" lvl="1" marL="914400" rtl="0" algn="just">
              <a:spcBef>
                <a:spcPts val="0"/>
              </a:spcBef>
              <a:spcAft>
                <a:spcPts val="0"/>
              </a:spcAft>
              <a:buSzPts val="1800"/>
              <a:buChar char="○"/>
            </a:pPr>
            <a:r>
              <a:rPr lang="en-US"/>
              <a:t>Bài toán hồi quy (Regression): Nhãn không được chia thành hữu hạn các nhóm, mà là số cụ thể.</a:t>
            </a:r>
            <a:endParaRPr/>
          </a:p>
          <a:p>
            <a:pPr indent="-342900" lvl="1" marL="914400" rtl="0" algn="just">
              <a:spcBef>
                <a:spcPts val="0"/>
              </a:spcBef>
              <a:spcAft>
                <a:spcPts val="0"/>
              </a:spcAft>
              <a:buSzPts val="1800"/>
              <a:buChar char="○"/>
            </a:pPr>
            <a:r>
              <a:rPr lang="en-US"/>
              <a:t>Bài toán phân loại (Classification): Nhãn được chia thành hữu hạn các nhóm.</a:t>
            </a:r>
            <a:endParaRPr/>
          </a:p>
          <a:p>
            <a:pPr indent="-342900" lvl="0" marL="457200" rtl="0" algn="just">
              <a:spcBef>
                <a:spcPts val="0"/>
              </a:spcBef>
              <a:spcAft>
                <a:spcPts val="0"/>
              </a:spcAft>
              <a:buSzPts val="1800"/>
              <a:buChar char="●"/>
            </a:pPr>
            <a:r>
              <a:rPr lang="en-US"/>
              <a:t>Ví dụ :</a:t>
            </a:r>
            <a:endParaRPr/>
          </a:p>
          <a:p>
            <a:pPr indent="-342900" lvl="1" marL="914400" rtl="0" algn="just">
              <a:spcBef>
                <a:spcPts val="0"/>
              </a:spcBef>
              <a:spcAft>
                <a:spcPts val="0"/>
              </a:spcAft>
              <a:buSzPts val="1800"/>
              <a:buChar char="○"/>
            </a:pPr>
            <a:r>
              <a:rPr lang="en-US"/>
              <a:t>Dự đoán giá nhà dựa trên diện tích, vị trí nhà là bài toán hồi quy.</a:t>
            </a:r>
            <a:endParaRPr/>
          </a:p>
          <a:p>
            <a:pPr indent="-342900" lvl="1" marL="914400" rtl="0" algn="just">
              <a:spcBef>
                <a:spcPts val="0"/>
              </a:spcBef>
              <a:spcAft>
                <a:spcPts val="0"/>
              </a:spcAft>
              <a:buSzPts val="1800"/>
              <a:buChar char="○"/>
            </a:pPr>
            <a:r>
              <a:rPr lang="en-US"/>
              <a:t>Dự đoán giới tính dựa trên ảnh là bài toán phân loại.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6daebd8e5b_0_30"/>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I. Giới thiệu bài toán </a:t>
            </a:r>
            <a:endParaRPr/>
          </a:p>
        </p:txBody>
      </p:sp>
      <p:sp>
        <p:nvSpPr>
          <p:cNvPr id="112" name="Google Shape;112;g6daebd8e5b_0_30"/>
          <p:cNvSpPr txBox="1"/>
          <p:nvPr>
            <p:ph idx="1" type="body"/>
          </p:nvPr>
        </p:nvSpPr>
        <p:spPr>
          <a:xfrm>
            <a:off x="191069" y="1346200"/>
            <a:ext cx="8775600" cy="4902300"/>
          </a:xfrm>
          <a:prstGeom prst="rect">
            <a:avLst/>
          </a:prstGeom>
        </p:spPr>
        <p:txBody>
          <a:bodyPr anchorCtr="0" anchor="t" bIns="45700" lIns="91425" spcFirstLastPara="1" rIns="91425" wrap="square" tIns="45700">
            <a:noAutofit/>
          </a:bodyPr>
          <a:lstStyle/>
          <a:p>
            <a:pPr indent="-342900" lvl="0" marL="457200" rtl="0" algn="just">
              <a:spcBef>
                <a:spcPts val="750"/>
              </a:spcBef>
              <a:spcAft>
                <a:spcPts val="0"/>
              </a:spcAft>
              <a:buSzPts val="1800"/>
              <a:buChar char="●"/>
            </a:pPr>
            <a:r>
              <a:rPr lang="en-US"/>
              <a:t>Ở đây, xét đến bài toán Linear Regression và Logistic Regression </a:t>
            </a:r>
            <a:endParaRPr/>
          </a:p>
          <a:p>
            <a:pPr indent="-342900" lvl="0" marL="457200" rtl="0" algn="just">
              <a:spcBef>
                <a:spcPts val="0"/>
              </a:spcBef>
              <a:spcAft>
                <a:spcPts val="0"/>
              </a:spcAft>
              <a:buSzPts val="1800"/>
              <a:buChar char="●"/>
            </a:pPr>
            <a:r>
              <a:rPr lang="en-US"/>
              <a:t>Linear Regression:</a:t>
            </a:r>
            <a:endParaRPr/>
          </a:p>
          <a:p>
            <a:pPr indent="-342900" lvl="1" marL="914400" rtl="0" algn="just">
              <a:spcBef>
                <a:spcPts val="0"/>
              </a:spcBef>
              <a:spcAft>
                <a:spcPts val="0"/>
              </a:spcAft>
              <a:buSzPts val="1800"/>
              <a:buChar char="○"/>
            </a:pPr>
            <a:r>
              <a:rPr lang="en-US"/>
              <a:t>Mỗi điểm dữ liệu x được biểu diễn bởi 1 vector [x</a:t>
            </a:r>
            <a:r>
              <a:rPr baseline="-25000" lang="en-US"/>
              <a:t>1</a:t>
            </a:r>
            <a:r>
              <a:rPr lang="en-US"/>
              <a:t>, x</a:t>
            </a:r>
            <a:r>
              <a:rPr baseline="-25000" lang="en-US"/>
              <a:t>2</a:t>
            </a:r>
            <a:r>
              <a:rPr lang="en-US"/>
              <a:t>, ..., x</a:t>
            </a:r>
            <a:r>
              <a:rPr baseline="-25000" lang="en-US"/>
              <a:t>n</a:t>
            </a:r>
            <a:r>
              <a:rPr lang="en-US"/>
              <a:t>] (x</a:t>
            </a:r>
            <a:r>
              <a:rPr baseline="-25000" lang="en-US"/>
              <a:t>i</a:t>
            </a:r>
            <a:r>
              <a:rPr lang="en-US"/>
              <a:t> ∊ R)</a:t>
            </a:r>
            <a:endParaRPr/>
          </a:p>
          <a:p>
            <a:pPr indent="-342900" lvl="1" marL="914400" rtl="0" algn="just">
              <a:spcBef>
                <a:spcPts val="0"/>
              </a:spcBef>
              <a:spcAft>
                <a:spcPts val="0"/>
              </a:spcAft>
              <a:buSzPts val="1800"/>
              <a:buChar char="○"/>
            </a:pPr>
            <a:r>
              <a:rPr lang="en-US"/>
              <a:t>Hàm f cần học là hàm tuyến tính, có dạng y = w</a:t>
            </a:r>
            <a:r>
              <a:rPr baseline="-25000" lang="en-US"/>
              <a:t>0</a:t>
            </a:r>
            <a:r>
              <a:rPr lang="en-US"/>
              <a:t> + w</a:t>
            </a:r>
            <a:r>
              <a:rPr baseline="-25000" lang="en-US"/>
              <a:t>1</a:t>
            </a:r>
            <a:r>
              <a:rPr lang="en-US"/>
              <a:t>x</a:t>
            </a:r>
            <a:r>
              <a:rPr baseline="-25000" lang="en-US"/>
              <a:t>1</a:t>
            </a:r>
            <a:r>
              <a:rPr lang="en-US"/>
              <a:t> + ... + w</a:t>
            </a:r>
            <a:r>
              <a:rPr baseline="-25000" lang="en-US"/>
              <a:t>n</a:t>
            </a:r>
            <a:r>
              <a:rPr lang="en-US"/>
              <a:t>x</a:t>
            </a:r>
            <a:r>
              <a:rPr baseline="-25000" lang="en-US"/>
              <a:t>n</a:t>
            </a:r>
            <a:r>
              <a:rPr lang="en-US"/>
              <a:t> </a:t>
            </a:r>
            <a:r>
              <a:rPr lang="en-US"/>
              <a:t>(w</a:t>
            </a:r>
            <a:r>
              <a:rPr baseline="-25000" lang="en-US"/>
              <a:t>i</a:t>
            </a:r>
            <a:r>
              <a:rPr lang="en-US"/>
              <a:t> ∊ R)</a:t>
            </a:r>
            <a:endParaRPr/>
          </a:p>
          <a:p>
            <a:pPr indent="-342900" lvl="1" marL="914400" rtl="0" algn="just">
              <a:spcBef>
                <a:spcPts val="0"/>
              </a:spcBef>
              <a:spcAft>
                <a:spcPts val="0"/>
              </a:spcAft>
              <a:buSzPts val="1800"/>
              <a:buChar char="○"/>
            </a:pPr>
            <a:r>
              <a:rPr lang="en-US"/>
              <a:t>Tham số cần học w</a:t>
            </a:r>
            <a:r>
              <a:rPr baseline="-25000" lang="en-US"/>
              <a:t>0</a:t>
            </a:r>
            <a:r>
              <a:rPr lang="en-US"/>
              <a:t>, w</a:t>
            </a:r>
            <a:r>
              <a:rPr baseline="-25000" lang="en-US"/>
              <a:t>1</a:t>
            </a:r>
            <a:r>
              <a:rPr lang="en-US"/>
              <a:t>, ..., w</a:t>
            </a:r>
            <a:r>
              <a:rPr baseline="-25000" lang="en-US"/>
              <a:t>n</a:t>
            </a:r>
            <a:endParaRPr/>
          </a:p>
          <a:p>
            <a:pPr indent="0" lvl="0" marL="0" rtl="0" algn="just">
              <a:spcBef>
                <a:spcPts val="750"/>
              </a:spcBef>
              <a:spcAft>
                <a:spcPts val="0"/>
              </a:spcAft>
              <a:buNone/>
            </a:pPr>
            <a:r>
              <a:t/>
            </a:r>
            <a:endParaRPr/>
          </a:p>
          <a:p>
            <a:pPr indent="0" lvl="0" marL="914400" rtl="0" algn="just">
              <a:spcBef>
                <a:spcPts val="750"/>
              </a:spcBef>
              <a:spcAft>
                <a:spcPts val="0"/>
              </a:spcAft>
              <a:buNone/>
            </a:pPr>
            <a:r>
              <a:t/>
            </a:r>
            <a:endParaRPr/>
          </a:p>
        </p:txBody>
      </p:sp>
      <p:pic>
        <p:nvPicPr>
          <p:cNvPr id="113" name="Google Shape;113;g6daebd8e5b_0_30"/>
          <p:cNvPicPr preferRelativeResize="0"/>
          <p:nvPr/>
        </p:nvPicPr>
        <p:blipFill>
          <a:blip r:embed="rId3">
            <a:alphaModFix/>
          </a:blip>
          <a:stretch>
            <a:fillRect/>
          </a:stretch>
        </p:blipFill>
        <p:spPr>
          <a:xfrm>
            <a:off x="2274325" y="2875229"/>
            <a:ext cx="4609099" cy="3456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g6daebd8e5b_0_36"/>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 Giới thiệu bài toán</a:t>
            </a:r>
            <a:endParaRPr/>
          </a:p>
        </p:txBody>
      </p:sp>
      <p:sp>
        <p:nvSpPr>
          <p:cNvPr id="120" name="Google Shape;120;g6daebd8e5b_0_36"/>
          <p:cNvSpPr txBox="1"/>
          <p:nvPr>
            <p:ph idx="1" type="body"/>
          </p:nvPr>
        </p:nvSpPr>
        <p:spPr>
          <a:xfrm>
            <a:off x="191069" y="1346200"/>
            <a:ext cx="8775600" cy="4902300"/>
          </a:xfrm>
          <a:prstGeom prst="rect">
            <a:avLst/>
          </a:prstGeom>
        </p:spPr>
        <p:txBody>
          <a:bodyPr anchorCtr="0" anchor="t" bIns="45700" lIns="91425" spcFirstLastPara="1" rIns="91425" wrap="square" tIns="45700">
            <a:noAutofit/>
          </a:bodyPr>
          <a:lstStyle/>
          <a:p>
            <a:pPr indent="-342900" lvl="0" marL="457200" rtl="0" algn="just">
              <a:spcBef>
                <a:spcPts val="750"/>
              </a:spcBef>
              <a:spcAft>
                <a:spcPts val="0"/>
              </a:spcAft>
              <a:buSzPts val="1800"/>
              <a:buChar char="●"/>
            </a:pPr>
            <a:r>
              <a:rPr lang="en-US"/>
              <a:t>Logistic Regression:</a:t>
            </a:r>
            <a:endParaRPr/>
          </a:p>
          <a:p>
            <a:pPr indent="-342900" lvl="1" marL="914400" rtl="0" algn="just">
              <a:spcBef>
                <a:spcPts val="0"/>
              </a:spcBef>
              <a:spcAft>
                <a:spcPts val="0"/>
              </a:spcAft>
              <a:buSzPts val="1800"/>
              <a:buChar char="○"/>
            </a:pPr>
            <a:r>
              <a:rPr lang="en-US"/>
              <a:t>Bài toán phân loại 2 lớp 0 và 1</a:t>
            </a:r>
            <a:endParaRPr/>
          </a:p>
          <a:p>
            <a:pPr indent="-342900" lvl="1" marL="914400" rtl="0" algn="just">
              <a:spcBef>
                <a:spcPts val="0"/>
              </a:spcBef>
              <a:spcAft>
                <a:spcPts val="0"/>
              </a:spcAft>
              <a:buSzPts val="1800"/>
              <a:buChar char="○"/>
            </a:pPr>
            <a:r>
              <a:rPr lang="en-US"/>
              <a:t>Hàm f cần học là hàm phi tuyến, có dạng y = σ(w</a:t>
            </a:r>
            <a:r>
              <a:rPr baseline="-25000" lang="en-US"/>
              <a:t>0</a:t>
            </a:r>
            <a:r>
              <a:rPr lang="en-US"/>
              <a:t> + w</a:t>
            </a:r>
            <a:r>
              <a:rPr baseline="-25000" lang="en-US"/>
              <a:t>1</a:t>
            </a:r>
            <a:r>
              <a:rPr lang="en-US"/>
              <a:t>x</a:t>
            </a:r>
            <a:r>
              <a:rPr baseline="-25000" lang="en-US"/>
              <a:t>1</a:t>
            </a:r>
            <a:r>
              <a:rPr lang="en-US"/>
              <a:t> + ... + w</a:t>
            </a:r>
            <a:r>
              <a:rPr baseline="-25000" lang="en-US"/>
              <a:t>n</a:t>
            </a:r>
            <a:r>
              <a:rPr lang="en-US"/>
              <a:t>x</a:t>
            </a:r>
            <a:r>
              <a:rPr baseline="-25000" lang="en-US"/>
              <a:t>n</a:t>
            </a:r>
            <a:r>
              <a:rPr lang="en-US"/>
              <a:t> )(w</a:t>
            </a:r>
            <a:r>
              <a:rPr baseline="-25000" lang="en-US"/>
              <a:t>i</a:t>
            </a:r>
            <a:r>
              <a:rPr lang="en-US"/>
              <a:t> ∊ R) với σ là hàm sigmoid</a:t>
            </a:r>
            <a:endParaRPr/>
          </a:p>
          <a:p>
            <a:pPr indent="-342900" lvl="1" marL="914400" rtl="0" algn="just">
              <a:spcBef>
                <a:spcPts val="0"/>
              </a:spcBef>
              <a:spcAft>
                <a:spcPts val="0"/>
              </a:spcAft>
              <a:buSzPts val="1800"/>
              <a:buChar char="○"/>
            </a:pPr>
            <a:r>
              <a:rPr lang="en-US"/>
              <a:t>Đầu ra thay vì là số thực nhận giá trị trên toàn bộ R, sẽ là số thực trong khoảng (0,1) ứng với xác suất mẫu thuộc lớp 0, do đã được đưa qua hàm sigmoid </a:t>
            </a:r>
            <a:endParaRPr/>
          </a:p>
          <a:p>
            <a:pPr indent="-342900" lvl="1" marL="914400" rtl="0" algn="just">
              <a:spcBef>
                <a:spcPts val="0"/>
              </a:spcBef>
              <a:spcAft>
                <a:spcPts val="0"/>
              </a:spcAft>
              <a:buSzPts val="1800"/>
              <a:buChar char="○"/>
            </a:pPr>
            <a:r>
              <a:rPr lang="en-US"/>
              <a:t>Tham số cần học w</a:t>
            </a:r>
            <a:r>
              <a:rPr baseline="-25000" lang="en-US"/>
              <a:t>0</a:t>
            </a:r>
            <a:r>
              <a:rPr lang="en-US"/>
              <a:t>, w</a:t>
            </a:r>
            <a:r>
              <a:rPr baseline="-25000" lang="en-US"/>
              <a:t>1</a:t>
            </a:r>
            <a:r>
              <a:rPr lang="en-US"/>
              <a:t>, ..., w</a:t>
            </a:r>
            <a:r>
              <a:rPr baseline="-25000" lang="en-US"/>
              <a:t>n</a:t>
            </a:r>
            <a:endParaRPr/>
          </a:p>
          <a:p>
            <a:pPr indent="0" lvl="0" marL="914400" rtl="0" algn="just">
              <a:spcBef>
                <a:spcPts val="750"/>
              </a:spcBef>
              <a:spcAft>
                <a:spcPts val="0"/>
              </a:spcAft>
              <a:buNone/>
            </a:pPr>
            <a:r>
              <a:t/>
            </a:r>
            <a:endParaRPr/>
          </a:p>
          <a:p>
            <a:pPr indent="0" lvl="0" marL="914400" rtl="0" algn="just">
              <a:spcBef>
                <a:spcPts val="750"/>
              </a:spcBef>
              <a:spcAft>
                <a:spcPts val="0"/>
              </a:spcAft>
              <a:buNone/>
            </a:pPr>
            <a:r>
              <a:t/>
            </a:r>
            <a:endParaRPr/>
          </a:p>
        </p:txBody>
      </p:sp>
      <p:pic>
        <p:nvPicPr>
          <p:cNvPr id="121" name="Google Shape;121;g6daebd8e5b_0_36"/>
          <p:cNvPicPr preferRelativeResize="0"/>
          <p:nvPr/>
        </p:nvPicPr>
        <p:blipFill>
          <a:blip r:embed="rId3">
            <a:alphaModFix/>
          </a:blip>
          <a:stretch>
            <a:fillRect/>
          </a:stretch>
        </p:blipFill>
        <p:spPr>
          <a:xfrm>
            <a:off x="5129750" y="3733800"/>
            <a:ext cx="3663580" cy="2930875"/>
          </a:xfrm>
          <a:prstGeom prst="rect">
            <a:avLst/>
          </a:prstGeom>
          <a:noFill/>
          <a:ln>
            <a:noFill/>
          </a:ln>
        </p:spPr>
      </p:pic>
      <p:pic>
        <p:nvPicPr>
          <p:cNvPr id="122" name="Google Shape;122;g6daebd8e5b_0_36"/>
          <p:cNvPicPr preferRelativeResize="0"/>
          <p:nvPr/>
        </p:nvPicPr>
        <p:blipFill>
          <a:blip r:embed="rId4">
            <a:alphaModFix/>
          </a:blip>
          <a:stretch>
            <a:fillRect/>
          </a:stretch>
        </p:blipFill>
        <p:spPr>
          <a:xfrm>
            <a:off x="305025" y="3886050"/>
            <a:ext cx="4064900" cy="251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g6daebd8e5b_0_12"/>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II. Phương pháp thực hiện</a:t>
            </a:r>
            <a:endParaRPr/>
          </a:p>
        </p:txBody>
      </p:sp>
      <p:sp>
        <p:nvSpPr>
          <p:cNvPr id="129" name="Google Shape;129;g6daebd8e5b_0_12"/>
          <p:cNvSpPr txBox="1"/>
          <p:nvPr>
            <p:ph idx="1" type="body"/>
          </p:nvPr>
        </p:nvSpPr>
        <p:spPr>
          <a:xfrm>
            <a:off x="191069" y="1346200"/>
            <a:ext cx="8775600" cy="4902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Th</a:t>
            </a:r>
            <a:r>
              <a:rPr lang="en-US"/>
              <a:t>uật toán tuần tự</a:t>
            </a:r>
            <a:endParaRPr/>
          </a:p>
        </p:txBody>
      </p:sp>
      <p:pic>
        <p:nvPicPr>
          <p:cNvPr id="130" name="Google Shape;130;g6daebd8e5b_0_12"/>
          <p:cNvPicPr preferRelativeResize="0"/>
          <p:nvPr/>
        </p:nvPicPr>
        <p:blipFill>
          <a:blip r:embed="rId3">
            <a:alphaModFix/>
          </a:blip>
          <a:stretch>
            <a:fillRect/>
          </a:stretch>
        </p:blipFill>
        <p:spPr>
          <a:xfrm>
            <a:off x="247025" y="2121525"/>
            <a:ext cx="8663701" cy="288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6daebd8e5b_0_45"/>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II. Phương pháp thực hiện</a:t>
            </a:r>
            <a:endParaRPr/>
          </a:p>
        </p:txBody>
      </p:sp>
      <p:sp>
        <p:nvSpPr>
          <p:cNvPr id="137" name="Google Shape;137;g6daebd8e5b_0_45"/>
          <p:cNvSpPr txBox="1"/>
          <p:nvPr>
            <p:ph idx="1" type="body"/>
          </p:nvPr>
        </p:nvSpPr>
        <p:spPr>
          <a:xfrm>
            <a:off x="191069" y="1346200"/>
            <a:ext cx="8775600" cy="4902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Th</a:t>
            </a:r>
            <a:r>
              <a:rPr lang="en-US"/>
              <a:t>uật toán tuần tự</a:t>
            </a:r>
            <a:endParaRPr/>
          </a:p>
          <a:p>
            <a:pPr indent="-342900" lvl="1" marL="914400" rtl="0" algn="l">
              <a:spcBef>
                <a:spcPts val="0"/>
              </a:spcBef>
              <a:spcAft>
                <a:spcPts val="0"/>
              </a:spcAft>
              <a:buSzPts val="1800"/>
              <a:buChar char="○"/>
            </a:pPr>
            <a:r>
              <a:rPr lang="en-US"/>
              <a:t>Linear Regression</a:t>
            </a:r>
            <a:endParaRPr/>
          </a:p>
          <a:p>
            <a:pPr indent="-342900" lvl="2" marL="1371600" rtl="0" algn="l">
              <a:spcBef>
                <a:spcPts val="0"/>
              </a:spcBef>
              <a:spcAft>
                <a:spcPts val="0"/>
              </a:spcAft>
              <a:buSzPts val="1800"/>
              <a:buChar char="■"/>
            </a:pPr>
            <a:r>
              <a:rPr lang="en-US"/>
              <a:t>f 			: 	y_pred = f(w,x) = wx = w</a:t>
            </a:r>
            <a:r>
              <a:rPr baseline="-25000" lang="en-US"/>
              <a:t>0</a:t>
            </a:r>
            <a:r>
              <a:rPr lang="en-US"/>
              <a:t>+w</a:t>
            </a:r>
            <a:r>
              <a:rPr baseline="-25000" lang="en-US"/>
              <a:t>1</a:t>
            </a:r>
            <a:r>
              <a:rPr lang="en-US"/>
              <a:t>x</a:t>
            </a:r>
            <a:r>
              <a:rPr baseline="-25000" lang="en-US"/>
              <a:t>1</a:t>
            </a:r>
            <a:r>
              <a:rPr lang="en-US"/>
              <a:t>+ ... + w</a:t>
            </a:r>
            <a:r>
              <a:rPr baseline="-25000" lang="en-US"/>
              <a:t>n</a:t>
            </a:r>
            <a:r>
              <a:rPr lang="en-US"/>
              <a:t>x</a:t>
            </a:r>
            <a:r>
              <a:rPr baseline="-25000" lang="en-US"/>
              <a:t>n</a:t>
            </a:r>
            <a:r>
              <a:rPr lang="en-US"/>
              <a:t> </a:t>
            </a:r>
            <a:endParaRPr/>
          </a:p>
          <a:p>
            <a:pPr indent="-342900" lvl="2" marL="1371600" rtl="0" algn="l">
              <a:spcBef>
                <a:spcPts val="0"/>
              </a:spcBef>
              <a:spcAft>
                <a:spcPts val="0"/>
              </a:spcAft>
              <a:buSzPts val="1800"/>
              <a:buChar char="■"/>
            </a:pPr>
            <a:r>
              <a:rPr lang="en-US"/>
              <a:t>Loss function 	:	L = (Y- </a:t>
            </a:r>
            <a:r>
              <a:rPr lang="en-US"/>
              <a:t>WX</a:t>
            </a:r>
            <a:r>
              <a:rPr lang="en-US"/>
              <a:t>)</a:t>
            </a:r>
            <a:r>
              <a:rPr baseline="30000" lang="en-US"/>
              <a:t>2</a:t>
            </a:r>
            <a:endParaRPr/>
          </a:p>
          <a:p>
            <a:pPr indent="-342900" lvl="2" marL="1371600" rtl="0" algn="l">
              <a:spcBef>
                <a:spcPts val="0"/>
              </a:spcBef>
              <a:spcAft>
                <a:spcPts val="0"/>
              </a:spcAft>
              <a:buSzPts val="1800"/>
              <a:buChar char="■"/>
            </a:pPr>
            <a:r>
              <a:rPr lang="en-US"/>
              <a:t>Gradient 		:	L'(W) = X</a:t>
            </a:r>
            <a:r>
              <a:rPr baseline="30000" lang="en-US"/>
              <a:t>T</a:t>
            </a:r>
            <a:r>
              <a:rPr lang="en-US"/>
              <a:t>(XW-Y)</a:t>
            </a:r>
            <a:endParaRPr/>
          </a:p>
          <a:p>
            <a:pPr indent="-342900" lvl="1" marL="914400" rtl="0" algn="l">
              <a:spcBef>
                <a:spcPts val="0"/>
              </a:spcBef>
              <a:spcAft>
                <a:spcPts val="0"/>
              </a:spcAft>
              <a:buSzPts val="1800"/>
              <a:buChar char="○"/>
            </a:pPr>
            <a:r>
              <a:rPr lang="en-US"/>
              <a:t>Logistic Regression</a:t>
            </a:r>
            <a:endParaRPr/>
          </a:p>
          <a:p>
            <a:pPr indent="-342900" lvl="2" marL="1371600" rtl="0" algn="l">
              <a:spcBef>
                <a:spcPts val="0"/>
              </a:spcBef>
              <a:spcAft>
                <a:spcPts val="0"/>
              </a:spcAft>
              <a:buSzPts val="1800"/>
              <a:buChar char="■"/>
            </a:pPr>
            <a:r>
              <a:rPr lang="en-US"/>
              <a:t>f			: 	</a:t>
            </a:r>
            <a:r>
              <a:rPr lang="en-US"/>
              <a:t>y_pred = f(w,x) = wx = σ(w</a:t>
            </a:r>
            <a:r>
              <a:rPr baseline="-25000" lang="en-US"/>
              <a:t>0</a:t>
            </a:r>
            <a:r>
              <a:rPr lang="en-US"/>
              <a:t>+w</a:t>
            </a:r>
            <a:r>
              <a:rPr baseline="-25000" lang="en-US"/>
              <a:t>1</a:t>
            </a:r>
            <a:r>
              <a:rPr lang="en-US"/>
              <a:t>x</a:t>
            </a:r>
            <a:r>
              <a:rPr baseline="-25000" lang="en-US"/>
              <a:t>1</a:t>
            </a:r>
            <a:r>
              <a:rPr lang="en-US"/>
              <a:t>+ ... + w</a:t>
            </a:r>
            <a:r>
              <a:rPr baseline="-25000" lang="en-US"/>
              <a:t>n</a:t>
            </a:r>
            <a:r>
              <a:rPr lang="en-US"/>
              <a:t>x</a:t>
            </a:r>
            <a:r>
              <a:rPr baseline="-25000" lang="en-US"/>
              <a:t>n</a:t>
            </a:r>
            <a:r>
              <a:rPr lang="en-US"/>
              <a:t> )</a:t>
            </a:r>
            <a:endParaRPr/>
          </a:p>
          <a:p>
            <a:pPr indent="-342900" lvl="2" marL="1371600" rtl="0" algn="l">
              <a:spcBef>
                <a:spcPts val="0"/>
              </a:spcBef>
              <a:spcAft>
                <a:spcPts val="0"/>
              </a:spcAft>
              <a:buSzPts val="1800"/>
              <a:buChar char="■"/>
            </a:pPr>
            <a:r>
              <a:rPr lang="en-US"/>
              <a:t>Loss function 	:	L = -∑ (y.log(y_pred) + (1-y)*log(1-y_pred))</a:t>
            </a:r>
            <a:endParaRPr/>
          </a:p>
          <a:p>
            <a:pPr indent="-342900" lvl="2" marL="1371600" rtl="0" algn="l">
              <a:spcBef>
                <a:spcPts val="0"/>
              </a:spcBef>
              <a:spcAft>
                <a:spcPts val="0"/>
              </a:spcAft>
              <a:buSzPts val="1800"/>
              <a:buChar char="■"/>
            </a:pPr>
            <a:r>
              <a:rPr lang="en-US"/>
              <a:t>Gradient		:	L'(W) = X</a:t>
            </a:r>
            <a:r>
              <a:rPr baseline="30000" lang="en-US"/>
              <a:t>T</a:t>
            </a:r>
            <a:r>
              <a:rPr lang="en-US"/>
              <a:t>(σ(XW)-Y)</a:t>
            </a:r>
            <a:endParaRPr/>
          </a:p>
          <a:p>
            <a:pPr indent="0" lvl="0" marL="0" rtl="0" algn="l">
              <a:spcBef>
                <a:spcPts val="75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6daebd8e5b_0_18"/>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II. Phương pháp thực hiện</a:t>
            </a:r>
            <a:endParaRPr/>
          </a:p>
        </p:txBody>
      </p:sp>
      <p:sp>
        <p:nvSpPr>
          <p:cNvPr id="144" name="Google Shape;144;g6daebd8e5b_0_18"/>
          <p:cNvSpPr txBox="1"/>
          <p:nvPr>
            <p:ph idx="1" type="body"/>
          </p:nvPr>
        </p:nvSpPr>
        <p:spPr>
          <a:xfrm>
            <a:off x="101662" y="1118350"/>
            <a:ext cx="8447700" cy="39747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Th</a:t>
            </a:r>
            <a:r>
              <a:rPr lang="en-US"/>
              <a:t>uật toán song song</a:t>
            </a:r>
            <a:endParaRPr/>
          </a:p>
          <a:p>
            <a:pPr indent="0" lvl="0" marL="457200" rtl="0" algn="l">
              <a:spcBef>
                <a:spcPts val="750"/>
              </a:spcBef>
              <a:spcAft>
                <a:spcPts val="0"/>
              </a:spcAft>
              <a:buNone/>
            </a:pPr>
            <a:r>
              <a:t/>
            </a:r>
            <a:endParaRPr/>
          </a:p>
        </p:txBody>
      </p:sp>
      <p:pic>
        <p:nvPicPr>
          <p:cNvPr id="145" name="Google Shape;145;g6daebd8e5b_0_18"/>
          <p:cNvPicPr preferRelativeResize="0"/>
          <p:nvPr/>
        </p:nvPicPr>
        <p:blipFill>
          <a:blip r:embed="rId3">
            <a:alphaModFix/>
          </a:blip>
          <a:stretch>
            <a:fillRect/>
          </a:stretch>
        </p:blipFill>
        <p:spPr>
          <a:xfrm>
            <a:off x="412850" y="1664050"/>
            <a:ext cx="8318301" cy="51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g6daebd8e5b_0_24"/>
          <p:cNvSpPr txBox="1"/>
          <p:nvPr>
            <p:ph type="title"/>
          </p:nvPr>
        </p:nvSpPr>
        <p:spPr>
          <a:xfrm>
            <a:off x="191069" y="0"/>
            <a:ext cx="8775600" cy="859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III. Kết quả thực nghiệm</a:t>
            </a:r>
            <a:endParaRPr/>
          </a:p>
        </p:txBody>
      </p:sp>
      <p:sp>
        <p:nvSpPr>
          <p:cNvPr id="152" name="Google Shape;152;g6daebd8e5b_0_24"/>
          <p:cNvSpPr txBox="1"/>
          <p:nvPr>
            <p:ph idx="1" type="body"/>
          </p:nvPr>
        </p:nvSpPr>
        <p:spPr>
          <a:xfrm>
            <a:off x="191069" y="1346200"/>
            <a:ext cx="8775600" cy="4902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L</a:t>
            </a:r>
            <a:r>
              <a:rPr lang="en-US"/>
              <a:t>inear Regression: 24 samples, data dim=2 </a:t>
            </a:r>
            <a:endParaRPr/>
          </a:p>
        </p:txBody>
      </p:sp>
      <p:pic>
        <p:nvPicPr>
          <p:cNvPr id="153" name="Google Shape;153;g6daebd8e5b_0_24" title="Chart"/>
          <p:cNvPicPr preferRelativeResize="0"/>
          <p:nvPr/>
        </p:nvPicPr>
        <p:blipFill>
          <a:blip r:embed="rId3">
            <a:alphaModFix/>
          </a:blip>
          <a:stretch>
            <a:fillRect/>
          </a:stretch>
        </p:blipFill>
        <p:spPr>
          <a:xfrm>
            <a:off x="4802375" y="2589450"/>
            <a:ext cx="4088100" cy="2527799"/>
          </a:xfrm>
          <a:prstGeom prst="rect">
            <a:avLst/>
          </a:prstGeom>
          <a:noFill/>
          <a:ln>
            <a:noFill/>
          </a:ln>
        </p:spPr>
      </p:pic>
      <p:pic>
        <p:nvPicPr>
          <p:cNvPr id="154" name="Google Shape;154;g6daebd8e5b_0_24" title="Chart"/>
          <p:cNvPicPr preferRelativeResize="0"/>
          <p:nvPr/>
        </p:nvPicPr>
        <p:blipFill>
          <a:blip r:embed="rId4">
            <a:alphaModFix/>
          </a:blip>
          <a:stretch>
            <a:fillRect/>
          </a:stretch>
        </p:blipFill>
        <p:spPr>
          <a:xfrm>
            <a:off x="191075" y="2503034"/>
            <a:ext cx="4088100" cy="25278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2016-07-25T07:53:11Z</dcterms:created>
  <dc:creator>Hang</dc:creator>
</cp:coreProperties>
</file>