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71" r:id="rId14"/>
    <p:sldId id="269" r:id="rId15"/>
    <p:sldId id="270"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60B99C-6962-4F86-8F2E-54E34C233091}" v="114" dt="2020-11-15T03:10:40.5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ẦN VĂN HOÀNG" userId="d319a4f2-9327-4838-86c4-f8ed8c1001f4" providerId="ADAL" clId="{1F60B99C-6962-4F86-8F2E-54E34C233091}"/>
    <pc:docChg chg="undo custSel addSld delSld modSld sldOrd">
      <pc:chgData name="TRẦN VĂN HOÀNG" userId="d319a4f2-9327-4838-86c4-f8ed8c1001f4" providerId="ADAL" clId="{1F60B99C-6962-4F86-8F2E-54E34C233091}" dt="2020-11-15T03:10:29.612" v="810" actId="1076"/>
      <pc:docMkLst>
        <pc:docMk/>
      </pc:docMkLst>
      <pc:sldChg chg="ord modTransition">
        <pc:chgData name="TRẦN VĂN HOÀNG" userId="d319a4f2-9327-4838-86c4-f8ed8c1001f4" providerId="ADAL" clId="{1F60B99C-6962-4F86-8F2E-54E34C233091}" dt="2020-11-15T02:59:55.672" v="727"/>
        <pc:sldMkLst>
          <pc:docMk/>
          <pc:sldMk cId="3381155115" sldId="256"/>
        </pc:sldMkLst>
      </pc:sldChg>
      <pc:sldChg chg="ord modTransition">
        <pc:chgData name="TRẦN VĂN HOÀNG" userId="d319a4f2-9327-4838-86c4-f8ed8c1001f4" providerId="ADAL" clId="{1F60B99C-6962-4F86-8F2E-54E34C233091}" dt="2020-11-15T02:59:55.672" v="727"/>
        <pc:sldMkLst>
          <pc:docMk/>
          <pc:sldMk cId="246751051" sldId="257"/>
        </pc:sldMkLst>
      </pc:sldChg>
      <pc:sldChg chg="ord modTransition">
        <pc:chgData name="TRẦN VĂN HOÀNG" userId="d319a4f2-9327-4838-86c4-f8ed8c1001f4" providerId="ADAL" clId="{1F60B99C-6962-4F86-8F2E-54E34C233091}" dt="2020-11-15T02:59:55.672" v="727"/>
        <pc:sldMkLst>
          <pc:docMk/>
          <pc:sldMk cId="1118701638" sldId="258"/>
        </pc:sldMkLst>
      </pc:sldChg>
      <pc:sldChg chg="ord modTransition">
        <pc:chgData name="TRẦN VĂN HOÀNG" userId="d319a4f2-9327-4838-86c4-f8ed8c1001f4" providerId="ADAL" clId="{1F60B99C-6962-4F86-8F2E-54E34C233091}" dt="2020-11-15T02:59:55.672" v="727"/>
        <pc:sldMkLst>
          <pc:docMk/>
          <pc:sldMk cId="1251903550" sldId="259"/>
        </pc:sldMkLst>
      </pc:sldChg>
      <pc:sldChg chg="addSp modSp mod ord modTransition modAnim">
        <pc:chgData name="TRẦN VĂN HOÀNG" userId="d319a4f2-9327-4838-86c4-f8ed8c1001f4" providerId="ADAL" clId="{1F60B99C-6962-4F86-8F2E-54E34C233091}" dt="2020-11-15T03:04:55.471" v="751" actId="115"/>
        <pc:sldMkLst>
          <pc:docMk/>
          <pc:sldMk cId="468298501" sldId="260"/>
        </pc:sldMkLst>
        <pc:spChg chg="mod">
          <ac:chgData name="TRẦN VĂN HOÀNG" userId="d319a4f2-9327-4838-86c4-f8ed8c1001f4" providerId="ADAL" clId="{1F60B99C-6962-4F86-8F2E-54E34C233091}" dt="2020-11-15T03:00:50.608" v="732" actId="20577"/>
          <ac:spMkLst>
            <pc:docMk/>
            <pc:sldMk cId="468298501" sldId="260"/>
            <ac:spMk id="4" creationId="{6E7FED49-A81A-46FF-97CF-A0735ED98BBF}"/>
          </ac:spMkLst>
        </pc:spChg>
        <pc:spChg chg="add mod">
          <ac:chgData name="TRẦN VĂN HOÀNG" userId="d319a4f2-9327-4838-86c4-f8ed8c1001f4" providerId="ADAL" clId="{1F60B99C-6962-4F86-8F2E-54E34C233091}" dt="2020-11-15T03:04:55.471" v="751" actId="115"/>
          <ac:spMkLst>
            <pc:docMk/>
            <pc:sldMk cId="468298501" sldId="260"/>
            <ac:spMk id="5" creationId="{DCA9C29A-5633-4444-9316-ABAAD9680FE4}"/>
          </ac:spMkLst>
        </pc:spChg>
        <pc:spChg chg="add mod">
          <ac:chgData name="TRẦN VĂN HOÀNG" userId="d319a4f2-9327-4838-86c4-f8ed8c1001f4" providerId="ADAL" clId="{1F60B99C-6962-4F86-8F2E-54E34C233091}" dt="2020-11-15T03:02:49.107" v="741" actId="14100"/>
          <ac:spMkLst>
            <pc:docMk/>
            <pc:sldMk cId="468298501" sldId="260"/>
            <ac:spMk id="7" creationId="{270F349B-5973-4090-907F-C847A3DDBAFA}"/>
          </ac:spMkLst>
        </pc:spChg>
        <pc:spChg chg="add mod">
          <ac:chgData name="TRẦN VĂN HOÀNG" userId="d319a4f2-9327-4838-86c4-f8ed8c1001f4" providerId="ADAL" clId="{1F60B99C-6962-4F86-8F2E-54E34C233091}" dt="2020-11-15T03:03:08.297" v="747" actId="1076"/>
          <ac:spMkLst>
            <pc:docMk/>
            <pc:sldMk cId="468298501" sldId="260"/>
            <ac:spMk id="8" creationId="{9FA6B9F6-8A6A-46C0-86B7-F6D150C8DA87}"/>
          </ac:spMkLst>
        </pc:spChg>
      </pc:sldChg>
      <pc:sldChg chg="ord modTransition">
        <pc:chgData name="TRẦN VĂN HOÀNG" userId="d319a4f2-9327-4838-86c4-f8ed8c1001f4" providerId="ADAL" clId="{1F60B99C-6962-4F86-8F2E-54E34C233091}" dt="2020-11-15T02:59:55.672" v="727"/>
        <pc:sldMkLst>
          <pc:docMk/>
          <pc:sldMk cId="759264450" sldId="262"/>
        </pc:sldMkLst>
      </pc:sldChg>
      <pc:sldChg chg="ord modTransition">
        <pc:chgData name="TRẦN VĂN HOÀNG" userId="d319a4f2-9327-4838-86c4-f8ed8c1001f4" providerId="ADAL" clId="{1F60B99C-6962-4F86-8F2E-54E34C233091}" dt="2020-11-15T02:59:55.672" v="727"/>
        <pc:sldMkLst>
          <pc:docMk/>
          <pc:sldMk cId="4250833211" sldId="263"/>
        </pc:sldMkLst>
      </pc:sldChg>
      <pc:sldChg chg="ord modTransition">
        <pc:chgData name="TRẦN VĂN HOÀNG" userId="d319a4f2-9327-4838-86c4-f8ed8c1001f4" providerId="ADAL" clId="{1F60B99C-6962-4F86-8F2E-54E34C233091}" dt="2020-11-15T02:59:55.672" v="727"/>
        <pc:sldMkLst>
          <pc:docMk/>
          <pc:sldMk cId="3244976829" sldId="264"/>
        </pc:sldMkLst>
      </pc:sldChg>
      <pc:sldChg chg="ord modTransition">
        <pc:chgData name="TRẦN VĂN HOÀNG" userId="d319a4f2-9327-4838-86c4-f8ed8c1001f4" providerId="ADAL" clId="{1F60B99C-6962-4F86-8F2E-54E34C233091}" dt="2020-11-15T02:59:55.672" v="727"/>
        <pc:sldMkLst>
          <pc:docMk/>
          <pc:sldMk cId="2841556667" sldId="265"/>
        </pc:sldMkLst>
      </pc:sldChg>
      <pc:sldChg chg="addSp delSp modSp new mod ord modTransition">
        <pc:chgData name="TRẦN VĂN HOÀNG" userId="d319a4f2-9327-4838-86c4-f8ed8c1001f4" providerId="ADAL" clId="{1F60B99C-6962-4F86-8F2E-54E34C233091}" dt="2020-11-15T02:59:55.672" v="727"/>
        <pc:sldMkLst>
          <pc:docMk/>
          <pc:sldMk cId="1330844632" sldId="266"/>
        </pc:sldMkLst>
        <pc:spChg chg="mod">
          <ac:chgData name="TRẦN VĂN HOÀNG" userId="d319a4f2-9327-4838-86c4-f8ed8c1001f4" providerId="ADAL" clId="{1F60B99C-6962-4F86-8F2E-54E34C233091}" dt="2020-11-15T01:57:42.360" v="9" actId="20577"/>
          <ac:spMkLst>
            <pc:docMk/>
            <pc:sldMk cId="1330844632" sldId="266"/>
            <ac:spMk id="2" creationId="{4BF266C3-F949-49E9-94DE-217ED68E21B1}"/>
          </ac:spMkLst>
        </pc:spChg>
        <pc:spChg chg="add mod">
          <ac:chgData name="TRẦN VĂN HOÀNG" userId="d319a4f2-9327-4838-86c4-f8ed8c1001f4" providerId="ADAL" clId="{1F60B99C-6962-4F86-8F2E-54E34C233091}" dt="2020-11-15T02:00:04.940" v="29" actId="1076"/>
          <ac:spMkLst>
            <pc:docMk/>
            <pc:sldMk cId="1330844632" sldId="266"/>
            <ac:spMk id="4" creationId="{61565BEC-C4C0-4EA6-A6F0-A74F56ABC965}"/>
          </ac:spMkLst>
        </pc:spChg>
        <pc:spChg chg="add mod">
          <ac:chgData name="TRẦN VĂN HOÀNG" userId="d319a4f2-9327-4838-86c4-f8ed8c1001f4" providerId="ADAL" clId="{1F60B99C-6962-4F86-8F2E-54E34C233091}" dt="2020-11-15T02:01:32.783" v="60" actId="1076"/>
          <ac:spMkLst>
            <pc:docMk/>
            <pc:sldMk cId="1330844632" sldId="266"/>
            <ac:spMk id="5" creationId="{43299E52-2D8D-4FD5-BE2D-F69A12729F05}"/>
          </ac:spMkLst>
        </pc:spChg>
        <pc:picChg chg="add mod">
          <ac:chgData name="TRẦN VĂN HOÀNG" userId="d319a4f2-9327-4838-86c4-f8ed8c1001f4" providerId="ADAL" clId="{1F60B99C-6962-4F86-8F2E-54E34C233091}" dt="2020-11-15T01:57:53.616" v="11" actId="1076"/>
          <ac:picMkLst>
            <pc:docMk/>
            <pc:sldMk cId="1330844632" sldId="266"/>
            <ac:picMk id="3" creationId="{632E5DD1-83E7-489D-8FD0-92AEEFD023B9}"/>
          </ac:picMkLst>
        </pc:picChg>
        <pc:picChg chg="add mod">
          <ac:chgData name="TRẦN VĂN HOÀNG" userId="d319a4f2-9327-4838-86c4-f8ed8c1001f4" providerId="ADAL" clId="{1F60B99C-6962-4F86-8F2E-54E34C233091}" dt="2020-11-15T02:02:16.712" v="62" actId="1076"/>
          <ac:picMkLst>
            <pc:docMk/>
            <pc:sldMk cId="1330844632" sldId="266"/>
            <ac:picMk id="6" creationId="{7E478243-D438-4334-B1F0-D0F0E5185384}"/>
          </ac:picMkLst>
        </pc:picChg>
        <pc:picChg chg="add del mod">
          <ac:chgData name="TRẦN VĂN HOÀNG" userId="d319a4f2-9327-4838-86c4-f8ed8c1001f4" providerId="ADAL" clId="{1F60B99C-6962-4F86-8F2E-54E34C233091}" dt="2020-11-15T01:58:51.409" v="16" actId="478"/>
          <ac:picMkLst>
            <pc:docMk/>
            <pc:sldMk cId="1330844632" sldId="266"/>
            <ac:picMk id="1026" creationId="{41B77612-47F4-4430-81AE-CF160F0595EE}"/>
          </ac:picMkLst>
        </pc:picChg>
        <pc:picChg chg="add mod">
          <ac:chgData name="TRẦN VĂN HOÀNG" userId="d319a4f2-9327-4838-86c4-f8ed8c1001f4" providerId="ADAL" clId="{1F60B99C-6962-4F86-8F2E-54E34C233091}" dt="2020-11-15T01:59:16.197" v="21" actId="14100"/>
          <ac:picMkLst>
            <pc:docMk/>
            <pc:sldMk cId="1330844632" sldId="266"/>
            <ac:picMk id="1028" creationId="{1FBDED76-C42C-4B01-99CA-34EB13CB6BCF}"/>
          </ac:picMkLst>
        </pc:picChg>
        <pc:picChg chg="add del mod">
          <ac:chgData name="TRẦN VĂN HOÀNG" userId="d319a4f2-9327-4838-86c4-f8ed8c1001f4" providerId="ADAL" clId="{1F60B99C-6962-4F86-8F2E-54E34C233091}" dt="2020-11-15T02:00:31.959" v="30" actId="478"/>
          <ac:picMkLst>
            <pc:docMk/>
            <pc:sldMk cId="1330844632" sldId="266"/>
            <ac:picMk id="1030" creationId="{3E6608C2-DDC9-4F1E-B4DB-36ACF6FD45E7}"/>
          </ac:picMkLst>
        </pc:picChg>
        <pc:picChg chg="add mod">
          <ac:chgData name="TRẦN VĂN HOÀNG" userId="d319a4f2-9327-4838-86c4-f8ed8c1001f4" providerId="ADAL" clId="{1F60B99C-6962-4F86-8F2E-54E34C233091}" dt="2020-11-15T02:01:01.816" v="38" actId="1076"/>
          <ac:picMkLst>
            <pc:docMk/>
            <pc:sldMk cId="1330844632" sldId="266"/>
            <ac:picMk id="1032" creationId="{8A86A352-5E1E-456F-9487-FFC0A99A3C6C}"/>
          </ac:picMkLst>
        </pc:picChg>
      </pc:sldChg>
      <pc:sldChg chg="new del">
        <pc:chgData name="TRẦN VĂN HOÀNG" userId="d319a4f2-9327-4838-86c4-f8ed8c1001f4" providerId="ADAL" clId="{1F60B99C-6962-4F86-8F2E-54E34C233091}" dt="2020-11-15T02:04:26.327" v="66" actId="47"/>
        <pc:sldMkLst>
          <pc:docMk/>
          <pc:sldMk cId="981235580" sldId="267"/>
        </pc:sldMkLst>
      </pc:sldChg>
      <pc:sldChg chg="new del">
        <pc:chgData name="TRẦN VĂN HOÀNG" userId="d319a4f2-9327-4838-86c4-f8ed8c1001f4" providerId="ADAL" clId="{1F60B99C-6962-4F86-8F2E-54E34C233091}" dt="2020-11-15T02:06:32.517" v="68" actId="47"/>
        <pc:sldMkLst>
          <pc:docMk/>
          <pc:sldMk cId="1321863194" sldId="267"/>
        </pc:sldMkLst>
      </pc:sldChg>
      <pc:sldChg chg="addSp modSp new mod ord modTransition">
        <pc:chgData name="TRẦN VĂN HOÀNG" userId="d319a4f2-9327-4838-86c4-f8ed8c1001f4" providerId="ADAL" clId="{1F60B99C-6962-4F86-8F2E-54E34C233091}" dt="2020-11-15T02:59:55.672" v="727"/>
        <pc:sldMkLst>
          <pc:docMk/>
          <pc:sldMk cId="4081963478" sldId="267"/>
        </pc:sldMkLst>
        <pc:spChg chg="mod">
          <ac:chgData name="TRẦN VĂN HOÀNG" userId="d319a4f2-9327-4838-86c4-f8ed8c1001f4" providerId="ADAL" clId="{1F60B99C-6962-4F86-8F2E-54E34C233091}" dt="2020-11-15T02:06:42.003" v="87" actId="20577"/>
          <ac:spMkLst>
            <pc:docMk/>
            <pc:sldMk cId="4081963478" sldId="267"/>
            <ac:spMk id="2" creationId="{210AC872-151D-4DE7-AF82-8B2ED4B59789}"/>
          </ac:spMkLst>
        </pc:spChg>
        <pc:spChg chg="add mod">
          <ac:chgData name="TRẦN VĂN HOÀNG" userId="d319a4f2-9327-4838-86c4-f8ed8c1001f4" providerId="ADAL" clId="{1F60B99C-6962-4F86-8F2E-54E34C233091}" dt="2020-11-15T02:09:08.779" v="110" actId="1076"/>
          <ac:spMkLst>
            <pc:docMk/>
            <pc:sldMk cId="4081963478" sldId="267"/>
            <ac:spMk id="3" creationId="{792E5B41-F723-4CCC-8688-3C4E4B7452D1}"/>
          </ac:spMkLst>
        </pc:spChg>
        <pc:spChg chg="add mod">
          <ac:chgData name="TRẦN VĂN HOÀNG" userId="d319a4f2-9327-4838-86c4-f8ed8c1001f4" providerId="ADAL" clId="{1F60B99C-6962-4F86-8F2E-54E34C233091}" dt="2020-11-15T02:09:08.779" v="110" actId="1076"/>
          <ac:spMkLst>
            <pc:docMk/>
            <pc:sldMk cId="4081963478" sldId="267"/>
            <ac:spMk id="4" creationId="{41D8517C-B6AE-432B-BD29-64273DC49DC9}"/>
          </ac:spMkLst>
        </pc:spChg>
        <pc:spChg chg="add mod">
          <ac:chgData name="TRẦN VĂN HOÀNG" userId="d319a4f2-9327-4838-86c4-f8ed8c1001f4" providerId="ADAL" clId="{1F60B99C-6962-4F86-8F2E-54E34C233091}" dt="2020-11-15T02:09:19.651" v="112" actId="1076"/>
          <ac:spMkLst>
            <pc:docMk/>
            <pc:sldMk cId="4081963478" sldId="267"/>
            <ac:spMk id="5" creationId="{0290F546-2093-4AB9-BE3A-B6A18B5DF77F}"/>
          </ac:spMkLst>
        </pc:spChg>
        <pc:spChg chg="add mod">
          <ac:chgData name="TRẦN VĂN HOÀNG" userId="d319a4f2-9327-4838-86c4-f8ed8c1001f4" providerId="ADAL" clId="{1F60B99C-6962-4F86-8F2E-54E34C233091}" dt="2020-11-15T02:09:19.651" v="112" actId="1076"/>
          <ac:spMkLst>
            <pc:docMk/>
            <pc:sldMk cId="4081963478" sldId="267"/>
            <ac:spMk id="6" creationId="{E84C5053-89D2-4B09-B244-00CA70F5BBE7}"/>
          </ac:spMkLst>
        </pc:spChg>
        <pc:picChg chg="add mod">
          <ac:chgData name="TRẦN VĂN HOÀNG" userId="d319a4f2-9327-4838-86c4-f8ed8c1001f4" providerId="ADAL" clId="{1F60B99C-6962-4F86-8F2E-54E34C233091}" dt="2020-11-15T02:08:15.921" v="98" actId="14100"/>
          <ac:picMkLst>
            <pc:docMk/>
            <pc:sldMk cId="4081963478" sldId="267"/>
            <ac:picMk id="2050" creationId="{A2CB389C-2B7A-41FA-A952-CEA8260DB707}"/>
          </ac:picMkLst>
        </pc:picChg>
        <pc:picChg chg="add mod">
          <ac:chgData name="TRẦN VĂN HOÀNG" userId="d319a4f2-9327-4838-86c4-f8ed8c1001f4" providerId="ADAL" clId="{1F60B99C-6962-4F86-8F2E-54E34C233091}" dt="2020-11-15T02:08:33.339" v="103" actId="1076"/>
          <ac:picMkLst>
            <pc:docMk/>
            <pc:sldMk cId="4081963478" sldId="267"/>
            <ac:picMk id="2052" creationId="{6ECFA611-C6A3-46DD-9DB0-F44D599654BA}"/>
          </ac:picMkLst>
        </pc:picChg>
        <pc:picChg chg="add mod">
          <ac:chgData name="TRẦN VĂN HOÀNG" userId="d319a4f2-9327-4838-86c4-f8ed8c1001f4" providerId="ADAL" clId="{1F60B99C-6962-4F86-8F2E-54E34C233091}" dt="2020-11-15T02:08:39.714" v="105" actId="1076"/>
          <ac:picMkLst>
            <pc:docMk/>
            <pc:sldMk cId="4081963478" sldId="267"/>
            <ac:picMk id="2054" creationId="{4C2D00CC-209D-44FA-9F0E-86BD6DDAD474}"/>
          </ac:picMkLst>
        </pc:picChg>
        <pc:picChg chg="add mod">
          <ac:chgData name="TRẦN VĂN HOÀNG" userId="d319a4f2-9327-4838-86c4-f8ed8c1001f4" providerId="ADAL" clId="{1F60B99C-6962-4F86-8F2E-54E34C233091}" dt="2020-11-15T02:08:54.103" v="108" actId="1076"/>
          <ac:picMkLst>
            <pc:docMk/>
            <pc:sldMk cId="4081963478" sldId="267"/>
            <ac:picMk id="2056" creationId="{5A8F9479-6AF6-470C-8127-CF96B7D9678E}"/>
          </ac:picMkLst>
        </pc:picChg>
      </pc:sldChg>
      <pc:sldChg chg="delSp modSp new mod ord modTransition">
        <pc:chgData name="TRẦN VĂN HOÀNG" userId="d319a4f2-9327-4838-86c4-f8ed8c1001f4" providerId="ADAL" clId="{1F60B99C-6962-4F86-8F2E-54E34C233091}" dt="2020-11-15T02:59:55.672" v="727"/>
        <pc:sldMkLst>
          <pc:docMk/>
          <pc:sldMk cId="2829251289" sldId="268"/>
        </pc:sldMkLst>
        <pc:spChg chg="mod">
          <ac:chgData name="TRẦN VĂN HOÀNG" userId="d319a4f2-9327-4838-86c4-f8ed8c1001f4" providerId="ADAL" clId="{1F60B99C-6962-4F86-8F2E-54E34C233091}" dt="2020-11-15T02:10:39.397" v="137" actId="255"/>
          <ac:spMkLst>
            <pc:docMk/>
            <pc:sldMk cId="2829251289" sldId="268"/>
            <ac:spMk id="2" creationId="{40421242-C32E-4229-9128-A2DD235BA380}"/>
          </ac:spMkLst>
        </pc:spChg>
        <pc:spChg chg="del">
          <ac:chgData name="TRẦN VĂN HOÀNG" userId="d319a4f2-9327-4838-86c4-f8ed8c1001f4" providerId="ADAL" clId="{1F60B99C-6962-4F86-8F2E-54E34C233091}" dt="2020-11-15T02:10:41.468" v="138" actId="478"/>
          <ac:spMkLst>
            <pc:docMk/>
            <pc:sldMk cId="2829251289" sldId="268"/>
            <ac:spMk id="3" creationId="{1C2FB0F4-59D6-4248-993F-6BC6F720936D}"/>
          </ac:spMkLst>
        </pc:spChg>
      </pc:sldChg>
      <pc:sldChg chg="addSp modSp new mod ord modTransition">
        <pc:chgData name="TRẦN VĂN HOÀNG" userId="d319a4f2-9327-4838-86c4-f8ed8c1001f4" providerId="ADAL" clId="{1F60B99C-6962-4F86-8F2E-54E34C233091}" dt="2020-11-15T02:59:55.672" v="727"/>
        <pc:sldMkLst>
          <pc:docMk/>
          <pc:sldMk cId="92743368" sldId="269"/>
        </pc:sldMkLst>
        <pc:spChg chg="mod">
          <ac:chgData name="TRẦN VĂN HOÀNG" userId="d319a4f2-9327-4838-86c4-f8ed8c1001f4" providerId="ADAL" clId="{1F60B99C-6962-4F86-8F2E-54E34C233091}" dt="2020-11-15T02:11:09.679" v="160" actId="20577"/>
          <ac:spMkLst>
            <pc:docMk/>
            <pc:sldMk cId="92743368" sldId="269"/>
            <ac:spMk id="2" creationId="{566A3155-C45E-4F0C-86EB-7FE63E3B425C}"/>
          </ac:spMkLst>
        </pc:spChg>
        <pc:picChg chg="add mod">
          <ac:chgData name="TRẦN VĂN HOÀNG" userId="d319a4f2-9327-4838-86c4-f8ed8c1001f4" providerId="ADAL" clId="{1F60B99C-6962-4F86-8F2E-54E34C233091}" dt="2020-11-15T02:12:14.082" v="162" actId="1076"/>
          <ac:picMkLst>
            <pc:docMk/>
            <pc:sldMk cId="92743368" sldId="269"/>
            <ac:picMk id="3" creationId="{49254F28-818F-46F1-8B6A-0598A110A1AE}"/>
          </ac:picMkLst>
        </pc:picChg>
        <pc:picChg chg="add mod">
          <ac:chgData name="TRẦN VĂN HOÀNG" userId="d319a4f2-9327-4838-86c4-f8ed8c1001f4" providerId="ADAL" clId="{1F60B99C-6962-4F86-8F2E-54E34C233091}" dt="2020-11-15T02:14:19.217" v="165" actId="1076"/>
          <ac:picMkLst>
            <pc:docMk/>
            <pc:sldMk cId="92743368" sldId="269"/>
            <ac:picMk id="4" creationId="{74132121-984A-4633-A369-303FF89BA81B}"/>
          </ac:picMkLst>
        </pc:picChg>
      </pc:sldChg>
      <pc:sldChg chg="addSp delSp modSp new mod ord modTransition">
        <pc:chgData name="TRẦN VĂN HOÀNG" userId="d319a4f2-9327-4838-86c4-f8ed8c1001f4" providerId="ADAL" clId="{1F60B99C-6962-4F86-8F2E-54E34C233091}" dt="2020-11-15T03:10:29.612" v="810" actId="1076"/>
        <pc:sldMkLst>
          <pc:docMk/>
          <pc:sldMk cId="2303731067" sldId="270"/>
        </pc:sldMkLst>
        <pc:spChg chg="mod">
          <ac:chgData name="TRẦN VĂN HOÀNG" userId="d319a4f2-9327-4838-86c4-f8ed8c1001f4" providerId="ADAL" clId="{1F60B99C-6962-4F86-8F2E-54E34C233091}" dt="2020-11-15T02:25:41.082" v="305" actId="20577"/>
          <ac:spMkLst>
            <pc:docMk/>
            <pc:sldMk cId="2303731067" sldId="270"/>
            <ac:spMk id="2" creationId="{2B9782B0-C98F-45E5-919D-E50A8821F5E9}"/>
          </ac:spMkLst>
        </pc:spChg>
        <pc:spChg chg="add mod">
          <ac:chgData name="TRẦN VĂN HOÀNG" userId="d319a4f2-9327-4838-86c4-f8ed8c1001f4" providerId="ADAL" clId="{1F60B99C-6962-4F86-8F2E-54E34C233091}" dt="2020-11-15T03:10:29.612" v="810" actId="1076"/>
          <ac:spMkLst>
            <pc:docMk/>
            <pc:sldMk cId="2303731067" sldId="270"/>
            <ac:spMk id="6" creationId="{7146D2C8-0760-44A8-ADE5-C71B8F4D56C1}"/>
          </ac:spMkLst>
        </pc:spChg>
        <pc:picChg chg="add mod">
          <ac:chgData name="TRẦN VĂN HOÀNG" userId="d319a4f2-9327-4838-86c4-f8ed8c1001f4" providerId="ADAL" clId="{1F60B99C-6962-4F86-8F2E-54E34C233091}" dt="2020-11-15T02:27:28.194" v="317" actId="1076"/>
          <ac:picMkLst>
            <pc:docMk/>
            <pc:sldMk cId="2303731067" sldId="270"/>
            <ac:picMk id="3" creationId="{014E1C53-39C4-405F-836B-79CC5DDD77CF}"/>
          </ac:picMkLst>
        </pc:picChg>
        <pc:picChg chg="add del mod">
          <ac:chgData name="TRẦN VĂN HOÀNG" userId="d319a4f2-9327-4838-86c4-f8ed8c1001f4" providerId="ADAL" clId="{1F60B99C-6962-4F86-8F2E-54E34C233091}" dt="2020-11-15T02:30:06.655" v="318" actId="478"/>
          <ac:picMkLst>
            <pc:docMk/>
            <pc:sldMk cId="2303731067" sldId="270"/>
            <ac:picMk id="4" creationId="{A157FDE2-56E8-44B7-88D2-977BEB67A32B}"/>
          </ac:picMkLst>
        </pc:picChg>
        <pc:picChg chg="add mod">
          <ac:chgData name="TRẦN VĂN HOÀNG" userId="d319a4f2-9327-4838-86c4-f8ed8c1001f4" providerId="ADAL" clId="{1F60B99C-6962-4F86-8F2E-54E34C233091}" dt="2020-11-15T02:30:23.029" v="329" actId="1035"/>
          <ac:picMkLst>
            <pc:docMk/>
            <pc:sldMk cId="2303731067" sldId="270"/>
            <ac:picMk id="5" creationId="{26F8A0CE-6ADB-4B3C-ABD1-A141269A6FF0}"/>
          </ac:picMkLst>
        </pc:picChg>
      </pc:sldChg>
      <pc:sldChg chg="addSp delSp modSp new mod ord modTransition">
        <pc:chgData name="TRẦN VĂN HOÀNG" userId="d319a4f2-9327-4838-86c4-f8ed8c1001f4" providerId="ADAL" clId="{1F60B99C-6962-4F86-8F2E-54E34C233091}" dt="2020-11-15T02:59:55.672" v="727"/>
        <pc:sldMkLst>
          <pc:docMk/>
          <pc:sldMk cId="228614914" sldId="271"/>
        </pc:sldMkLst>
        <pc:spChg chg="mod">
          <ac:chgData name="TRẦN VĂN HOÀNG" userId="d319a4f2-9327-4838-86c4-f8ed8c1001f4" providerId="ADAL" clId="{1F60B99C-6962-4F86-8F2E-54E34C233091}" dt="2020-11-15T02:15:35.588" v="200" actId="20577"/>
          <ac:spMkLst>
            <pc:docMk/>
            <pc:sldMk cId="228614914" sldId="271"/>
            <ac:spMk id="2" creationId="{E0D812B1-84AD-423F-92C3-7E182929CC34}"/>
          </ac:spMkLst>
        </pc:spChg>
        <pc:spChg chg="add mod">
          <ac:chgData name="TRẦN VĂN HOÀNG" userId="d319a4f2-9327-4838-86c4-f8ed8c1001f4" providerId="ADAL" clId="{1F60B99C-6962-4F86-8F2E-54E34C233091}" dt="2020-11-15T02:17:45.621" v="224" actId="14100"/>
          <ac:spMkLst>
            <pc:docMk/>
            <pc:sldMk cId="228614914" sldId="271"/>
            <ac:spMk id="3" creationId="{30F5A79D-9AF9-487C-8746-D2355A487F89}"/>
          </ac:spMkLst>
        </pc:spChg>
        <pc:picChg chg="add del mod">
          <ac:chgData name="TRẦN VĂN HOÀNG" userId="d319a4f2-9327-4838-86c4-f8ed8c1001f4" providerId="ADAL" clId="{1F60B99C-6962-4F86-8F2E-54E34C233091}" dt="2020-11-15T02:22:41.630" v="237" actId="478"/>
          <ac:picMkLst>
            <pc:docMk/>
            <pc:sldMk cId="228614914" sldId="271"/>
            <ac:picMk id="4" creationId="{94DE2081-1615-427C-960B-BDD087E419ED}"/>
          </ac:picMkLst>
        </pc:picChg>
        <pc:picChg chg="add mod">
          <ac:chgData name="TRẦN VĂN HOÀNG" userId="d319a4f2-9327-4838-86c4-f8ed8c1001f4" providerId="ADAL" clId="{1F60B99C-6962-4F86-8F2E-54E34C233091}" dt="2020-11-15T02:22:49.983" v="239" actId="1076"/>
          <ac:picMkLst>
            <pc:docMk/>
            <pc:sldMk cId="228614914" sldId="271"/>
            <ac:picMk id="5" creationId="{52DDF7BD-9257-4F30-BA2A-87110A649FA9}"/>
          </ac:picMkLst>
        </pc:picChg>
        <pc:picChg chg="add del mod">
          <ac:chgData name="TRẦN VĂN HOÀNG" userId="d319a4f2-9327-4838-86c4-f8ed8c1001f4" providerId="ADAL" clId="{1F60B99C-6962-4F86-8F2E-54E34C233091}" dt="2020-11-15T02:19:14.029" v="227" actId="478"/>
          <ac:picMkLst>
            <pc:docMk/>
            <pc:sldMk cId="228614914" sldId="271"/>
            <ac:picMk id="3074" creationId="{DD8510D4-AB98-44A1-B051-6CFBD4AABDD0}"/>
          </ac:picMkLst>
        </pc:picChg>
        <pc:picChg chg="add mod">
          <ac:chgData name="TRẦN VĂN HOÀNG" userId="d319a4f2-9327-4838-86c4-f8ed8c1001f4" providerId="ADAL" clId="{1F60B99C-6962-4F86-8F2E-54E34C233091}" dt="2020-11-15T02:19:35.031" v="233" actId="1076"/>
          <ac:picMkLst>
            <pc:docMk/>
            <pc:sldMk cId="228614914" sldId="271"/>
            <ac:picMk id="3076" creationId="{7E9AAF5B-AB6A-4E16-8455-CB55C63B1F10}"/>
          </ac:picMkLst>
        </pc:picChg>
      </pc:sldChg>
      <pc:sldChg chg="addSp modSp new mod ord modTransition">
        <pc:chgData name="TRẦN VĂN HOÀNG" userId="d319a4f2-9327-4838-86c4-f8ed8c1001f4" providerId="ADAL" clId="{1F60B99C-6962-4F86-8F2E-54E34C233091}" dt="2020-11-15T02:59:55.672" v="727"/>
        <pc:sldMkLst>
          <pc:docMk/>
          <pc:sldMk cId="300211739" sldId="272"/>
        </pc:sldMkLst>
        <pc:spChg chg="mod">
          <ac:chgData name="TRẦN VĂN HOÀNG" userId="d319a4f2-9327-4838-86c4-f8ed8c1001f4" providerId="ADAL" clId="{1F60B99C-6962-4F86-8F2E-54E34C233091}" dt="2020-11-15T02:30:56.836" v="345" actId="20577"/>
          <ac:spMkLst>
            <pc:docMk/>
            <pc:sldMk cId="300211739" sldId="272"/>
            <ac:spMk id="2" creationId="{975156EC-8261-4BD0-8FB4-DC72A6F346CF}"/>
          </ac:spMkLst>
        </pc:spChg>
        <pc:spChg chg="add mod">
          <ac:chgData name="TRẦN VĂN HOÀNG" userId="d319a4f2-9327-4838-86c4-f8ed8c1001f4" providerId="ADAL" clId="{1F60B99C-6962-4F86-8F2E-54E34C233091}" dt="2020-11-15T02:39:05.110" v="444" actId="1076"/>
          <ac:spMkLst>
            <pc:docMk/>
            <pc:sldMk cId="300211739" sldId="272"/>
            <ac:spMk id="4" creationId="{2D505442-BCA1-44CF-86BA-BC076045B2C8}"/>
          </ac:spMkLst>
        </pc:spChg>
        <pc:graphicFrameChg chg="add mod modGraphic">
          <ac:chgData name="TRẦN VĂN HOÀNG" userId="d319a4f2-9327-4838-86c4-f8ed8c1001f4" providerId="ADAL" clId="{1F60B99C-6962-4F86-8F2E-54E34C233091}" dt="2020-11-15T02:37:40.725" v="398" actId="122"/>
          <ac:graphicFrameMkLst>
            <pc:docMk/>
            <pc:sldMk cId="300211739" sldId="272"/>
            <ac:graphicFrameMk id="3" creationId="{B303464D-B3B8-43B5-A26B-8FF7C3013BD9}"/>
          </ac:graphicFrameMkLst>
        </pc:graphicFrameChg>
      </pc:sldChg>
      <pc:sldChg chg="addSp delSp modSp new mod ord modTransition">
        <pc:chgData name="TRẦN VĂN HOÀNG" userId="d319a4f2-9327-4838-86c4-f8ed8c1001f4" providerId="ADAL" clId="{1F60B99C-6962-4F86-8F2E-54E34C233091}" dt="2020-11-15T02:59:55.672" v="727"/>
        <pc:sldMkLst>
          <pc:docMk/>
          <pc:sldMk cId="3336981042" sldId="273"/>
        </pc:sldMkLst>
        <pc:spChg chg="mod">
          <ac:chgData name="TRẦN VĂN HOÀNG" userId="d319a4f2-9327-4838-86c4-f8ed8c1001f4" providerId="ADAL" clId="{1F60B99C-6962-4F86-8F2E-54E34C233091}" dt="2020-11-15T02:40:24.927" v="470" actId="20577"/>
          <ac:spMkLst>
            <pc:docMk/>
            <pc:sldMk cId="3336981042" sldId="273"/>
            <ac:spMk id="2" creationId="{7B1D8074-D0B9-44EC-8E1E-FC5B32A543E6}"/>
          </ac:spMkLst>
        </pc:spChg>
        <pc:spChg chg="add del mod">
          <ac:chgData name="TRẦN VĂN HOÀNG" userId="d319a4f2-9327-4838-86c4-f8ed8c1001f4" providerId="ADAL" clId="{1F60B99C-6962-4F86-8F2E-54E34C233091}" dt="2020-11-15T02:42:50.948" v="474" actId="478"/>
          <ac:spMkLst>
            <pc:docMk/>
            <pc:sldMk cId="3336981042" sldId="273"/>
            <ac:spMk id="4" creationId="{117D4482-BE71-4DC3-8DEF-32BE76941183}"/>
          </ac:spMkLst>
        </pc:spChg>
        <pc:spChg chg="add mod">
          <ac:chgData name="TRẦN VĂN HOÀNG" userId="d319a4f2-9327-4838-86c4-f8ed8c1001f4" providerId="ADAL" clId="{1F60B99C-6962-4F86-8F2E-54E34C233091}" dt="2020-11-15T02:44:18.219" v="514" actId="113"/>
          <ac:spMkLst>
            <pc:docMk/>
            <pc:sldMk cId="3336981042" sldId="273"/>
            <ac:spMk id="6" creationId="{7BF09604-DF0B-4936-97F3-CB7BF6796FE4}"/>
          </ac:spMkLst>
        </pc:spChg>
        <pc:spChg chg="add del">
          <ac:chgData name="TRẦN VĂN HOÀNG" userId="d319a4f2-9327-4838-86c4-f8ed8c1001f4" providerId="ADAL" clId="{1F60B99C-6962-4F86-8F2E-54E34C233091}" dt="2020-11-15T02:43:40.095" v="480"/>
          <ac:spMkLst>
            <pc:docMk/>
            <pc:sldMk cId="3336981042" sldId="273"/>
            <ac:spMk id="7" creationId="{BB13EB82-8490-4E1B-B607-AC37EFCE4C68}"/>
          </ac:spMkLst>
        </pc:spChg>
        <pc:spChg chg="add mod">
          <ac:chgData name="TRẦN VĂN HOÀNG" userId="d319a4f2-9327-4838-86c4-f8ed8c1001f4" providerId="ADAL" clId="{1F60B99C-6962-4F86-8F2E-54E34C233091}" dt="2020-11-15T02:45:00.011" v="530" actId="1076"/>
          <ac:spMkLst>
            <pc:docMk/>
            <pc:sldMk cId="3336981042" sldId="273"/>
            <ac:spMk id="8" creationId="{31B9C97B-73F2-44FE-BD7F-7A418EDB4D88}"/>
          </ac:spMkLst>
        </pc:spChg>
        <pc:picChg chg="add mod">
          <ac:chgData name="TRẦN VĂN HOÀNG" userId="d319a4f2-9327-4838-86c4-f8ed8c1001f4" providerId="ADAL" clId="{1F60B99C-6962-4F86-8F2E-54E34C233091}" dt="2020-11-15T02:44:26.291" v="515" actId="1076"/>
          <ac:picMkLst>
            <pc:docMk/>
            <pc:sldMk cId="3336981042" sldId="273"/>
            <ac:picMk id="5" creationId="{9DF80E02-6E67-4B50-95BC-9FC40405DE18}"/>
          </ac:picMkLst>
        </pc:picChg>
      </pc:sldChg>
      <pc:sldChg chg="addSp modSp new mod ord modTransition">
        <pc:chgData name="TRẦN VĂN HOÀNG" userId="d319a4f2-9327-4838-86c4-f8ed8c1001f4" providerId="ADAL" clId="{1F60B99C-6962-4F86-8F2E-54E34C233091}" dt="2020-11-15T02:59:55.672" v="727"/>
        <pc:sldMkLst>
          <pc:docMk/>
          <pc:sldMk cId="3369327129" sldId="274"/>
        </pc:sldMkLst>
        <pc:spChg chg="mod">
          <ac:chgData name="TRẦN VĂN HOÀNG" userId="d319a4f2-9327-4838-86c4-f8ed8c1001f4" providerId="ADAL" clId="{1F60B99C-6962-4F86-8F2E-54E34C233091}" dt="2020-11-15T02:58:43.398" v="717" actId="2711"/>
          <ac:spMkLst>
            <pc:docMk/>
            <pc:sldMk cId="3369327129" sldId="274"/>
            <ac:spMk id="2" creationId="{6A17415B-875E-45E2-A836-63415DD75174}"/>
          </ac:spMkLst>
        </pc:spChg>
        <pc:spChg chg="add mod">
          <ac:chgData name="TRẦN VĂN HOÀNG" userId="d319a4f2-9327-4838-86c4-f8ed8c1001f4" providerId="ADAL" clId="{1F60B99C-6962-4F86-8F2E-54E34C233091}" dt="2020-11-15T02:58:43.398" v="717" actId="2711"/>
          <ac:spMkLst>
            <pc:docMk/>
            <pc:sldMk cId="3369327129" sldId="274"/>
            <ac:spMk id="4" creationId="{C441774C-7FA1-4360-AC2D-92EF6950CB47}"/>
          </ac:spMkLst>
        </pc:spChg>
        <pc:spChg chg="add mod">
          <ac:chgData name="TRẦN VĂN HOÀNG" userId="d319a4f2-9327-4838-86c4-f8ed8c1001f4" providerId="ADAL" clId="{1F60B99C-6962-4F86-8F2E-54E34C233091}" dt="2020-11-15T02:58:43.398" v="717" actId="2711"/>
          <ac:spMkLst>
            <pc:docMk/>
            <pc:sldMk cId="3369327129" sldId="274"/>
            <ac:spMk id="6" creationId="{2387E947-AF10-4CAB-9D4F-9FCCD157203C}"/>
          </ac:spMkLst>
        </pc:spChg>
        <pc:picChg chg="add mod">
          <ac:chgData name="TRẦN VĂN HOÀNG" userId="d319a4f2-9327-4838-86c4-f8ed8c1001f4" providerId="ADAL" clId="{1F60B99C-6962-4F86-8F2E-54E34C233091}" dt="2020-11-15T02:54:15.265" v="613" actId="1076"/>
          <ac:picMkLst>
            <pc:docMk/>
            <pc:sldMk cId="3369327129" sldId="274"/>
            <ac:picMk id="3" creationId="{830BD9E2-AEF6-4F87-9AD7-A6581B04C151}"/>
          </ac:picMkLst>
        </pc:picChg>
        <pc:picChg chg="add mod">
          <ac:chgData name="TRẦN VĂN HOÀNG" userId="d319a4f2-9327-4838-86c4-f8ed8c1001f4" providerId="ADAL" clId="{1F60B99C-6962-4F86-8F2E-54E34C233091}" dt="2020-11-15T02:55:44.568" v="649" actId="1076"/>
          <ac:picMkLst>
            <pc:docMk/>
            <pc:sldMk cId="3369327129" sldId="274"/>
            <ac:picMk id="5" creationId="{979C5BD6-5CFF-4BAE-8B8E-9025724395B0}"/>
          </ac:picMkLst>
        </pc:picChg>
      </pc:sldChg>
      <pc:sldChg chg="delSp modSp new mod ord modTransition">
        <pc:chgData name="TRẦN VĂN HOÀNG" userId="d319a4f2-9327-4838-86c4-f8ed8c1001f4" providerId="ADAL" clId="{1F60B99C-6962-4F86-8F2E-54E34C233091}" dt="2020-11-15T02:59:55.672" v="727"/>
        <pc:sldMkLst>
          <pc:docMk/>
          <pc:sldMk cId="3603258338" sldId="275"/>
        </pc:sldMkLst>
        <pc:spChg chg="mod">
          <ac:chgData name="TRẦN VĂN HOÀNG" userId="d319a4f2-9327-4838-86c4-f8ed8c1001f4" providerId="ADAL" clId="{1F60B99C-6962-4F86-8F2E-54E34C233091}" dt="2020-11-15T02:58:46.506" v="718" actId="2711"/>
          <ac:spMkLst>
            <pc:docMk/>
            <pc:sldMk cId="3603258338" sldId="275"/>
            <ac:spMk id="2" creationId="{020E231F-2ED8-4DD7-B459-17252C1237AF}"/>
          </ac:spMkLst>
        </pc:spChg>
        <pc:spChg chg="del">
          <ac:chgData name="TRẦN VĂN HOÀNG" userId="d319a4f2-9327-4838-86c4-f8ed8c1001f4" providerId="ADAL" clId="{1F60B99C-6962-4F86-8F2E-54E34C233091}" dt="2020-11-15T02:56:23.134" v="651" actId="478"/>
          <ac:spMkLst>
            <pc:docMk/>
            <pc:sldMk cId="3603258338" sldId="275"/>
            <ac:spMk id="3" creationId="{2572009B-0AD5-49D6-882A-7A25426E21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0C647-A69E-403F-9AF4-1524B6BD74BC}" type="datetimeFigureOut">
              <a:rPr lang="en-US" smtClean="0"/>
              <a:t>11/15/2020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91DF4-9B0A-4228-9190-A726C753AA26}" type="slidenum">
              <a:rPr lang="en-US" smtClean="0"/>
              <a:t>‹#›</a:t>
            </a:fld>
            <a:endParaRPr lang="en-US"/>
          </a:p>
        </p:txBody>
      </p:sp>
    </p:spTree>
    <p:extLst>
      <p:ext uri="{BB962C8B-B14F-4D97-AF65-F5344CB8AC3E}">
        <p14:creationId xmlns:p14="http://schemas.microsoft.com/office/powerpoint/2010/main" val="3936662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5C0038-9836-4DBA-B0D6-BD2B2DB26493}" type="datetime1">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1D407-4553-44BA-A8F5-861F02AAE1B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50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D76C8-53A4-4C1C-A27C-8314D5FA3546}" type="datetime1">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1D407-4553-44BA-A8F5-861F02AAE1B0}" type="slidenum">
              <a:rPr lang="en-US" smtClean="0"/>
              <a:t>‹#›</a:t>
            </a:fld>
            <a:endParaRPr lang="en-US"/>
          </a:p>
        </p:txBody>
      </p:sp>
    </p:spTree>
    <p:extLst>
      <p:ext uri="{BB962C8B-B14F-4D97-AF65-F5344CB8AC3E}">
        <p14:creationId xmlns:p14="http://schemas.microsoft.com/office/powerpoint/2010/main" val="3869078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5F287E-3B5A-4A04-92DA-C13DF7F5267C}" type="datetime1">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1D407-4553-44BA-A8F5-861F02AAE1B0}" type="slidenum">
              <a:rPr lang="en-US" smtClean="0"/>
              <a:t>‹#›</a:t>
            </a:fld>
            <a:endParaRPr lang="en-US"/>
          </a:p>
        </p:txBody>
      </p:sp>
    </p:spTree>
    <p:extLst>
      <p:ext uri="{BB962C8B-B14F-4D97-AF65-F5344CB8AC3E}">
        <p14:creationId xmlns:p14="http://schemas.microsoft.com/office/powerpoint/2010/main" val="2017781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C55DCD-D740-432D-93CA-220BD540CB08}" type="datetime1">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1D407-4553-44BA-A8F5-861F02AAE1B0}" type="slidenum">
              <a:rPr lang="en-US" smtClean="0"/>
              <a:t>‹#›</a:t>
            </a:fld>
            <a:endParaRPr lang="en-US"/>
          </a:p>
        </p:txBody>
      </p:sp>
    </p:spTree>
    <p:extLst>
      <p:ext uri="{BB962C8B-B14F-4D97-AF65-F5344CB8AC3E}">
        <p14:creationId xmlns:p14="http://schemas.microsoft.com/office/powerpoint/2010/main" val="365987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01510-F81F-4BEB-BFA5-4C7C39F69EAA}" type="datetime1">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1D407-4553-44BA-A8F5-861F02AAE1B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24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260191-7A85-41B8-A12C-AFE435D0490A}" type="datetime1">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1D407-4553-44BA-A8F5-861F02AAE1B0}" type="slidenum">
              <a:rPr lang="en-US" smtClean="0"/>
              <a:t>‹#›</a:t>
            </a:fld>
            <a:endParaRPr lang="en-US"/>
          </a:p>
        </p:txBody>
      </p:sp>
    </p:spTree>
    <p:extLst>
      <p:ext uri="{BB962C8B-B14F-4D97-AF65-F5344CB8AC3E}">
        <p14:creationId xmlns:p14="http://schemas.microsoft.com/office/powerpoint/2010/main" val="3022639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AD5174-876B-4609-AEC6-5AB0C363CA41}" type="datetime1">
              <a:rPr lang="en-US" smtClean="0"/>
              <a:t>11/15/2020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1D407-4553-44BA-A8F5-861F02AAE1B0}" type="slidenum">
              <a:rPr lang="en-US" smtClean="0"/>
              <a:t>‹#›</a:t>
            </a:fld>
            <a:endParaRPr lang="en-US"/>
          </a:p>
        </p:txBody>
      </p:sp>
    </p:spTree>
    <p:extLst>
      <p:ext uri="{BB962C8B-B14F-4D97-AF65-F5344CB8AC3E}">
        <p14:creationId xmlns:p14="http://schemas.microsoft.com/office/powerpoint/2010/main" val="109344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2F559B-8782-408A-9F10-78F97B380268}" type="datetime1">
              <a:rPr lang="en-US" smtClean="0"/>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1D407-4553-44BA-A8F5-861F02AAE1B0}" type="slidenum">
              <a:rPr lang="en-US" smtClean="0"/>
              <a:t>‹#›</a:t>
            </a:fld>
            <a:endParaRPr lang="en-US"/>
          </a:p>
        </p:txBody>
      </p:sp>
    </p:spTree>
    <p:extLst>
      <p:ext uri="{BB962C8B-B14F-4D97-AF65-F5344CB8AC3E}">
        <p14:creationId xmlns:p14="http://schemas.microsoft.com/office/powerpoint/2010/main" val="3256590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E5A620-7F9C-4713-B8B5-5A5612C1C7AA}" type="datetime1">
              <a:rPr lang="en-US" smtClean="0"/>
              <a:t>11/15/2020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2D1D407-4553-44BA-A8F5-861F02AAE1B0}" type="slidenum">
              <a:rPr lang="en-US" smtClean="0"/>
              <a:t>‹#›</a:t>
            </a:fld>
            <a:endParaRPr lang="en-US"/>
          </a:p>
        </p:txBody>
      </p:sp>
    </p:spTree>
    <p:extLst>
      <p:ext uri="{BB962C8B-B14F-4D97-AF65-F5344CB8AC3E}">
        <p14:creationId xmlns:p14="http://schemas.microsoft.com/office/powerpoint/2010/main" val="1619495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8DA1A8-CFE2-42B3-B8FE-D85894B88BFC}" type="datetime1">
              <a:rPr lang="en-US" smtClean="0"/>
              <a:t>11/15/2020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2D1D407-4553-44BA-A8F5-861F02AAE1B0}" type="slidenum">
              <a:rPr lang="en-US" smtClean="0"/>
              <a:t>‹#›</a:t>
            </a:fld>
            <a:endParaRPr lang="en-US"/>
          </a:p>
        </p:txBody>
      </p:sp>
    </p:spTree>
    <p:extLst>
      <p:ext uri="{BB962C8B-B14F-4D97-AF65-F5344CB8AC3E}">
        <p14:creationId xmlns:p14="http://schemas.microsoft.com/office/powerpoint/2010/main" val="205386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624F71-5D31-4F86-AF6C-3ED93608E516}" type="datetime1">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1D407-4553-44BA-A8F5-861F02AAE1B0}" type="slidenum">
              <a:rPr lang="en-US" smtClean="0"/>
              <a:t>‹#›</a:t>
            </a:fld>
            <a:endParaRPr lang="en-US"/>
          </a:p>
        </p:txBody>
      </p:sp>
    </p:spTree>
    <p:extLst>
      <p:ext uri="{BB962C8B-B14F-4D97-AF65-F5344CB8AC3E}">
        <p14:creationId xmlns:p14="http://schemas.microsoft.com/office/powerpoint/2010/main" val="964165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33B3B5-52C3-4F64-BD5C-C6D9372720C3}" type="datetime1">
              <a:rPr lang="en-US" smtClean="0"/>
              <a:t>11/15/2020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2D1D407-4553-44BA-A8F5-861F02AAE1B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4450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c/house-prices-advanced-regression-techniques"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D369-BFB2-4C77-BF45-BFB35324EB9D}"/>
              </a:ext>
            </a:extLst>
          </p:cNvPr>
          <p:cNvSpPr>
            <a:spLocks noGrp="1"/>
          </p:cNvSpPr>
          <p:nvPr>
            <p:ph type="ctrTitle"/>
          </p:nvPr>
        </p:nvSpPr>
        <p:spPr>
          <a:xfrm>
            <a:off x="1097280" y="3330428"/>
            <a:ext cx="10058400" cy="994683"/>
          </a:xfrm>
        </p:spPr>
        <p:txBody>
          <a:bodyPr>
            <a:normAutofit/>
          </a:bodyPr>
          <a:lstStyle/>
          <a:p>
            <a:r>
              <a:rPr lang="en-US" sz="6000" b="1" dirty="0"/>
              <a:t>Boston house price prediction</a:t>
            </a:r>
          </a:p>
        </p:txBody>
      </p:sp>
      <p:sp>
        <p:nvSpPr>
          <p:cNvPr id="5" name="TextBox 4">
            <a:extLst>
              <a:ext uri="{FF2B5EF4-FFF2-40B4-BE49-F238E27FC236}">
                <a16:creationId xmlns:a16="http://schemas.microsoft.com/office/drawing/2014/main" id="{1583F057-5835-4351-BF3E-DFCDB13C0783}"/>
              </a:ext>
            </a:extLst>
          </p:cNvPr>
          <p:cNvSpPr txBox="1"/>
          <p:nvPr/>
        </p:nvSpPr>
        <p:spPr>
          <a:xfrm>
            <a:off x="1097280" y="2967335"/>
            <a:ext cx="5319918" cy="461665"/>
          </a:xfrm>
          <a:prstGeom prst="rect">
            <a:avLst/>
          </a:prstGeom>
          <a:noFill/>
        </p:spPr>
        <p:txBody>
          <a:bodyPr wrap="none" rtlCol="0">
            <a:spAutoFit/>
          </a:bodyPr>
          <a:lstStyle/>
          <a:p>
            <a:r>
              <a:rPr lang="en-US" sz="2400" dirty="0"/>
              <a:t>VEF Academy Data Analytics Final Project</a:t>
            </a:r>
          </a:p>
        </p:txBody>
      </p:sp>
      <p:sp>
        <p:nvSpPr>
          <p:cNvPr id="8" name="TextBox 7">
            <a:extLst>
              <a:ext uri="{FF2B5EF4-FFF2-40B4-BE49-F238E27FC236}">
                <a16:creationId xmlns:a16="http://schemas.microsoft.com/office/drawing/2014/main" id="{0259794B-8696-4F18-A061-75E688C2F44B}"/>
              </a:ext>
            </a:extLst>
          </p:cNvPr>
          <p:cNvSpPr txBox="1"/>
          <p:nvPr/>
        </p:nvSpPr>
        <p:spPr>
          <a:xfrm>
            <a:off x="8841995" y="4365038"/>
            <a:ext cx="2313685" cy="707886"/>
          </a:xfrm>
          <a:prstGeom prst="rect">
            <a:avLst/>
          </a:prstGeom>
          <a:noFill/>
        </p:spPr>
        <p:txBody>
          <a:bodyPr wrap="square" rtlCol="0">
            <a:spAutoFit/>
          </a:bodyPr>
          <a:lstStyle/>
          <a:p>
            <a:pPr algn="r"/>
            <a:r>
              <a:rPr lang="en-US" sz="2000" dirty="0"/>
              <a:t>HOANG TRAN VAN</a:t>
            </a:r>
          </a:p>
          <a:p>
            <a:pPr algn="r"/>
            <a:r>
              <a:rPr lang="en-US" sz="2000" dirty="0"/>
              <a:t>2020-11-15</a:t>
            </a:r>
          </a:p>
        </p:txBody>
      </p:sp>
      <p:sp>
        <p:nvSpPr>
          <p:cNvPr id="3" name="Slide Number Placeholder 2">
            <a:extLst>
              <a:ext uri="{FF2B5EF4-FFF2-40B4-BE49-F238E27FC236}">
                <a16:creationId xmlns:a16="http://schemas.microsoft.com/office/drawing/2014/main" id="{350E6B5B-E938-4FC2-A756-7A7FA498B6C1}"/>
              </a:ext>
            </a:extLst>
          </p:cNvPr>
          <p:cNvSpPr>
            <a:spLocks noGrp="1"/>
          </p:cNvSpPr>
          <p:nvPr>
            <p:ph type="sldNum" sz="quarter" idx="12"/>
          </p:nvPr>
        </p:nvSpPr>
        <p:spPr/>
        <p:txBody>
          <a:bodyPr/>
          <a:lstStyle/>
          <a:p>
            <a:fld id="{82D1D407-4553-44BA-A8F5-861F02AAE1B0}" type="slidenum">
              <a:rPr lang="en-US" smtClean="0"/>
              <a:t>1</a:t>
            </a:fld>
            <a:endParaRPr lang="en-US"/>
          </a:p>
        </p:txBody>
      </p:sp>
    </p:spTree>
    <p:extLst>
      <p:ext uri="{BB962C8B-B14F-4D97-AF65-F5344CB8AC3E}">
        <p14:creationId xmlns:p14="http://schemas.microsoft.com/office/powerpoint/2010/main" val="3381155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66C3-F949-49E9-94DE-217ED68E21B1}"/>
              </a:ext>
            </a:extLst>
          </p:cNvPr>
          <p:cNvSpPr>
            <a:spLocks noGrp="1"/>
          </p:cNvSpPr>
          <p:nvPr>
            <p:ph type="title"/>
          </p:nvPr>
        </p:nvSpPr>
        <p:spPr/>
        <p:txBody>
          <a:bodyPr/>
          <a:lstStyle/>
          <a:p>
            <a:r>
              <a:rPr lang="en-US" dirty="0" err="1"/>
              <a:t>SalePrice</a:t>
            </a:r>
            <a:endParaRPr lang="en-US" dirty="0"/>
          </a:p>
        </p:txBody>
      </p:sp>
      <p:pic>
        <p:nvPicPr>
          <p:cNvPr id="3" name="Picture 2">
            <a:extLst>
              <a:ext uri="{FF2B5EF4-FFF2-40B4-BE49-F238E27FC236}">
                <a16:creationId xmlns:a16="http://schemas.microsoft.com/office/drawing/2014/main" id="{632E5DD1-83E7-489D-8FD0-92AEEFD023B9}"/>
              </a:ext>
            </a:extLst>
          </p:cNvPr>
          <p:cNvPicPr>
            <a:picLocks noChangeAspect="1"/>
          </p:cNvPicPr>
          <p:nvPr/>
        </p:nvPicPr>
        <p:blipFill>
          <a:blip r:embed="rId2"/>
          <a:stretch>
            <a:fillRect/>
          </a:stretch>
        </p:blipFill>
        <p:spPr>
          <a:xfrm>
            <a:off x="1097280" y="1813769"/>
            <a:ext cx="2457450" cy="1905000"/>
          </a:xfrm>
          <a:prstGeom prst="rect">
            <a:avLst/>
          </a:prstGeom>
        </p:spPr>
      </p:pic>
      <p:pic>
        <p:nvPicPr>
          <p:cNvPr id="1028" name="Picture 4">
            <a:extLst>
              <a:ext uri="{FF2B5EF4-FFF2-40B4-BE49-F238E27FC236}">
                <a16:creationId xmlns:a16="http://schemas.microsoft.com/office/drawing/2014/main" id="{1FBDED76-C42C-4B01-99CA-34EB13CB6B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3795179"/>
            <a:ext cx="3113993" cy="2381784"/>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61565BEC-C4C0-4EA6-A6F0-A74F56ABC965}"/>
              </a:ext>
            </a:extLst>
          </p:cNvPr>
          <p:cNvSpPr/>
          <p:nvPr/>
        </p:nvSpPr>
        <p:spPr>
          <a:xfrm>
            <a:off x="4211273" y="4815280"/>
            <a:ext cx="1854248" cy="176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a:extLst>
              <a:ext uri="{FF2B5EF4-FFF2-40B4-BE49-F238E27FC236}">
                <a16:creationId xmlns:a16="http://schemas.microsoft.com/office/drawing/2014/main" id="{8A86A352-5E1E-456F-9487-FFC0A99A3C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6480" y="3795179"/>
            <a:ext cx="3313405" cy="23817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299E52-2D8D-4FD5-BE2D-F69A12729F05}"/>
              </a:ext>
            </a:extLst>
          </p:cNvPr>
          <p:cNvSpPr txBox="1"/>
          <p:nvPr/>
        </p:nvSpPr>
        <p:spPr>
          <a:xfrm>
            <a:off x="4251551" y="4476726"/>
            <a:ext cx="1773691" cy="338554"/>
          </a:xfrm>
          <a:prstGeom prst="rect">
            <a:avLst/>
          </a:prstGeom>
          <a:noFill/>
        </p:spPr>
        <p:txBody>
          <a:bodyPr wrap="none" rtlCol="0">
            <a:spAutoFit/>
          </a:bodyPr>
          <a:lstStyle/>
          <a:p>
            <a:r>
              <a:rPr lang="en-US" sz="1600" dirty="0"/>
              <a:t>Log transformation</a:t>
            </a:r>
          </a:p>
        </p:txBody>
      </p:sp>
      <p:pic>
        <p:nvPicPr>
          <p:cNvPr id="6" name="Picture 5">
            <a:extLst>
              <a:ext uri="{FF2B5EF4-FFF2-40B4-BE49-F238E27FC236}">
                <a16:creationId xmlns:a16="http://schemas.microsoft.com/office/drawing/2014/main" id="{7E478243-D438-4334-B1F0-D0F0E5185384}"/>
              </a:ext>
            </a:extLst>
          </p:cNvPr>
          <p:cNvPicPr>
            <a:picLocks noChangeAspect="1"/>
          </p:cNvPicPr>
          <p:nvPr/>
        </p:nvPicPr>
        <p:blipFill>
          <a:blip r:embed="rId5"/>
          <a:stretch>
            <a:fillRect/>
          </a:stretch>
        </p:blipFill>
        <p:spPr>
          <a:xfrm>
            <a:off x="4541283" y="1834946"/>
            <a:ext cx="2085975" cy="590550"/>
          </a:xfrm>
          <a:prstGeom prst="rect">
            <a:avLst/>
          </a:prstGeom>
        </p:spPr>
      </p:pic>
      <p:sp>
        <p:nvSpPr>
          <p:cNvPr id="7" name="Slide Number Placeholder 6">
            <a:extLst>
              <a:ext uri="{FF2B5EF4-FFF2-40B4-BE49-F238E27FC236}">
                <a16:creationId xmlns:a16="http://schemas.microsoft.com/office/drawing/2014/main" id="{FC1BF30D-C670-4585-A4EC-587AB21DC40B}"/>
              </a:ext>
            </a:extLst>
          </p:cNvPr>
          <p:cNvSpPr>
            <a:spLocks noGrp="1"/>
          </p:cNvSpPr>
          <p:nvPr>
            <p:ph type="sldNum" sz="quarter" idx="12"/>
          </p:nvPr>
        </p:nvSpPr>
        <p:spPr/>
        <p:txBody>
          <a:bodyPr/>
          <a:lstStyle/>
          <a:p>
            <a:fld id="{82D1D407-4553-44BA-A8F5-861F02AAE1B0}" type="slidenum">
              <a:rPr lang="en-US" smtClean="0"/>
              <a:t>10</a:t>
            </a:fld>
            <a:endParaRPr lang="en-US"/>
          </a:p>
        </p:txBody>
      </p:sp>
    </p:spTree>
    <p:extLst>
      <p:ext uri="{BB962C8B-B14F-4D97-AF65-F5344CB8AC3E}">
        <p14:creationId xmlns:p14="http://schemas.microsoft.com/office/powerpoint/2010/main" val="13308446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AC872-151D-4DE7-AF82-8B2ED4B59789}"/>
              </a:ext>
            </a:extLst>
          </p:cNvPr>
          <p:cNvSpPr>
            <a:spLocks noGrp="1"/>
          </p:cNvSpPr>
          <p:nvPr>
            <p:ph type="title"/>
          </p:nvPr>
        </p:nvSpPr>
        <p:spPr/>
        <p:txBody>
          <a:bodyPr/>
          <a:lstStyle/>
          <a:p>
            <a:r>
              <a:rPr lang="en-US" dirty="0"/>
              <a:t>Data Normalization</a:t>
            </a:r>
          </a:p>
        </p:txBody>
      </p:sp>
      <p:pic>
        <p:nvPicPr>
          <p:cNvPr id="2050" name="Picture 2">
            <a:extLst>
              <a:ext uri="{FF2B5EF4-FFF2-40B4-BE49-F238E27FC236}">
                <a16:creationId xmlns:a16="http://schemas.microsoft.com/office/drawing/2014/main" id="{A2CB389C-2B7A-41FA-A952-CEA8260DB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05292"/>
            <a:ext cx="3089111" cy="20200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ECFA611-C6A3-46DD-9DB0-F44D59965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05292"/>
            <a:ext cx="3089111" cy="217587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C2D00CC-209D-44FA-9F0E-86BD6DDAD4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 y="4228679"/>
            <a:ext cx="3089111" cy="203955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A8F9479-6AF6-470C-8127-CF96B7D967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049103"/>
            <a:ext cx="3091192" cy="2175878"/>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792E5B41-F723-4CCC-8688-3C4E4B7452D1}"/>
              </a:ext>
            </a:extLst>
          </p:cNvPr>
          <p:cNvSpPr/>
          <p:nvPr/>
        </p:nvSpPr>
        <p:spPr>
          <a:xfrm>
            <a:off x="4214071" y="2635870"/>
            <a:ext cx="1854248" cy="176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1D8517C-B6AE-432B-BD29-64273DC49DC9}"/>
              </a:ext>
            </a:extLst>
          </p:cNvPr>
          <p:cNvSpPr txBox="1"/>
          <p:nvPr/>
        </p:nvSpPr>
        <p:spPr>
          <a:xfrm>
            <a:off x="4254349" y="2297316"/>
            <a:ext cx="1773691" cy="338554"/>
          </a:xfrm>
          <a:prstGeom prst="rect">
            <a:avLst/>
          </a:prstGeom>
          <a:noFill/>
        </p:spPr>
        <p:txBody>
          <a:bodyPr wrap="none" rtlCol="0">
            <a:spAutoFit/>
          </a:bodyPr>
          <a:lstStyle/>
          <a:p>
            <a:r>
              <a:rPr lang="en-US" sz="1600" dirty="0"/>
              <a:t>Log transformation</a:t>
            </a:r>
          </a:p>
        </p:txBody>
      </p:sp>
      <p:sp>
        <p:nvSpPr>
          <p:cNvPr id="5" name="Arrow: Right 4">
            <a:extLst>
              <a:ext uri="{FF2B5EF4-FFF2-40B4-BE49-F238E27FC236}">
                <a16:creationId xmlns:a16="http://schemas.microsoft.com/office/drawing/2014/main" id="{0290F546-2093-4AB9-BE3A-B6A18B5DF77F}"/>
              </a:ext>
            </a:extLst>
          </p:cNvPr>
          <p:cNvSpPr/>
          <p:nvPr/>
        </p:nvSpPr>
        <p:spPr>
          <a:xfrm>
            <a:off x="4186391" y="5062443"/>
            <a:ext cx="1854248" cy="176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84C5053-89D2-4B09-B244-00CA70F5BBE7}"/>
              </a:ext>
            </a:extLst>
          </p:cNvPr>
          <p:cNvSpPr txBox="1"/>
          <p:nvPr/>
        </p:nvSpPr>
        <p:spPr>
          <a:xfrm>
            <a:off x="4226669" y="4723889"/>
            <a:ext cx="1773691" cy="338554"/>
          </a:xfrm>
          <a:prstGeom prst="rect">
            <a:avLst/>
          </a:prstGeom>
          <a:noFill/>
        </p:spPr>
        <p:txBody>
          <a:bodyPr wrap="none" rtlCol="0">
            <a:spAutoFit/>
          </a:bodyPr>
          <a:lstStyle/>
          <a:p>
            <a:r>
              <a:rPr lang="en-US" sz="1600" dirty="0"/>
              <a:t>Log transformation</a:t>
            </a:r>
          </a:p>
        </p:txBody>
      </p:sp>
      <p:sp>
        <p:nvSpPr>
          <p:cNvPr id="8" name="Slide Number Placeholder 7">
            <a:extLst>
              <a:ext uri="{FF2B5EF4-FFF2-40B4-BE49-F238E27FC236}">
                <a16:creationId xmlns:a16="http://schemas.microsoft.com/office/drawing/2014/main" id="{1933EA0B-8148-4530-AFC3-5F4A4A96701C}"/>
              </a:ext>
            </a:extLst>
          </p:cNvPr>
          <p:cNvSpPr>
            <a:spLocks noGrp="1"/>
          </p:cNvSpPr>
          <p:nvPr>
            <p:ph type="sldNum" sz="quarter" idx="12"/>
          </p:nvPr>
        </p:nvSpPr>
        <p:spPr/>
        <p:txBody>
          <a:bodyPr/>
          <a:lstStyle/>
          <a:p>
            <a:fld id="{82D1D407-4553-44BA-A8F5-861F02AAE1B0}" type="slidenum">
              <a:rPr lang="en-US" smtClean="0"/>
              <a:t>11</a:t>
            </a:fld>
            <a:endParaRPr lang="en-US"/>
          </a:p>
        </p:txBody>
      </p:sp>
    </p:spTree>
    <p:extLst>
      <p:ext uri="{BB962C8B-B14F-4D97-AF65-F5344CB8AC3E}">
        <p14:creationId xmlns:p14="http://schemas.microsoft.com/office/powerpoint/2010/main" val="40819634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1242-C32E-4229-9128-A2DD235BA380}"/>
              </a:ext>
            </a:extLst>
          </p:cNvPr>
          <p:cNvSpPr>
            <a:spLocks noGrp="1"/>
          </p:cNvSpPr>
          <p:nvPr>
            <p:ph type="title"/>
          </p:nvPr>
        </p:nvSpPr>
        <p:spPr/>
        <p:txBody>
          <a:bodyPr>
            <a:normAutofit/>
          </a:bodyPr>
          <a:lstStyle/>
          <a:p>
            <a:r>
              <a:rPr lang="en-US" sz="7200" dirty="0"/>
              <a:t>2. Model Implementation</a:t>
            </a:r>
          </a:p>
        </p:txBody>
      </p:sp>
      <p:sp>
        <p:nvSpPr>
          <p:cNvPr id="4" name="Slide Number Placeholder 3">
            <a:extLst>
              <a:ext uri="{FF2B5EF4-FFF2-40B4-BE49-F238E27FC236}">
                <a16:creationId xmlns:a16="http://schemas.microsoft.com/office/drawing/2014/main" id="{34281660-3215-4FF8-A177-037063E4C123}"/>
              </a:ext>
            </a:extLst>
          </p:cNvPr>
          <p:cNvSpPr>
            <a:spLocks noGrp="1"/>
          </p:cNvSpPr>
          <p:nvPr>
            <p:ph type="sldNum" sz="quarter" idx="12"/>
          </p:nvPr>
        </p:nvSpPr>
        <p:spPr/>
        <p:txBody>
          <a:bodyPr/>
          <a:lstStyle/>
          <a:p>
            <a:fld id="{82D1D407-4553-44BA-A8F5-861F02AAE1B0}" type="slidenum">
              <a:rPr lang="en-US" smtClean="0"/>
              <a:t>12</a:t>
            </a:fld>
            <a:endParaRPr lang="en-US"/>
          </a:p>
        </p:txBody>
      </p:sp>
    </p:spTree>
    <p:extLst>
      <p:ext uri="{BB962C8B-B14F-4D97-AF65-F5344CB8AC3E}">
        <p14:creationId xmlns:p14="http://schemas.microsoft.com/office/powerpoint/2010/main" val="2829251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12B1-84AD-423F-92C3-7E182929CC34}"/>
              </a:ext>
            </a:extLst>
          </p:cNvPr>
          <p:cNvSpPr>
            <a:spLocks noGrp="1"/>
          </p:cNvSpPr>
          <p:nvPr>
            <p:ph type="title"/>
          </p:nvPr>
        </p:nvSpPr>
        <p:spPr/>
        <p:txBody>
          <a:bodyPr/>
          <a:lstStyle/>
          <a:p>
            <a:r>
              <a:rPr lang="en-US" dirty="0"/>
              <a:t>Scoring metric</a:t>
            </a:r>
          </a:p>
        </p:txBody>
      </p:sp>
      <p:sp>
        <p:nvSpPr>
          <p:cNvPr id="3" name="TextBox 2">
            <a:extLst>
              <a:ext uri="{FF2B5EF4-FFF2-40B4-BE49-F238E27FC236}">
                <a16:creationId xmlns:a16="http://schemas.microsoft.com/office/drawing/2014/main" id="{30F5A79D-9AF9-487C-8746-D2355A487F89}"/>
              </a:ext>
            </a:extLst>
          </p:cNvPr>
          <p:cNvSpPr txBox="1"/>
          <p:nvPr/>
        </p:nvSpPr>
        <p:spPr>
          <a:xfrm>
            <a:off x="1097280" y="1937857"/>
            <a:ext cx="10058400" cy="923330"/>
          </a:xfrm>
          <a:prstGeom prst="rect">
            <a:avLst/>
          </a:prstGeom>
          <a:noFill/>
        </p:spPr>
        <p:txBody>
          <a:bodyPr wrap="square" rtlCol="0">
            <a:spAutoFit/>
          </a:bodyPr>
          <a:lstStyle/>
          <a:p>
            <a:r>
              <a:rPr lang="en-US" b="0" i="0" dirty="0">
                <a:effectLst/>
                <a:latin typeface="Inter"/>
              </a:rPr>
              <a:t>Model performance are evaluated on </a:t>
            </a:r>
            <a:r>
              <a:rPr lang="en-US" b="0" i="0" u="none" strike="noStrike" dirty="0">
                <a:solidFill>
                  <a:srgbClr val="008ABC"/>
                </a:solidFill>
                <a:effectLst/>
                <a:latin typeface="Inter"/>
              </a:rPr>
              <a:t>Root-Mean-Squared-Error (RMSE)</a:t>
            </a:r>
            <a:r>
              <a:rPr lang="en-US" b="0" i="0" dirty="0">
                <a:effectLst/>
                <a:latin typeface="Inter"/>
              </a:rPr>
              <a:t> between the logarithm of the predicted value and the logarithm of the observed sales price. (Taking logs means that errors in predicting expensive houses and cheap houses will affect the result equally.)</a:t>
            </a:r>
            <a:endParaRPr lang="en-US" dirty="0"/>
          </a:p>
        </p:txBody>
      </p:sp>
      <p:pic>
        <p:nvPicPr>
          <p:cNvPr id="3076" name="Picture 4" descr="Metrics">
            <a:extLst>
              <a:ext uri="{FF2B5EF4-FFF2-40B4-BE49-F238E27FC236}">
                <a16:creationId xmlns:a16="http://schemas.microsoft.com/office/drawing/2014/main" id="{7E9AAF5B-AB6A-4E16-8455-CB55C63B1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5444" y="2861187"/>
            <a:ext cx="6101112" cy="14064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2DDF7BD-9257-4F30-BA2A-87110A649FA9}"/>
              </a:ext>
            </a:extLst>
          </p:cNvPr>
          <p:cNvPicPr>
            <a:picLocks noChangeAspect="1"/>
          </p:cNvPicPr>
          <p:nvPr/>
        </p:nvPicPr>
        <p:blipFill>
          <a:blip r:embed="rId3"/>
          <a:stretch>
            <a:fillRect/>
          </a:stretch>
        </p:blipFill>
        <p:spPr>
          <a:xfrm>
            <a:off x="3333750" y="4407628"/>
            <a:ext cx="5524500" cy="1314450"/>
          </a:xfrm>
          <a:prstGeom prst="rect">
            <a:avLst/>
          </a:prstGeom>
        </p:spPr>
      </p:pic>
      <p:sp>
        <p:nvSpPr>
          <p:cNvPr id="6" name="Slide Number Placeholder 5">
            <a:extLst>
              <a:ext uri="{FF2B5EF4-FFF2-40B4-BE49-F238E27FC236}">
                <a16:creationId xmlns:a16="http://schemas.microsoft.com/office/drawing/2014/main" id="{F505F2E4-FA02-49A7-847E-A16FE88B6769}"/>
              </a:ext>
            </a:extLst>
          </p:cNvPr>
          <p:cNvSpPr>
            <a:spLocks noGrp="1"/>
          </p:cNvSpPr>
          <p:nvPr>
            <p:ph type="sldNum" sz="quarter" idx="12"/>
          </p:nvPr>
        </p:nvSpPr>
        <p:spPr/>
        <p:txBody>
          <a:bodyPr/>
          <a:lstStyle/>
          <a:p>
            <a:fld id="{82D1D407-4553-44BA-A8F5-861F02AAE1B0}" type="slidenum">
              <a:rPr lang="en-US" smtClean="0"/>
              <a:t>13</a:t>
            </a:fld>
            <a:endParaRPr lang="en-US"/>
          </a:p>
        </p:txBody>
      </p:sp>
    </p:spTree>
    <p:extLst>
      <p:ext uri="{BB962C8B-B14F-4D97-AF65-F5344CB8AC3E}">
        <p14:creationId xmlns:p14="http://schemas.microsoft.com/office/powerpoint/2010/main" val="2286149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A3155-C45E-4F0C-86EB-7FE63E3B425C}"/>
              </a:ext>
            </a:extLst>
          </p:cNvPr>
          <p:cNvSpPr>
            <a:spLocks noGrp="1"/>
          </p:cNvSpPr>
          <p:nvPr>
            <p:ph type="title"/>
          </p:nvPr>
        </p:nvSpPr>
        <p:spPr/>
        <p:txBody>
          <a:bodyPr/>
          <a:lstStyle/>
          <a:p>
            <a:r>
              <a:rPr lang="en-US" dirty="0"/>
              <a:t>Feature Engineering</a:t>
            </a:r>
          </a:p>
        </p:txBody>
      </p:sp>
      <p:pic>
        <p:nvPicPr>
          <p:cNvPr id="3" name="Picture 2">
            <a:extLst>
              <a:ext uri="{FF2B5EF4-FFF2-40B4-BE49-F238E27FC236}">
                <a16:creationId xmlns:a16="http://schemas.microsoft.com/office/drawing/2014/main" id="{49254F28-818F-46F1-8B6A-0598A110A1AE}"/>
              </a:ext>
            </a:extLst>
          </p:cNvPr>
          <p:cNvPicPr>
            <a:picLocks noChangeAspect="1"/>
          </p:cNvPicPr>
          <p:nvPr/>
        </p:nvPicPr>
        <p:blipFill>
          <a:blip r:embed="rId2"/>
          <a:stretch>
            <a:fillRect/>
          </a:stretch>
        </p:blipFill>
        <p:spPr>
          <a:xfrm>
            <a:off x="1097280" y="1913913"/>
            <a:ext cx="5819775" cy="2476500"/>
          </a:xfrm>
          <a:prstGeom prst="rect">
            <a:avLst/>
          </a:prstGeom>
        </p:spPr>
      </p:pic>
      <p:pic>
        <p:nvPicPr>
          <p:cNvPr id="4" name="Picture 3">
            <a:extLst>
              <a:ext uri="{FF2B5EF4-FFF2-40B4-BE49-F238E27FC236}">
                <a16:creationId xmlns:a16="http://schemas.microsoft.com/office/drawing/2014/main" id="{74132121-984A-4633-A369-303FF89BA81B}"/>
              </a:ext>
            </a:extLst>
          </p:cNvPr>
          <p:cNvPicPr>
            <a:picLocks noChangeAspect="1"/>
          </p:cNvPicPr>
          <p:nvPr/>
        </p:nvPicPr>
        <p:blipFill>
          <a:blip r:embed="rId3"/>
          <a:stretch>
            <a:fillRect/>
          </a:stretch>
        </p:blipFill>
        <p:spPr>
          <a:xfrm>
            <a:off x="1097280" y="4566966"/>
            <a:ext cx="5267325" cy="1000125"/>
          </a:xfrm>
          <a:prstGeom prst="rect">
            <a:avLst/>
          </a:prstGeom>
        </p:spPr>
      </p:pic>
      <p:sp>
        <p:nvSpPr>
          <p:cNvPr id="5" name="Slide Number Placeholder 4">
            <a:extLst>
              <a:ext uri="{FF2B5EF4-FFF2-40B4-BE49-F238E27FC236}">
                <a16:creationId xmlns:a16="http://schemas.microsoft.com/office/drawing/2014/main" id="{628D979E-6DDD-4723-A0B1-730990D36055}"/>
              </a:ext>
            </a:extLst>
          </p:cNvPr>
          <p:cNvSpPr>
            <a:spLocks noGrp="1"/>
          </p:cNvSpPr>
          <p:nvPr>
            <p:ph type="sldNum" sz="quarter" idx="12"/>
          </p:nvPr>
        </p:nvSpPr>
        <p:spPr/>
        <p:txBody>
          <a:bodyPr/>
          <a:lstStyle/>
          <a:p>
            <a:fld id="{82D1D407-4553-44BA-A8F5-861F02AAE1B0}" type="slidenum">
              <a:rPr lang="en-US" smtClean="0"/>
              <a:t>14</a:t>
            </a:fld>
            <a:endParaRPr lang="en-US"/>
          </a:p>
        </p:txBody>
      </p:sp>
    </p:spTree>
    <p:extLst>
      <p:ext uri="{BB962C8B-B14F-4D97-AF65-F5344CB8AC3E}">
        <p14:creationId xmlns:p14="http://schemas.microsoft.com/office/powerpoint/2010/main" val="92743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782B0-C98F-45E5-919D-E50A8821F5E9}"/>
              </a:ext>
            </a:extLst>
          </p:cNvPr>
          <p:cNvSpPr>
            <a:spLocks noGrp="1"/>
          </p:cNvSpPr>
          <p:nvPr>
            <p:ph type="title"/>
          </p:nvPr>
        </p:nvSpPr>
        <p:spPr/>
        <p:txBody>
          <a:bodyPr/>
          <a:lstStyle/>
          <a:p>
            <a:r>
              <a:rPr lang="en-US" dirty="0"/>
              <a:t>Preprocessing and Baseline model</a:t>
            </a:r>
          </a:p>
        </p:txBody>
      </p:sp>
      <p:pic>
        <p:nvPicPr>
          <p:cNvPr id="3" name="Picture 2">
            <a:extLst>
              <a:ext uri="{FF2B5EF4-FFF2-40B4-BE49-F238E27FC236}">
                <a16:creationId xmlns:a16="http://schemas.microsoft.com/office/drawing/2014/main" id="{014E1C53-39C4-405F-836B-79CC5DDD77CF}"/>
              </a:ext>
            </a:extLst>
          </p:cNvPr>
          <p:cNvPicPr>
            <a:picLocks noChangeAspect="1"/>
          </p:cNvPicPr>
          <p:nvPr/>
        </p:nvPicPr>
        <p:blipFill>
          <a:blip r:embed="rId2"/>
          <a:stretch>
            <a:fillRect/>
          </a:stretch>
        </p:blipFill>
        <p:spPr>
          <a:xfrm>
            <a:off x="673663" y="1850952"/>
            <a:ext cx="5241207" cy="3467668"/>
          </a:xfrm>
          <a:prstGeom prst="rect">
            <a:avLst/>
          </a:prstGeom>
        </p:spPr>
      </p:pic>
      <p:pic>
        <p:nvPicPr>
          <p:cNvPr id="5" name="Picture 4">
            <a:extLst>
              <a:ext uri="{FF2B5EF4-FFF2-40B4-BE49-F238E27FC236}">
                <a16:creationId xmlns:a16="http://schemas.microsoft.com/office/drawing/2014/main" id="{26F8A0CE-6ADB-4B3C-ABD1-A141269A6FF0}"/>
              </a:ext>
            </a:extLst>
          </p:cNvPr>
          <p:cNvPicPr>
            <a:picLocks noChangeAspect="1"/>
          </p:cNvPicPr>
          <p:nvPr/>
        </p:nvPicPr>
        <p:blipFill>
          <a:blip r:embed="rId3"/>
          <a:stretch>
            <a:fillRect/>
          </a:stretch>
        </p:blipFill>
        <p:spPr>
          <a:xfrm>
            <a:off x="6277132" y="1792229"/>
            <a:ext cx="5321451" cy="3467667"/>
          </a:xfrm>
          <a:prstGeom prst="rect">
            <a:avLst/>
          </a:prstGeom>
        </p:spPr>
      </p:pic>
      <p:sp>
        <p:nvSpPr>
          <p:cNvPr id="6" name="TextBox 5">
            <a:extLst>
              <a:ext uri="{FF2B5EF4-FFF2-40B4-BE49-F238E27FC236}">
                <a16:creationId xmlns:a16="http://schemas.microsoft.com/office/drawing/2014/main" id="{7146D2C8-0760-44A8-ADE5-C71B8F4D56C1}"/>
              </a:ext>
            </a:extLst>
          </p:cNvPr>
          <p:cNvSpPr txBox="1"/>
          <p:nvPr/>
        </p:nvSpPr>
        <p:spPr>
          <a:xfrm>
            <a:off x="673663" y="5536734"/>
            <a:ext cx="4738157" cy="369332"/>
          </a:xfrm>
          <a:prstGeom prst="rect">
            <a:avLst/>
          </a:prstGeom>
          <a:noFill/>
        </p:spPr>
        <p:txBody>
          <a:bodyPr wrap="none" rtlCol="0">
            <a:spAutoFit/>
          </a:bodyPr>
          <a:lstStyle/>
          <a:p>
            <a:r>
              <a:rPr lang="en-US" dirty="0"/>
              <a:t>Linear Regression will be used as Baseline model</a:t>
            </a:r>
          </a:p>
        </p:txBody>
      </p:sp>
      <p:sp>
        <p:nvSpPr>
          <p:cNvPr id="7" name="Slide Number Placeholder 6">
            <a:extLst>
              <a:ext uri="{FF2B5EF4-FFF2-40B4-BE49-F238E27FC236}">
                <a16:creationId xmlns:a16="http://schemas.microsoft.com/office/drawing/2014/main" id="{075B277F-FBDA-4EF3-B583-D02A2BD31C97}"/>
              </a:ext>
            </a:extLst>
          </p:cNvPr>
          <p:cNvSpPr>
            <a:spLocks noGrp="1"/>
          </p:cNvSpPr>
          <p:nvPr>
            <p:ph type="sldNum" sz="quarter" idx="12"/>
          </p:nvPr>
        </p:nvSpPr>
        <p:spPr/>
        <p:txBody>
          <a:bodyPr/>
          <a:lstStyle/>
          <a:p>
            <a:fld id="{82D1D407-4553-44BA-A8F5-861F02AAE1B0}" type="slidenum">
              <a:rPr lang="en-US" smtClean="0"/>
              <a:t>15</a:t>
            </a:fld>
            <a:endParaRPr lang="en-US"/>
          </a:p>
        </p:txBody>
      </p:sp>
    </p:spTree>
    <p:extLst>
      <p:ext uri="{BB962C8B-B14F-4D97-AF65-F5344CB8AC3E}">
        <p14:creationId xmlns:p14="http://schemas.microsoft.com/office/powerpoint/2010/main" val="2303731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56EC-8261-4BD0-8FB4-DC72A6F346CF}"/>
              </a:ext>
            </a:extLst>
          </p:cNvPr>
          <p:cNvSpPr>
            <a:spLocks noGrp="1"/>
          </p:cNvSpPr>
          <p:nvPr>
            <p:ph type="title"/>
          </p:nvPr>
        </p:nvSpPr>
        <p:spPr/>
        <p:txBody>
          <a:bodyPr/>
          <a:lstStyle/>
          <a:p>
            <a:r>
              <a:rPr lang="en-US" dirty="0"/>
              <a:t>Model selection</a:t>
            </a:r>
          </a:p>
        </p:txBody>
      </p:sp>
      <p:graphicFrame>
        <p:nvGraphicFramePr>
          <p:cNvPr id="3" name="Table 3">
            <a:extLst>
              <a:ext uri="{FF2B5EF4-FFF2-40B4-BE49-F238E27FC236}">
                <a16:creationId xmlns:a16="http://schemas.microsoft.com/office/drawing/2014/main" id="{B303464D-B3B8-43B5-A26B-8FF7C3013BD9}"/>
              </a:ext>
            </a:extLst>
          </p:cNvPr>
          <p:cNvGraphicFramePr>
            <a:graphicFrameLocks noGrp="1"/>
          </p:cNvGraphicFramePr>
          <p:nvPr>
            <p:extLst>
              <p:ext uri="{D42A27DB-BD31-4B8C-83A1-F6EECF244321}">
                <p14:modId xmlns:p14="http://schemas.microsoft.com/office/powerpoint/2010/main" val="2897715481"/>
              </p:ext>
            </p:extLst>
          </p:nvPr>
        </p:nvGraphicFramePr>
        <p:xfrm>
          <a:off x="1097280" y="1945640"/>
          <a:ext cx="6595425" cy="2966720"/>
        </p:xfrm>
        <a:graphic>
          <a:graphicData uri="http://schemas.openxmlformats.org/drawingml/2006/table">
            <a:tbl>
              <a:tblPr firstRow="1" bandRow="1">
                <a:tableStyleId>{5C22544A-7EE6-4342-B048-85BDC9FD1C3A}</a:tableStyleId>
              </a:tblPr>
              <a:tblGrid>
                <a:gridCol w="530184">
                  <a:extLst>
                    <a:ext uri="{9D8B030D-6E8A-4147-A177-3AD203B41FA5}">
                      <a16:colId xmlns:a16="http://schemas.microsoft.com/office/drawing/2014/main" val="3121380501"/>
                    </a:ext>
                  </a:extLst>
                </a:gridCol>
                <a:gridCol w="4888482">
                  <a:extLst>
                    <a:ext uri="{9D8B030D-6E8A-4147-A177-3AD203B41FA5}">
                      <a16:colId xmlns:a16="http://schemas.microsoft.com/office/drawing/2014/main" val="258918600"/>
                    </a:ext>
                  </a:extLst>
                </a:gridCol>
                <a:gridCol w="1176759">
                  <a:extLst>
                    <a:ext uri="{9D8B030D-6E8A-4147-A177-3AD203B41FA5}">
                      <a16:colId xmlns:a16="http://schemas.microsoft.com/office/drawing/2014/main" val="3974104897"/>
                    </a:ext>
                  </a:extLst>
                </a:gridCol>
              </a:tblGrid>
              <a:tr h="370840">
                <a:tc>
                  <a:txBody>
                    <a:bodyPr/>
                    <a:lstStyle/>
                    <a:p>
                      <a:pPr algn="ctr"/>
                      <a:r>
                        <a:rPr lang="en-US" dirty="0"/>
                        <a:t>#</a:t>
                      </a:r>
                    </a:p>
                  </a:txBody>
                  <a:tcPr/>
                </a:tc>
                <a:tc>
                  <a:txBody>
                    <a:bodyPr/>
                    <a:lstStyle/>
                    <a:p>
                      <a:r>
                        <a:rPr lang="en-US" dirty="0"/>
                        <a:t>Model</a:t>
                      </a:r>
                    </a:p>
                  </a:txBody>
                  <a:tcPr/>
                </a:tc>
                <a:tc>
                  <a:txBody>
                    <a:bodyPr/>
                    <a:lstStyle/>
                    <a:p>
                      <a:pPr algn="ctr"/>
                      <a:r>
                        <a:rPr lang="en-US" dirty="0"/>
                        <a:t>RMSLE</a:t>
                      </a:r>
                    </a:p>
                  </a:txBody>
                  <a:tcPr/>
                </a:tc>
                <a:extLst>
                  <a:ext uri="{0D108BD9-81ED-4DB2-BD59-A6C34878D82A}">
                    <a16:rowId xmlns:a16="http://schemas.microsoft.com/office/drawing/2014/main" val="4124645300"/>
                  </a:ext>
                </a:extLst>
              </a:tr>
              <a:tr h="370840">
                <a:tc>
                  <a:txBody>
                    <a:bodyPr/>
                    <a:lstStyle/>
                    <a:p>
                      <a:pPr algn="ctr"/>
                      <a:r>
                        <a:rPr lang="en-US" dirty="0"/>
                        <a:t>1</a:t>
                      </a:r>
                    </a:p>
                  </a:txBody>
                  <a:tcPr/>
                </a:tc>
                <a:tc>
                  <a:txBody>
                    <a:bodyPr/>
                    <a:lstStyle/>
                    <a:p>
                      <a:pPr algn="l"/>
                      <a:r>
                        <a:rPr lang="en-US" sz="1800" b="0" i="0" kern="1200" dirty="0" err="1">
                          <a:solidFill>
                            <a:schemeClr val="dk1"/>
                          </a:solidFill>
                          <a:effectLst/>
                          <a:latin typeface="+mn-lt"/>
                          <a:ea typeface="+mn-ea"/>
                          <a:cs typeface="+mn-cs"/>
                        </a:rPr>
                        <a:t>XGBRegressor</a:t>
                      </a:r>
                      <a:r>
                        <a:rPr lang="en-US" sz="1800" b="0" i="0" kern="1200" dirty="0">
                          <a:solidFill>
                            <a:schemeClr val="dk1"/>
                          </a:solidFill>
                          <a:effectLst/>
                          <a:latin typeface="+mn-lt"/>
                          <a:ea typeface="+mn-ea"/>
                          <a:cs typeface="+mn-cs"/>
                        </a:rPr>
                        <a:t> (after HT)</a:t>
                      </a:r>
                      <a:endParaRPr lang="en-US" dirty="0"/>
                    </a:p>
                  </a:txBody>
                  <a:tcPr/>
                </a:tc>
                <a:tc>
                  <a:txBody>
                    <a:bodyPr/>
                    <a:lstStyle/>
                    <a:p>
                      <a:r>
                        <a:rPr lang="en-US" sz="1800" b="0" i="0" kern="1200" dirty="0">
                          <a:solidFill>
                            <a:schemeClr val="dk1"/>
                          </a:solidFill>
                          <a:effectLst/>
                          <a:latin typeface="+mn-lt"/>
                          <a:ea typeface="+mn-ea"/>
                          <a:cs typeface="+mn-cs"/>
                        </a:rPr>
                        <a:t>0.105633</a:t>
                      </a:r>
                      <a:endParaRPr lang="en-US" dirty="0"/>
                    </a:p>
                  </a:txBody>
                  <a:tcPr/>
                </a:tc>
                <a:extLst>
                  <a:ext uri="{0D108BD9-81ED-4DB2-BD59-A6C34878D82A}">
                    <a16:rowId xmlns:a16="http://schemas.microsoft.com/office/drawing/2014/main" val="2455132447"/>
                  </a:ext>
                </a:extLst>
              </a:tr>
              <a:tr h="370840">
                <a:tc>
                  <a:txBody>
                    <a:bodyPr/>
                    <a:lstStyle/>
                    <a:p>
                      <a:pPr algn="ctr"/>
                      <a:r>
                        <a:rPr lang="en-US" dirty="0"/>
                        <a:t>2</a:t>
                      </a:r>
                    </a:p>
                  </a:txBody>
                  <a:tcPr/>
                </a:tc>
                <a:tc>
                  <a:txBody>
                    <a:bodyPr/>
                    <a:lstStyle/>
                    <a:p>
                      <a:pPr algn="l"/>
                      <a:r>
                        <a:rPr lang="en-US" sz="1800" b="0" i="0" kern="1200" dirty="0" err="1">
                          <a:solidFill>
                            <a:schemeClr val="dk1"/>
                          </a:solidFill>
                          <a:effectLst/>
                          <a:latin typeface="+mn-lt"/>
                          <a:ea typeface="+mn-ea"/>
                          <a:cs typeface="+mn-cs"/>
                        </a:rPr>
                        <a:t>LightGBM</a:t>
                      </a:r>
                      <a:r>
                        <a:rPr lang="en-US" sz="1800" b="0" i="0" kern="1200" dirty="0">
                          <a:solidFill>
                            <a:schemeClr val="dk1"/>
                          </a:solidFill>
                          <a:effectLst/>
                          <a:latin typeface="+mn-lt"/>
                          <a:ea typeface="+mn-ea"/>
                          <a:cs typeface="+mn-cs"/>
                        </a:rPr>
                        <a:t> (after HT)</a:t>
                      </a:r>
                      <a:endParaRPr lang="en-US" dirty="0"/>
                    </a:p>
                  </a:txBody>
                  <a:tcPr/>
                </a:tc>
                <a:tc>
                  <a:txBody>
                    <a:bodyPr/>
                    <a:lstStyle/>
                    <a:p>
                      <a:r>
                        <a:rPr lang="en-US" sz="1800" b="0" i="0" kern="1200" dirty="0">
                          <a:solidFill>
                            <a:schemeClr val="dk1"/>
                          </a:solidFill>
                          <a:effectLst/>
                          <a:latin typeface="+mn-lt"/>
                          <a:ea typeface="+mn-ea"/>
                          <a:cs typeface="+mn-cs"/>
                        </a:rPr>
                        <a:t>0.111805</a:t>
                      </a:r>
                      <a:endParaRPr lang="en-US" dirty="0"/>
                    </a:p>
                  </a:txBody>
                  <a:tcPr/>
                </a:tc>
                <a:extLst>
                  <a:ext uri="{0D108BD9-81ED-4DB2-BD59-A6C34878D82A}">
                    <a16:rowId xmlns:a16="http://schemas.microsoft.com/office/drawing/2014/main" val="3557216852"/>
                  </a:ext>
                </a:extLst>
              </a:tr>
              <a:tr h="370840">
                <a:tc>
                  <a:txBody>
                    <a:bodyPr/>
                    <a:lstStyle/>
                    <a:p>
                      <a:pPr algn="ctr"/>
                      <a:r>
                        <a:rPr lang="en-US" dirty="0"/>
                        <a:t>3</a:t>
                      </a:r>
                    </a:p>
                  </a:txBody>
                  <a:tcPr/>
                </a:tc>
                <a:tc>
                  <a:txBody>
                    <a:bodyPr/>
                    <a:lstStyle/>
                    <a:p>
                      <a:pPr algn="l"/>
                      <a:r>
                        <a:rPr lang="en-US" sz="1800" b="0" i="0" kern="1200" dirty="0" err="1">
                          <a:solidFill>
                            <a:schemeClr val="dk1"/>
                          </a:solidFill>
                          <a:effectLst/>
                          <a:latin typeface="+mn-lt"/>
                          <a:ea typeface="+mn-ea"/>
                          <a:cs typeface="+mn-cs"/>
                        </a:rPr>
                        <a:t>XGBRegressor</a:t>
                      </a:r>
                      <a:endParaRPr lang="en-US" dirty="0"/>
                    </a:p>
                  </a:txBody>
                  <a:tcPr/>
                </a:tc>
                <a:tc>
                  <a:txBody>
                    <a:bodyPr/>
                    <a:lstStyle/>
                    <a:p>
                      <a:r>
                        <a:rPr lang="en-US" sz="1800" b="0" i="0" kern="1200" dirty="0">
                          <a:solidFill>
                            <a:schemeClr val="dk1"/>
                          </a:solidFill>
                          <a:effectLst/>
                          <a:latin typeface="+mn-lt"/>
                          <a:ea typeface="+mn-ea"/>
                          <a:cs typeface="+mn-cs"/>
                        </a:rPr>
                        <a:t>0.115024</a:t>
                      </a:r>
                      <a:endParaRPr lang="en-US" dirty="0"/>
                    </a:p>
                  </a:txBody>
                  <a:tcPr/>
                </a:tc>
                <a:extLst>
                  <a:ext uri="{0D108BD9-81ED-4DB2-BD59-A6C34878D82A}">
                    <a16:rowId xmlns:a16="http://schemas.microsoft.com/office/drawing/2014/main" val="189092121"/>
                  </a:ext>
                </a:extLst>
              </a:tr>
              <a:tr h="370840">
                <a:tc>
                  <a:txBody>
                    <a:bodyPr/>
                    <a:lstStyle/>
                    <a:p>
                      <a:pPr algn="ctr"/>
                      <a:r>
                        <a:rPr lang="en-US" dirty="0"/>
                        <a:t>4</a:t>
                      </a:r>
                    </a:p>
                  </a:txBody>
                  <a:tcPr/>
                </a:tc>
                <a:tc>
                  <a:txBody>
                    <a:bodyPr/>
                    <a:lstStyle/>
                    <a:p>
                      <a:pPr algn="l" fontAlgn="ctr"/>
                      <a:r>
                        <a:rPr lang="en-US" dirty="0" err="1">
                          <a:effectLst/>
                        </a:rPr>
                        <a:t>LightGBM</a:t>
                      </a:r>
                      <a:endParaRPr lang="en-US" dirty="0">
                        <a:effectLst/>
                      </a:endParaRPr>
                    </a:p>
                  </a:txBody>
                  <a:tcPr anchor="ctr"/>
                </a:tc>
                <a:tc>
                  <a:txBody>
                    <a:bodyPr/>
                    <a:lstStyle/>
                    <a:p>
                      <a:r>
                        <a:rPr lang="en-US" sz="1800" b="0" i="0" kern="1200" dirty="0">
                          <a:solidFill>
                            <a:schemeClr val="dk1"/>
                          </a:solidFill>
                          <a:effectLst/>
                          <a:latin typeface="+mn-lt"/>
                          <a:ea typeface="+mn-ea"/>
                          <a:cs typeface="+mn-cs"/>
                        </a:rPr>
                        <a:t>0.125899</a:t>
                      </a:r>
                      <a:endParaRPr lang="en-US" dirty="0"/>
                    </a:p>
                  </a:txBody>
                  <a:tcPr/>
                </a:tc>
                <a:extLst>
                  <a:ext uri="{0D108BD9-81ED-4DB2-BD59-A6C34878D82A}">
                    <a16:rowId xmlns:a16="http://schemas.microsoft.com/office/drawing/2014/main" val="291634414"/>
                  </a:ext>
                </a:extLst>
              </a:tr>
              <a:tr h="370840">
                <a:tc>
                  <a:txBody>
                    <a:bodyPr/>
                    <a:lstStyle/>
                    <a:p>
                      <a:pPr algn="ctr"/>
                      <a:r>
                        <a:rPr lang="en-US" dirty="0"/>
                        <a:t>5</a:t>
                      </a:r>
                    </a:p>
                  </a:txBody>
                  <a:tcPr/>
                </a:tc>
                <a:tc>
                  <a:txBody>
                    <a:bodyPr/>
                    <a:lstStyle/>
                    <a:p>
                      <a:pPr algn="l"/>
                      <a:r>
                        <a:rPr lang="en-US" sz="1800" b="0" i="0" kern="1200" dirty="0">
                          <a:solidFill>
                            <a:schemeClr val="dk1"/>
                          </a:solidFill>
                          <a:effectLst/>
                          <a:latin typeface="+mn-lt"/>
                          <a:ea typeface="+mn-ea"/>
                          <a:cs typeface="+mn-cs"/>
                        </a:rPr>
                        <a:t>Random Forest Regressor</a:t>
                      </a:r>
                      <a:endParaRPr lang="en-US" dirty="0"/>
                    </a:p>
                  </a:txBody>
                  <a:tcPr/>
                </a:tc>
                <a:tc>
                  <a:txBody>
                    <a:bodyPr/>
                    <a:lstStyle/>
                    <a:p>
                      <a:r>
                        <a:rPr lang="en-US" sz="1800" b="0" i="0" kern="1200" dirty="0">
                          <a:solidFill>
                            <a:schemeClr val="dk1"/>
                          </a:solidFill>
                          <a:effectLst/>
                          <a:latin typeface="+mn-lt"/>
                          <a:ea typeface="+mn-ea"/>
                          <a:cs typeface="+mn-cs"/>
                        </a:rPr>
                        <a:t>0.127011</a:t>
                      </a:r>
                      <a:endParaRPr lang="en-US" dirty="0"/>
                    </a:p>
                  </a:txBody>
                  <a:tcPr/>
                </a:tc>
                <a:extLst>
                  <a:ext uri="{0D108BD9-81ED-4DB2-BD59-A6C34878D82A}">
                    <a16:rowId xmlns:a16="http://schemas.microsoft.com/office/drawing/2014/main" val="4264665319"/>
                  </a:ext>
                </a:extLst>
              </a:tr>
              <a:tr h="370840">
                <a:tc>
                  <a:txBody>
                    <a:bodyPr/>
                    <a:lstStyle/>
                    <a:p>
                      <a:pPr algn="ctr"/>
                      <a:r>
                        <a:rPr lang="en-US" dirty="0"/>
                        <a:t>6</a:t>
                      </a:r>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Linear Regression</a:t>
                      </a:r>
                      <a:endParaRPr lang="en-US" dirty="0"/>
                    </a:p>
                  </a:txBody>
                  <a:tcPr anchor="ctr"/>
                </a:tc>
                <a:tc>
                  <a:txBody>
                    <a:bodyPr/>
                    <a:lstStyle/>
                    <a:p>
                      <a:r>
                        <a:rPr lang="en-US" sz="1800" b="0" i="0" kern="1200" dirty="0">
                          <a:solidFill>
                            <a:schemeClr val="dk1"/>
                          </a:solidFill>
                          <a:effectLst/>
                          <a:latin typeface="+mn-lt"/>
                          <a:ea typeface="+mn-ea"/>
                          <a:cs typeface="+mn-cs"/>
                        </a:rPr>
                        <a:t>0.149987</a:t>
                      </a:r>
                      <a:endParaRPr lang="en-US" dirty="0"/>
                    </a:p>
                  </a:txBody>
                  <a:tcPr/>
                </a:tc>
                <a:extLst>
                  <a:ext uri="{0D108BD9-81ED-4DB2-BD59-A6C34878D82A}">
                    <a16:rowId xmlns:a16="http://schemas.microsoft.com/office/drawing/2014/main" val="3548914798"/>
                  </a:ext>
                </a:extLst>
              </a:tr>
              <a:tr h="370840">
                <a:tc>
                  <a:txBody>
                    <a:bodyPr/>
                    <a:lstStyle/>
                    <a:p>
                      <a:pPr algn="ctr"/>
                      <a:r>
                        <a:rPr lang="en-US" dirty="0"/>
                        <a:t>7</a:t>
                      </a:r>
                    </a:p>
                  </a:txBody>
                  <a:tcPr/>
                </a:tc>
                <a:tc>
                  <a:txBody>
                    <a:bodyPr/>
                    <a:lstStyle/>
                    <a:p>
                      <a:pPr algn="l"/>
                      <a:r>
                        <a:rPr lang="en-US" dirty="0">
                          <a:effectLst/>
                        </a:rPr>
                        <a:t>Decision Tree Regressor </a:t>
                      </a:r>
                      <a:endParaRPr lang="en-US" dirty="0"/>
                    </a:p>
                  </a:txBody>
                  <a:tcPr/>
                </a:tc>
                <a:tc>
                  <a:txBody>
                    <a:bodyPr/>
                    <a:lstStyle/>
                    <a:p>
                      <a:r>
                        <a:rPr lang="en-US" sz="1800" b="0" i="0" kern="1200" dirty="0">
                          <a:solidFill>
                            <a:schemeClr val="dk1"/>
                          </a:solidFill>
                          <a:effectLst/>
                          <a:latin typeface="+mn-lt"/>
                          <a:ea typeface="+mn-ea"/>
                          <a:cs typeface="+mn-cs"/>
                        </a:rPr>
                        <a:t>0.214192</a:t>
                      </a:r>
                      <a:endParaRPr lang="en-US" dirty="0"/>
                    </a:p>
                  </a:txBody>
                  <a:tcPr/>
                </a:tc>
                <a:extLst>
                  <a:ext uri="{0D108BD9-81ED-4DB2-BD59-A6C34878D82A}">
                    <a16:rowId xmlns:a16="http://schemas.microsoft.com/office/drawing/2014/main" val="2621227921"/>
                  </a:ext>
                </a:extLst>
              </a:tr>
            </a:tbl>
          </a:graphicData>
        </a:graphic>
      </p:graphicFrame>
      <p:sp>
        <p:nvSpPr>
          <p:cNvPr id="4" name="TextBox 3">
            <a:extLst>
              <a:ext uri="{FF2B5EF4-FFF2-40B4-BE49-F238E27FC236}">
                <a16:creationId xmlns:a16="http://schemas.microsoft.com/office/drawing/2014/main" id="{2D505442-BCA1-44CF-86BA-BC076045B2C8}"/>
              </a:ext>
            </a:extLst>
          </p:cNvPr>
          <p:cNvSpPr txBox="1"/>
          <p:nvPr/>
        </p:nvSpPr>
        <p:spPr>
          <a:xfrm>
            <a:off x="1097280" y="5310231"/>
            <a:ext cx="8161209" cy="369332"/>
          </a:xfrm>
          <a:prstGeom prst="rect">
            <a:avLst/>
          </a:prstGeom>
          <a:noFill/>
        </p:spPr>
        <p:txBody>
          <a:bodyPr wrap="none" rtlCol="0">
            <a:spAutoFit/>
          </a:bodyPr>
          <a:lstStyle/>
          <a:p>
            <a:r>
              <a:rPr lang="en-US" b="0" i="0" dirty="0">
                <a:solidFill>
                  <a:srgbClr val="000000"/>
                </a:solidFill>
                <a:effectLst/>
                <a:latin typeface="Helvetica Neue"/>
              </a:rPr>
              <a:t>Since </a:t>
            </a:r>
            <a:r>
              <a:rPr lang="en-US" b="0" i="0" dirty="0" err="1">
                <a:solidFill>
                  <a:srgbClr val="000000"/>
                </a:solidFill>
                <a:effectLst/>
                <a:latin typeface="Helvetica Neue"/>
              </a:rPr>
              <a:t>XGBoost</a:t>
            </a:r>
            <a:r>
              <a:rPr lang="en-US" b="0" i="0" dirty="0">
                <a:solidFill>
                  <a:srgbClr val="000000"/>
                </a:solidFill>
                <a:effectLst/>
                <a:latin typeface="Helvetica Neue"/>
              </a:rPr>
              <a:t> performed the best, I will use this model for further refinement.</a:t>
            </a:r>
            <a:endParaRPr lang="en-US" dirty="0"/>
          </a:p>
        </p:txBody>
      </p:sp>
      <p:sp>
        <p:nvSpPr>
          <p:cNvPr id="5" name="Slide Number Placeholder 4">
            <a:extLst>
              <a:ext uri="{FF2B5EF4-FFF2-40B4-BE49-F238E27FC236}">
                <a16:creationId xmlns:a16="http://schemas.microsoft.com/office/drawing/2014/main" id="{E5A16395-F7F7-43AE-9171-C9583049763E}"/>
              </a:ext>
            </a:extLst>
          </p:cNvPr>
          <p:cNvSpPr>
            <a:spLocks noGrp="1"/>
          </p:cNvSpPr>
          <p:nvPr>
            <p:ph type="sldNum" sz="quarter" idx="12"/>
          </p:nvPr>
        </p:nvSpPr>
        <p:spPr/>
        <p:txBody>
          <a:bodyPr/>
          <a:lstStyle/>
          <a:p>
            <a:fld id="{82D1D407-4553-44BA-A8F5-861F02AAE1B0}" type="slidenum">
              <a:rPr lang="en-US" smtClean="0"/>
              <a:t>16</a:t>
            </a:fld>
            <a:endParaRPr lang="en-US"/>
          </a:p>
        </p:txBody>
      </p:sp>
    </p:spTree>
    <p:extLst>
      <p:ext uri="{BB962C8B-B14F-4D97-AF65-F5344CB8AC3E}">
        <p14:creationId xmlns:p14="http://schemas.microsoft.com/office/powerpoint/2010/main" val="300211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D8074-D0B9-44EC-8E1E-FC5B32A543E6}"/>
              </a:ext>
            </a:extLst>
          </p:cNvPr>
          <p:cNvSpPr>
            <a:spLocks noGrp="1"/>
          </p:cNvSpPr>
          <p:nvPr>
            <p:ph type="title"/>
          </p:nvPr>
        </p:nvSpPr>
        <p:spPr/>
        <p:txBody>
          <a:bodyPr/>
          <a:lstStyle/>
          <a:p>
            <a:r>
              <a:rPr lang="en-US" dirty="0"/>
              <a:t>Hyperparameter tuning</a:t>
            </a:r>
          </a:p>
        </p:txBody>
      </p:sp>
      <p:pic>
        <p:nvPicPr>
          <p:cNvPr id="5" name="Picture 4">
            <a:extLst>
              <a:ext uri="{FF2B5EF4-FFF2-40B4-BE49-F238E27FC236}">
                <a16:creationId xmlns:a16="http://schemas.microsoft.com/office/drawing/2014/main" id="{9DF80E02-6E67-4B50-95BC-9FC40405DE18}"/>
              </a:ext>
            </a:extLst>
          </p:cNvPr>
          <p:cNvPicPr>
            <a:picLocks noChangeAspect="1"/>
          </p:cNvPicPr>
          <p:nvPr/>
        </p:nvPicPr>
        <p:blipFill>
          <a:blip r:embed="rId2"/>
          <a:stretch>
            <a:fillRect/>
          </a:stretch>
        </p:blipFill>
        <p:spPr>
          <a:xfrm>
            <a:off x="3497580" y="2602858"/>
            <a:ext cx="5257800" cy="3162300"/>
          </a:xfrm>
          <a:prstGeom prst="rect">
            <a:avLst/>
          </a:prstGeom>
        </p:spPr>
      </p:pic>
      <p:sp>
        <p:nvSpPr>
          <p:cNvPr id="6" name="TextBox 5">
            <a:extLst>
              <a:ext uri="{FF2B5EF4-FFF2-40B4-BE49-F238E27FC236}">
                <a16:creationId xmlns:a16="http://schemas.microsoft.com/office/drawing/2014/main" id="{7BF09604-DF0B-4936-97F3-CB7BF6796FE4}"/>
              </a:ext>
            </a:extLst>
          </p:cNvPr>
          <p:cNvSpPr txBox="1"/>
          <p:nvPr/>
        </p:nvSpPr>
        <p:spPr>
          <a:xfrm>
            <a:off x="1097280" y="1804809"/>
            <a:ext cx="9956054" cy="646331"/>
          </a:xfrm>
          <a:prstGeom prst="rect">
            <a:avLst/>
          </a:prstGeom>
          <a:noFill/>
        </p:spPr>
        <p:txBody>
          <a:bodyPr wrap="square" rtlCol="0">
            <a:spAutoFit/>
          </a:bodyPr>
          <a:lstStyle/>
          <a:p>
            <a:r>
              <a:rPr lang="en-US" dirty="0"/>
              <a:t>Using </a:t>
            </a:r>
            <a:r>
              <a:rPr lang="en-US" dirty="0" err="1"/>
              <a:t>sklearn’s</a:t>
            </a:r>
            <a:r>
              <a:rPr lang="en-US" dirty="0"/>
              <a:t> </a:t>
            </a:r>
            <a:r>
              <a:rPr lang="en-US" b="1" dirty="0" err="1"/>
              <a:t>GridSearchCV</a:t>
            </a:r>
            <a:r>
              <a:rPr lang="en-US" dirty="0"/>
              <a:t> </a:t>
            </a:r>
            <a:r>
              <a:rPr lang="en-US" b="0" i="0" dirty="0">
                <a:solidFill>
                  <a:srgbClr val="292929"/>
                </a:solidFill>
                <a:effectLst/>
                <a:latin typeface="charter"/>
              </a:rPr>
              <a:t>to perform hyperparameter optimization. It works by searching exhaustively through a specified subset of hyperparameters.</a:t>
            </a:r>
            <a:endParaRPr lang="en-US" dirty="0"/>
          </a:p>
        </p:txBody>
      </p:sp>
      <p:sp>
        <p:nvSpPr>
          <p:cNvPr id="8" name="TextBox 7">
            <a:extLst>
              <a:ext uri="{FF2B5EF4-FFF2-40B4-BE49-F238E27FC236}">
                <a16:creationId xmlns:a16="http://schemas.microsoft.com/office/drawing/2014/main" id="{31B9C97B-73F2-44FE-BD7F-7A418EDB4D88}"/>
              </a:ext>
            </a:extLst>
          </p:cNvPr>
          <p:cNvSpPr txBox="1"/>
          <p:nvPr/>
        </p:nvSpPr>
        <p:spPr>
          <a:xfrm>
            <a:off x="2847377" y="5869180"/>
            <a:ext cx="6558206" cy="369332"/>
          </a:xfrm>
          <a:prstGeom prst="rect">
            <a:avLst/>
          </a:prstGeom>
          <a:noFill/>
        </p:spPr>
        <p:txBody>
          <a:bodyPr wrap="none" rtlCol="0">
            <a:spAutoFit/>
          </a:bodyPr>
          <a:lstStyle/>
          <a:p>
            <a:r>
              <a:rPr lang="en-US" b="0" i="0" dirty="0">
                <a:solidFill>
                  <a:srgbClr val="000000"/>
                </a:solidFill>
                <a:effectLst/>
                <a:latin typeface="Helvetica Neue"/>
              </a:rPr>
              <a:t>From </a:t>
            </a:r>
            <a:r>
              <a:rPr lang="en-US" b="0" i="0" dirty="0" err="1">
                <a:solidFill>
                  <a:srgbClr val="000000"/>
                </a:solidFill>
                <a:effectLst/>
                <a:latin typeface="Helvetica Neue"/>
              </a:rPr>
              <a:t>GridSearch</a:t>
            </a:r>
            <a:r>
              <a:rPr lang="en-US" b="0" i="0" dirty="0">
                <a:solidFill>
                  <a:srgbClr val="000000"/>
                </a:solidFill>
                <a:effectLst/>
                <a:latin typeface="Helvetica Neue"/>
              </a:rPr>
              <a:t>, I landed on the following model parameters.</a:t>
            </a:r>
            <a:endParaRPr lang="en-US" dirty="0"/>
          </a:p>
        </p:txBody>
      </p:sp>
      <p:sp>
        <p:nvSpPr>
          <p:cNvPr id="9" name="Slide Number Placeholder 8">
            <a:extLst>
              <a:ext uri="{FF2B5EF4-FFF2-40B4-BE49-F238E27FC236}">
                <a16:creationId xmlns:a16="http://schemas.microsoft.com/office/drawing/2014/main" id="{FA3DCBBC-977E-4352-83D0-FCDD35A28D9D}"/>
              </a:ext>
            </a:extLst>
          </p:cNvPr>
          <p:cNvSpPr>
            <a:spLocks noGrp="1"/>
          </p:cNvSpPr>
          <p:nvPr>
            <p:ph type="sldNum" sz="quarter" idx="12"/>
          </p:nvPr>
        </p:nvSpPr>
        <p:spPr/>
        <p:txBody>
          <a:bodyPr/>
          <a:lstStyle/>
          <a:p>
            <a:fld id="{82D1D407-4553-44BA-A8F5-861F02AAE1B0}" type="slidenum">
              <a:rPr lang="en-US" smtClean="0"/>
              <a:t>17</a:t>
            </a:fld>
            <a:endParaRPr lang="en-US"/>
          </a:p>
        </p:txBody>
      </p:sp>
    </p:spTree>
    <p:extLst>
      <p:ext uri="{BB962C8B-B14F-4D97-AF65-F5344CB8AC3E}">
        <p14:creationId xmlns:p14="http://schemas.microsoft.com/office/powerpoint/2010/main" val="3336981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415B-875E-45E2-A836-63415DD75174}"/>
              </a:ext>
            </a:extLst>
          </p:cNvPr>
          <p:cNvSpPr>
            <a:spLocks noGrp="1"/>
          </p:cNvSpPr>
          <p:nvPr>
            <p:ph type="title"/>
          </p:nvPr>
        </p:nvSpPr>
        <p:spPr/>
        <p:txBody>
          <a:bodyPr/>
          <a:lstStyle/>
          <a:p>
            <a:r>
              <a:rPr lang="en-US" dirty="0"/>
              <a:t>Submission</a:t>
            </a:r>
          </a:p>
        </p:txBody>
      </p:sp>
      <p:pic>
        <p:nvPicPr>
          <p:cNvPr id="3" name="Picture 2">
            <a:extLst>
              <a:ext uri="{FF2B5EF4-FFF2-40B4-BE49-F238E27FC236}">
                <a16:creationId xmlns:a16="http://schemas.microsoft.com/office/drawing/2014/main" id="{830BD9E2-AEF6-4F87-9AD7-A6581B04C151}"/>
              </a:ext>
            </a:extLst>
          </p:cNvPr>
          <p:cNvPicPr>
            <a:picLocks noChangeAspect="1"/>
          </p:cNvPicPr>
          <p:nvPr/>
        </p:nvPicPr>
        <p:blipFill>
          <a:blip r:embed="rId2"/>
          <a:stretch>
            <a:fillRect/>
          </a:stretch>
        </p:blipFill>
        <p:spPr>
          <a:xfrm>
            <a:off x="1097280" y="2226581"/>
            <a:ext cx="3400425" cy="990600"/>
          </a:xfrm>
          <a:prstGeom prst="rect">
            <a:avLst/>
          </a:prstGeom>
        </p:spPr>
      </p:pic>
      <p:sp>
        <p:nvSpPr>
          <p:cNvPr id="4" name="TextBox 3">
            <a:extLst>
              <a:ext uri="{FF2B5EF4-FFF2-40B4-BE49-F238E27FC236}">
                <a16:creationId xmlns:a16="http://schemas.microsoft.com/office/drawing/2014/main" id="{C441774C-7FA1-4360-AC2D-92EF6950CB47}"/>
              </a:ext>
            </a:extLst>
          </p:cNvPr>
          <p:cNvSpPr txBox="1"/>
          <p:nvPr/>
        </p:nvSpPr>
        <p:spPr>
          <a:xfrm>
            <a:off x="1097280" y="1857249"/>
            <a:ext cx="4721614" cy="369332"/>
          </a:xfrm>
          <a:prstGeom prst="rect">
            <a:avLst/>
          </a:prstGeom>
          <a:noFill/>
        </p:spPr>
        <p:txBody>
          <a:bodyPr wrap="none" rtlCol="0">
            <a:spAutoFit/>
          </a:bodyPr>
          <a:lstStyle/>
          <a:p>
            <a:r>
              <a:rPr lang="en-US" dirty="0"/>
              <a:t>Predict on test set and create submission.csv file</a:t>
            </a:r>
          </a:p>
        </p:txBody>
      </p:sp>
      <p:pic>
        <p:nvPicPr>
          <p:cNvPr id="5" name="Picture 4">
            <a:extLst>
              <a:ext uri="{FF2B5EF4-FFF2-40B4-BE49-F238E27FC236}">
                <a16:creationId xmlns:a16="http://schemas.microsoft.com/office/drawing/2014/main" id="{979C5BD6-5CFF-4BAE-8B8E-9025724395B0}"/>
              </a:ext>
            </a:extLst>
          </p:cNvPr>
          <p:cNvPicPr>
            <a:picLocks noChangeAspect="1"/>
          </p:cNvPicPr>
          <p:nvPr/>
        </p:nvPicPr>
        <p:blipFill>
          <a:blip r:embed="rId3"/>
          <a:stretch>
            <a:fillRect/>
          </a:stretch>
        </p:blipFill>
        <p:spPr>
          <a:xfrm>
            <a:off x="1097280" y="4103002"/>
            <a:ext cx="8943975" cy="352425"/>
          </a:xfrm>
          <a:prstGeom prst="rect">
            <a:avLst/>
          </a:prstGeom>
        </p:spPr>
      </p:pic>
      <p:sp>
        <p:nvSpPr>
          <p:cNvPr id="6" name="TextBox 5">
            <a:extLst>
              <a:ext uri="{FF2B5EF4-FFF2-40B4-BE49-F238E27FC236}">
                <a16:creationId xmlns:a16="http://schemas.microsoft.com/office/drawing/2014/main" id="{2387E947-AF10-4CAB-9D4F-9FCCD157203C}"/>
              </a:ext>
            </a:extLst>
          </p:cNvPr>
          <p:cNvSpPr txBox="1"/>
          <p:nvPr/>
        </p:nvSpPr>
        <p:spPr>
          <a:xfrm>
            <a:off x="1097280" y="3733670"/>
            <a:ext cx="4221340" cy="369332"/>
          </a:xfrm>
          <a:prstGeom prst="rect">
            <a:avLst/>
          </a:prstGeom>
          <a:noFill/>
        </p:spPr>
        <p:txBody>
          <a:bodyPr wrap="square" rtlCol="0">
            <a:spAutoFit/>
          </a:bodyPr>
          <a:lstStyle/>
          <a:p>
            <a:r>
              <a:rPr lang="en-US" dirty="0"/>
              <a:t>Submit predictions on Kaggle</a:t>
            </a:r>
          </a:p>
        </p:txBody>
      </p:sp>
      <p:sp>
        <p:nvSpPr>
          <p:cNvPr id="7" name="Slide Number Placeholder 6">
            <a:extLst>
              <a:ext uri="{FF2B5EF4-FFF2-40B4-BE49-F238E27FC236}">
                <a16:creationId xmlns:a16="http://schemas.microsoft.com/office/drawing/2014/main" id="{F90CE9AF-D07A-4285-BC26-C661B8D97C19}"/>
              </a:ext>
            </a:extLst>
          </p:cNvPr>
          <p:cNvSpPr>
            <a:spLocks noGrp="1"/>
          </p:cNvSpPr>
          <p:nvPr>
            <p:ph type="sldNum" sz="quarter" idx="12"/>
          </p:nvPr>
        </p:nvSpPr>
        <p:spPr/>
        <p:txBody>
          <a:bodyPr/>
          <a:lstStyle/>
          <a:p>
            <a:fld id="{82D1D407-4553-44BA-A8F5-861F02AAE1B0}" type="slidenum">
              <a:rPr lang="en-US" smtClean="0"/>
              <a:t>18</a:t>
            </a:fld>
            <a:endParaRPr lang="en-US"/>
          </a:p>
        </p:txBody>
      </p:sp>
    </p:spTree>
    <p:extLst>
      <p:ext uri="{BB962C8B-B14F-4D97-AF65-F5344CB8AC3E}">
        <p14:creationId xmlns:p14="http://schemas.microsoft.com/office/powerpoint/2010/main" val="33693271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E231F-2ED8-4DD7-B459-17252C1237AF}"/>
              </a:ext>
            </a:extLst>
          </p:cNvPr>
          <p:cNvSpPr>
            <a:spLocks noGrp="1"/>
          </p:cNvSpPr>
          <p:nvPr>
            <p:ph type="title"/>
          </p:nvPr>
        </p:nvSpPr>
        <p:spPr/>
        <p:txBody>
          <a:bodyPr/>
          <a:lstStyle/>
          <a:p>
            <a:r>
              <a:rPr lang="en-US" dirty="0">
                <a:solidFill>
                  <a:schemeClr val="accent2"/>
                </a:solidFill>
              </a:rPr>
              <a:t>Thank you</a:t>
            </a:r>
            <a:br>
              <a:rPr lang="en-US" dirty="0"/>
            </a:br>
            <a:r>
              <a:rPr lang="en-US" dirty="0"/>
              <a:t>For your Attention</a:t>
            </a:r>
          </a:p>
        </p:txBody>
      </p:sp>
      <p:sp>
        <p:nvSpPr>
          <p:cNvPr id="4" name="Slide Number Placeholder 3">
            <a:extLst>
              <a:ext uri="{FF2B5EF4-FFF2-40B4-BE49-F238E27FC236}">
                <a16:creationId xmlns:a16="http://schemas.microsoft.com/office/drawing/2014/main" id="{2990EE42-03E3-48B7-AC2A-4F4C5A376A9B}"/>
              </a:ext>
            </a:extLst>
          </p:cNvPr>
          <p:cNvSpPr>
            <a:spLocks noGrp="1"/>
          </p:cNvSpPr>
          <p:nvPr>
            <p:ph type="sldNum" sz="quarter" idx="12"/>
          </p:nvPr>
        </p:nvSpPr>
        <p:spPr/>
        <p:txBody>
          <a:bodyPr/>
          <a:lstStyle/>
          <a:p>
            <a:fld id="{82D1D407-4553-44BA-A8F5-861F02AAE1B0}" type="slidenum">
              <a:rPr lang="en-US" smtClean="0"/>
              <a:t>19</a:t>
            </a:fld>
            <a:endParaRPr lang="en-US"/>
          </a:p>
        </p:txBody>
      </p:sp>
    </p:spTree>
    <p:extLst>
      <p:ext uri="{BB962C8B-B14F-4D97-AF65-F5344CB8AC3E}">
        <p14:creationId xmlns:p14="http://schemas.microsoft.com/office/powerpoint/2010/main" val="36032583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F74F7-990C-41C3-9842-7EB61AA7A3F7}"/>
              </a:ext>
            </a:extLst>
          </p:cNvPr>
          <p:cNvSpPr>
            <a:spLocks noGrp="1"/>
          </p:cNvSpPr>
          <p:nvPr>
            <p:ph type="title"/>
          </p:nvPr>
        </p:nvSpPr>
        <p:spPr/>
        <p:txBody>
          <a:bodyPr/>
          <a:lstStyle/>
          <a:p>
            <a:r>
              <a:rPr lang="en-US" dirty="0"/>
              <a:t>Table of contents</a:t>
            </a:r>
          </a:p>
        </p:txBody>
      </p:sp>
      <p:sp>
        <p:nvSpPr>
          <p:cNvPr id="3" name="TextBox 2">
            <a:extLst>
              <a:ext uri="{FF2B5EF4-FFF2-40B4-BE49-F238E27FC236}">
                <a16:creationId xmlns:a16="http://schemas.microsoft.com/office/drawing/2014/main" id="{386B07A6-D6FF-436B-8C4F-365817AE0C4A}"/>
              </a:ext>
            </a:extLst>
          </p:cNvPr>
          <p:cNvSpPr txBox="1"/>
          <p:nvPr/>
        </p:nvSpPr>
        <p:spPr>
          <a:xfrm>
            <a:off x="1066800" y="1905140"/>
            <a:ext cx="10088880" cy="4185761"/>
          </a:xfrm>
          <a:prstGeom prst="rect">
            <a:avLst/>
          </a:prstGeom>
          <a:noFill/>
        </p:spPr>
        <p:txBody>
          <a:bodyPr wrap="square" rtlCol="0">
            <a:spAutoFit/>
          </a:bodyPr>
          <a:lstStyle/>
          <a:p>
            <a:pPr marL="342900" indent="-342900">
              <a:buAutoNum type="arabicPeriod"/>
            </a:pPr>
            <a:r>
              <a:rPr lang="en-US" sz="2800" dirty="0"/>
              <a:t>Data Preparation</a:t>
            </a:r>
          </a:p>
          <a:p>
            <a:pPr marL="800100" lvl="1" indent="-342900">
              <a:buFont typeface="Arial" panose="020B0604020202020204" pitchFamily="34" charset="0"/>
              <a:buChar char="•"/>
            </a:pPr>
            <a:r>
              <a:rPr lang="en-US" sz="2400" dirty="0"/>
              <a:t>House Prices dataset</a:t>
            </a:r>
          </a:p>
          <a:p>
            <a:pPr marL="800100" lvl="1" indent="-342900">
              <a:buFont typeface="Arial" panose="020B0604020202020204" pitchFamily="34" charset="0"/>
              <a:buChar char="•"/>
            </a:pPr>
            <a:r>
              <a:rPr lang="en-US" sz="2400" dirty="0"/>
              <a:t>Handling missing data</a:t>
            </a:r>
          </a:p>
          <a:p>
            <a:pPr marL="800100" lvl="1" indent="-342900">
              <a:buFont typeface="Arial" panose="020B0604020202020204" pitchFamily="34" charset="0"/>
              <a:buChar char="•"/>
            </a:pPr>
            <a:r>
              <a:rPr lang="en-US" sz="2400" dirty="0"/>
              <a:t>Exploratory data analysis</a:t>
            </a:r>
          </a:p>
          <a:p>
            <a:pPr marL="800100" lvl="1" indent="-342900">
              <a:buFont typeface="Arial" panose="020B0604020202020204" pitchFamily="34" charset="0"/>
              <a:buChar char="•"/>
            </a:pPr>
            <a:r>
              <a:rPr lang="en-US" sz="2400" dirty="0"/>
              <a:t>Outliers detection</a:t>
            </a:r>
          </a:p>
          <a:p>
            <a:pPr lvl="1"/>
            <a:endParaRPr lang="en-US" dirty="0"/>
          </a:p>
          <a:p>
            <a:pPr marL="342900" indent="-342900">
              <a:buAutoNum type="arabicPeriod"/>
            </a:pPr>
            <a:r>
              <a:rPr lang="en-US" sz="2800" dirty="0"/>
              <a:t>Model Implementation</a:t>
            </a:r>
          </a:p>
          <a:p>
            <a:pPr marL="800100" lvl="1" indent="-342900">
              <a:buFont typeface="Arial" panose="020B0604020202020204" pitchFamily="34" charset="0"/>
              <a:buChar char="•"/>
            </a:pPr>
            <a:r>
              <a:rPr lang="en-US" sz="2400" dirty="0"/>
              <a:t>Feature Engineering</a:t>
            </a:r>
          </a:p>
          <a:p>
            <a:pPr marL="800100" lvl="1" indent="-342900">
              <a:buFont typeface="Arial" panose="020B0604020202020204" pitchFamily="34" charset="0"/>
              <a:buChar char="•"/>
            </a:pPr>
            <a:r>
              <a:rPr lang="en-US" sz="2400" dirty="0"/>
              <a:t>Model Selection</a:t>
            </a:r>
          </a:p>
          <a:p>
            <a:pPr marL="800100" lvl="1" indent="-342900">
              <a:buFont typeface="Arial" panose="020B0604020202020204" pitchFamily="34" charset="0"/>
              <a:buChar char="•"/>
            </a:pPr>
            <a:r>
              <a:rPr lang="en-US" sz="2400" dirty="0"/>
              <a:t>Train and Predict</a:t>
            </a:r>
          </a:p>
          <a:p>
            <a:pPr marL="800100" lvl="1" indent="-342900">
              <a:buFont typeface="Arial" panose="020B0604020202020204" pitchFamily="34" charset="0"/>
              <a:buChar char="•"/>
            </a:pPr>
            <a:r>
              <a:rPr lang="en-US" sz="2400" dirty="0"/>
              <a:t>Model Evaluation</a:t>
            </a:r>
          </a:p>
        </p:txBody>
      </p:sp>
      <p:sp>
        <p:nvSpPr>
          <p:cNvPr id="4" name="Slide Number Placeholder 3">
            <a:extLst>
              <a:ext uri="{FF2B5EF4-FFF2-40B4-BE49-F238E27FC236}">
                <a16:creationId xmlns:a16="http://schemas.microsoft.com/office/drawing/2014/main" id="{479A72BB-2785-403D-BD0A-D79C5F0C4462}"/>
              </a:ext>
            </a:extLst>
          </p:cNvPr>
          <p:cNvSpPr>
            <a:spLocks noGrp="1"/>
          </p:cNvSpPr>
          <p:nvPr>
            <p:ph type="sldNum" sz="quarter" idx="12"/>
          </p:nvPr>
        </p:nvSpPr>
        <p:spPr/>
        <p:txBody>
          <a:bodyPr/>
          <a:lstStyle/>
          <a:p>
            <a:fld id="{82D1D407-4553-44BA-A8F5-861F02AAE1B0}" type="slidenum">
              <a:rPr lang="en-US" smtClean="0"/>
              <a:t>2</a:t>
            </a:fld>
            <a:endParaRPr lang="en-US"/>
          </a:p>
        </p:txBody>
      </p:sp>
    </p:spTree>
    <p:extLst>
      <p:ext uri="{BB962C8B-B14F-4D97-AF65-F5344CB8AC3E}">
        <p14:creationId xmlns:p14="http://schemas.microsoft.com/office/powerpoint/2010/main" val="246751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7510-6A73-4363-BECE-9FBE069DBEC4}"/>
              </a:ext>
            </a:extLst>
          </p:cNvPr>
          <p:cNvSpPr>
            <a:spLocks noGrp="1"/>
          </p:cNvSpPr>
          <p:nvPr>
            <p:ph type="ctrTitle"/>
          </p:nvPr>
        </p:nvSpPr>
        <p:spPr/>
        <p:txBody>
          <a:bodyPr>
            <a:normAutofit/>
          </a:bodyPr>
          <a:lstStyle/>
          <a:p>
            <a:r>
              <a:rPr lang="en-US" sz="7200" dirty="0"/>
              <a:t>1. Data preparation</a:t>
            </a:r>
          </a:p>
        </p:txBody>
      </p:sp>
      <p:sp>
        <p:nvSpPr>
          <p:cNvPr id="3" name="Slide Number Placeholder 2">
            <a:extLst>
              <a:ext uri="{FF2B5EF4-FFF2-40B4-BE49-F238E27FC236}">
                <a16:creationId xmlns:a16="http://schemas.microsoft.com/office/drawing/2014/main" id="{84A62A44-D6D5-4A7F-BB5F-7B9EC462E0A8}"/>
              </a:ext>
            </a:extLst>
          </p:cNvPr>
          <p:cNvSpPr>
            <a:spLocks noGrp="1"/>
          </p:cNvSpPr>
          <p:nvPr>
            <p:ph type="sldNum" sz="quarter" idx="12"/>
          </p:nvPr>
        </p:nvSpPr>
        <p:spPr/>
        <p:txBody>
          <a:bodyPr/>
          <a:lstStyle/>
          <a:p>
            <a:fld id="{82D1D407-4553-44BA-A8F5-861F02AAE1B0}" type="slidenum">
              <a:rPr lang="en-US" smtClean="0"/>
              <a:t>3</a:t>
            </a:fld>
            <a:endParaRPr lang="en-US"/>
          </a:p>
        </p:txBody>
      </p:sp>
    </p:spTree>
    <p:extLst>
      <p:ext uri="{BB962C8B-B14F-4D97-AF65-F5344CB8AC3E}">
        <p14:creationId xmlns:p14="http://schemas.microsoft.com/office/powerpoint/2010/main" val="11187016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B2C78-4500-4401-8D9A-AB3632AC69B9}"/>
              </a:ext>
            </a:extLst>
          </p:cNvPr>
          <p:cNvSpPr>
            <a:spLocks noGrp="1"/>
          </p:cNvSpPr>
          <p:nvPr>
            <p:ph type="title"/>
          </p:nvPr>
        </p:nvSpPr>
        <p:spPr/>
        <p:txBody>
          <a:bodyPr/>
          <a:lstStyle/>
          <a:p>
            <a:r>
              <a:rPr lang="en-US" dirty="0"/>
              <a:t>House prices dataset</a:t>
            </a:r>
          </a:p>
        </p:txBody>
      </p:sp>
      <p:sp>
        <p:nvSpPr>
          <p:cNvPr id="3" name="TextBox 2">
            <a:extLst>
              <a:ext uri="{FF2B5EF4-FFF2-40B4-BE49-F238E27FC236}">
                <a16:creationId xmlns:a16="http://schemas.microsoft.com/office/drawing/2014/main" id="{FF250906-36F6-4374-84E0-CF11BDBF7C1A}"/>
              </a:ext>
            </a:extLst>
          </p:cNvPr>
          <p:cNvSpPr txBox="1"/>
          <p:nvPr/>
        </p:nvSpPr>
        <p:spPr>
          <a:xfrm>
            <a:off x="1097280" y="1737360"/>
            <a:ext cx="6948121" cy="338554"/>
          </a:xfrm>
          <a:prstGeom prst="rect">
            <a:avLst/>
          </a:prstGeom>
          <a:noFill/>
        </p:spPr>
        <p:txBody>
          <a:bodyPr wrap="none" rtlCol="0">
            <a:spAutoFit/>
          </a:bodyPr>
          <a:lstStyle/>
          <a:p>
            <a:r>
              <a:rPr lang="en-US" sz="1600" i="1" dirty="0"/>
              <a:t>Source: </a:t>
            </a:r>
            <a:r>
              <a:rPr lang="en-US" sz="1600" i="1" dirty="0">
                <a:hlinkClick r:id="rId2"/>
              </a:rPr>
              <a:t>https://www.kaggle.com/c/house-prices-advanced-regression-techniques</a:t>
            </a:r>
            <a:endParaRPr lang="en-US" sz="1600" i="1" dirty="0"/>
          </a:p>
        </p:txBody>
      </p:sp>
      <p:sp>
        <p:nvSpPr>
          <p:cNvPr id="4" name="TextBox 3">
            <a:extLst>
              <a:ext uri="{FF2B5EF4-FFF2-40B4-BE49-F238E27FC236}">
                <a16:creationId xmlns:a16="http://schemas.microsoft.com/office/drawing/2014/main" id="{01FCD748-0367-4D2E-A558-EB7302C794F6}"/>
              </a:ext>
            </a:extLst>
          </p:cNvPr>
          <p:cNvSpPr txBox="1"/>
          <p:nvPr/>
        </p:nvSpPr>
        <p:spPr>
          <a:xfrm>
            <a:off x="1097280" y="2726452"/>
            <a:ext cx="10058400" cy="2308324"/>
          </a:xfrm>
          <a:prstGeom prst="rect">
            <a:avLst/>
          </a:prstGeom>
          <a:noFill/>
        </p:spPr>
        <p:txBody>
          <a:bodyPr wrap="square" rtlCol="0">
            <a:spAutoFit/>
          </a:bodyPr>
          <a:lstStyle/>
          <a:p>
            <a:r>
              <a:rPr lang="en-US" dirty="0"/>
              <a:t>In this project, we will develop and evaluate the performance and the predictive power of a model trained and tested on data collected from houses in Boston’s suburbs.</a:t>
            </a:r>
          </a:p>
          <a:p>
            <a:endParaRPr lang="en-US" dirty="0"/>
          </a:p>
          <a:p>
            <a:r>
              <a:rPr lang="en-US" dirty="0"/>
              <a:t>The dataset has </a:t>
            </a:r>
            <a:r>
              <a:rPr lang="en-US" b="1" dirty="0"/>
              <a:t>1460</a:t>
            </a:r>
            <a:r>
              <a:rPr lang="en-US" dirty="0"/>
              <a:t> observations in training set with </a:t>
            </a:r>
            <a:r>
              <a:rPr lang="en-US" b="1" dirty="0"/>
              <a:t>79</a:t>
            </a:r>
            <a:r>
              <a:rPr lang="en-US" dirty="0"/>
              <a:t> explanatory variables describing (almost) every aspect of residential homes in Ames</a:t>
            </a:r>
          </a:p>
          <a:p>
            <a:endParaRPr lang="en-US" dirty="0"/>
          </a:p>
          <a:p>
            <a:r>
              <a:rPr lang="en-US" b="1" dirty="0"/>
              <a:t>36</a:t>
            </a:r>
            <a:r>
              <a:rPr lang="en-US" dirty="0"/>
              <a:t> numerical features</a:t>
            </a:r>
          </a:p>
          <a:p>
            <a:r>
              <a:rPr lang="en-US" b="1" dirty="0"/>
              <a:t>43</a:t>
            </a:r>
            <a:r>
              <a:rPr lang="en-US" dirty="0"/>
              <a:t> categorical features</a:t>
            </a:r>
          </a:p>
        </p:txBody>
      </p:sp>
      <p:pic>
        <p:nvPicPr>
          <p:cNvPr id="5" name="Picture 4">
            <a:extLst>
              <a:ext uri="{FF2B5EF4-FFF2-40B4-BE49-F238E27FC236}">
                <a16:creationId xmlns:a16="http://schemas.microsoft.com/office/drawing/2014/main" id="{62905022-C051-4AE2-BCC3-9C930C37F0FF}"/>
              </a:ext>
            </a:extLst>
          </p:cNvPr>
          <p:cNvPicPr>
            <a:picLocks noChangeAspect="1"/>
          </p:cNvPicPr>
          <p:nvPr/>
        </p:nvPicPr>
        <p:blipFill>
          <a:blip r:embed="rId3"/>
          <a:stretch>
            <a:fillRect/>
          </a:stretch>
        </p:blipFill>
        <p:spPr>
          <a:xfrm>
            <a:off x="3535523" y="4280260"/>
            <a:ext cx="7620158" cy="1527148"/>
          </a:xfrm>
          <a:prstGeom prst="rect">
            <a:avLst/>
          </a:prstGeom>
        </p:spPr>
      </p:pic>
      <p:sp>
        <p:nvSpPr>
          <p:cNvPr id="6" name="Slide Number Placeholder 5">
            <a:extLst>
              <a:ext uri="{FF2B5EF4-FFF2-40B4-BE49-F238E27FC236}">
                <a16:creationId xmlns:a16="http://schemas.microsoft.com/office/drawing/2014/main" id="{D16ED09D-5FDA-43EF-AF35-DBD45BEB951E}"/>
              </a:ext>
            </a:extLst>
          </p:cNvPr>
          <p:cNvSpPr>
            <a:spLocks noGrp="1"/>
          </p:cNvSpPr>
          <p:nvPr>
            <p:ph type="sldNum" sz="quarter" idx="12"/>
          </p:nvPr>
        </p:nvSpPr>
        <p:spPr/>
        <p:txBody>
          <a:bodyPr/>
          <a:lstStyle/>
          <a:p>
            <a:fld id="{82D1D407-4553-44BA-A8F5-861F02AAE1B0}" type="slidenum">
              <a:rPr lang="en-US" smtClean="0"/>
              <a:t>4</a:t>
            </a:fld>
            <a:endParaRPr lang="en-US"/>
          </a:p>
        </p:txBody>
      </p:sp>
    </p:spTree>
    <p:extLst>
      <p:ext uri="{BB962C8B-B14F-4D97-AF65-F5344CB8AC3E}">
        <p14:creationId xmlns:p14="http://schemas.microsoft.com/office/powerpoint/2010/main" val="12519035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6BEB8-A451-453A-8872-010E78838A08}"/>
              </a:ext>
            </a:extLst>
          </p:cNvPr>
          <p:cNvSpPr>
            <a:spLocks noGrp="1"/>
          </p:cNvSpPr>
          <p:nvPr>
            <p:ph type="title"/>
          </p:nvPr>
        </p:nvSpPr>
        <p:spPr/>
        <p:txBody>
          <a:bodyPr/>
          <a:lstStyle/>
          <a:p>
            <a:r>
              <a:rPr lang="en-US" dirty="0"/>
              <a:t>Handling missing values</a:t>
            </a:r>
          </a:p>
        </p:txBody>
      </p:sp>
      <p:pic>
        <p:nvPicPr>
          <p:cNvPr id="3" name="Picture 2">
            <a:extLst>
              <a:ext uri="{FF2B5EF4-FFF2-40B4-BE49-F238E27FC236}">
                <a16:creationId xmlns:a16="http://schemas.microsoft.com/office/drawing/2014/main" id="{C65911B5-30E4-43C4-9EBE-377C24854DF2}"/>
              </a:ext>
            </a:extLst>
          </p:cNvPr>
          <p:cNvPicPr>
            <a:picLocks noChangeAspect="1"/>
          </p:cNvPicPr>
          <p:nvPr/>
        </p:nvPicPr>
        <p:blipFill>
          <a:blip r:embed="rId2"/>
          <a:stretch>
            <a:fillRect/>
          </a:stretch>
        </p:blipFill>
        <p:spPr>
          <a:xfrm>
            <a:off x="1097280" y="1803633"/>
            <a:ext cx="1964702" cy="4513733"/>
          </a:xfrm>
          <a:prstGeom prst="rect">
            <a:avLst/>
          </a:prstGeom>
        </p:spPr>
      </p:pic>
      <p:sp>
        <p:nvSpPr>
          <p:cNvPr id="4" name="TextBox 3">
            <a:extLst>
              <a:ext uri="{FF2B5EF4-FFF2-40B4-BE49-F238E27FC236}">
                <a16:creationId xmlns:a16="http://schemas.microsoft.com/office/drawing/2014/main" id="{6E7FED49-A81A-46FF-97CF-A0735ED98BBF}"/>
              </a:ext>
            </a:extLst>
          </p:cNvPr>
          <p:cNvSpPr txBox="1"/>
          <p:nvPr/>
        </p:nvSpPr>
        <p:spPr>
          <a:xfrm>
            <a:off x="3514987" y="1887523"/>
            <a:ext cx="7640693" cy="1429622"/>
          </a:xfrm>
          <a:prstGeom prst="rect">
            <a:avLst/>
          </a:prstGeom>
          <a:noFill/>
        </p:spPr>
        <p:txBody>
          <a:bodyPr wrap="square" rtlCol="0">
            <a:spAutoFit/>
          </a:bodyPr>
          <a:lstStyle/>
          <a:p>
            <a:pPr>
              <a:lnSpc>
                <a:spcPct val="150000"/>
              </a:lnSpc>
            </a:pPr>
            <a:r>
              <a:rPr lang="en-US" sz="2000" dirty="0"/>
              <a:t>There are </a:t>
            </a:r>
            <a:r>
              <a:rPr lang="en-US" sz="2000" b="1" dirty="0"/>
              <a:t>17</a:t>
            </a:r>
            <a:r>
              <a:rPr lang="en-US" sz="2000" dirty="0"/>
              <a:t> features have missing values:</a:t>
            </a:r>
          </a:p>
          <a:p>
            <a:pPr marL="742950" lvl="1" indent="-285750">
              <a:lnSpc>
                <a:spcPct val="150000"/>
              </a:lnSpc>
              <a:buFont typeface="Arial" panose="020B0604020202020204" pitchFamily="34" charset="0"/>
              <a:buChar char="•"/>
            </a:pPr>
            <a:r>
              <a:rPr lang="en-US" sz="2000" b="1" dirty="0"/>
              <a:t>3</a:t>
            </a:r>
            <a:r>
              <a:rPr lang="en-US" sz="2000" dirty="0"/>
              <a:t> numerical features</a:t>
            </a:r>
          </a:p>
          <a:p>
            <a:pPr marL="742950" lvl="1" indent="-285750">
              <a:lnSpc>
                <a:spcPct val="150000"/>
              </a:lnSpc>
              <a:buFont typeface="Arial" panose="020B0604020202020204" pitchFamily="34" charset="0"/>
              <a:buChar char="•"/>
            </a:pPr>
            <a:r>
              <a:rPr lang="en-US" sz="2000" b="1" dirty="0"/>
              <a:t>14</a:t>
            </a:r>
            <a:r>
              <a:rPr lang="en-US" sz="2000" dirty="0"/>
              <a:t> categorical features</a:t>
            </a:r>
          </a:p>
        </p:txBody>
      </p:sp>
      <p:cxnSp>
        <p:nvCxnSpPr>
          <p:cNvPr id="6" name="Straight Connector 5">
            <a:extLst>
              <a:ext uri="{FF2B5EF4-FFF2-40B4-BE49-F238E27FC236}">
                <a16:creationId xmlns:a16="http://schemas.microsoft.com/office/drawing/2014/main" id="{9A6D5C04-29C3-4D8F-A889-1B62802982E6}"/>
              </a:ext>
            </a:extLst>
          </p:cNvPr>
          <p:cNvCxnSpPr/>
          <p:nvPr/>
        </p:nvCxnSpPr>
        <p:spPr>
          <a:xfrm>
            <a:off x="929500" y="2919369"/>
            <a:ext cx="2249927" cy="0"/>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sp>
        <p:nvSpPr>
          <p:cNvPr id="5" name="TextBox 4">
            <a:extLst>
              <a:ext uri="{FF2B5EF4-FFF2-40B4-BE49-F238E27FC236}">
                <a16:creationId xmlns:a16="http://schemas.microsoft.com/office/drawing/2014/main" id="{DCA9C29A-5633-4444-9316-ABAAD9680FE4}"/>
              </a:ext>
            </a:extLst>
          </p:cNvPr>
          <p:cNvSpPr txBox="1"/>
          <p:nvPr/>
        </p:nvSpPr>
        <p:spPr>
          <a:xfrm>
            <a:off x="3514987" y="3540856"/>
            <a:ext cx="6611938" cy="2215991"/>
          </a:xfrm>
          <a:prstGeom prst="rect">
            <a:avLst/>
          </a:prstGeom>
          <a:noFill/>
        </p:spPr>
        <p:txBody>
          <a:bodyPr wrap="none" rtlCol="0">
            <a:spAutoFit/>
          </a:bodyPr>
          <a:lstStyle/>
          <a:p>
            <a:pPr>
              <a:lnSpc>
                <a:spcPct val="150000"/>
              </a:lnSpc>
            </a:pPr>
            <a:r>
              <a:rPr lang="en-US" sz="2000" b="1" dirty="0"/>
              <a:t>Strategy:</a:t>
            </a:r>
          </a:p>
          <a:p>
            <a:pPr marL="800100" lvl="1" indent="-342900">
              <a:lnSpc>
                <a:spcPct val="150000"/>
              </a:lnSpc>
              <a:buAutoNum type="arabicPeriod"/>
            </a:pPr>
            <a:r>
              <a:rPr lang="en-US" sz="2000" dirty="0"/>
              <a:t>Drop all features that have over </a:t>
            </a:r>
            <a:r>
              <a:rPr lang="en-US" sz="2000" b="1" dirty="0"/>
              <a:t>80%</a:t>
            </a:r>
            <a:r>
              <a:rPr lang="en-US" sz="2000" dirty="0"/>
              <a:t> of missing values</a:t>
            </a:r>
          </a:p>
          <a:p>
            <a:pPr marL="800100" lvl="1" indent="-342900">
              <a:lnSpc>
                <a:spcPct val="150000"/>
              </a:lnSpc>
              <a:buAutoNum type="arabicPeriod"/>
            </a:pPr>
            <a:r>
              <a:rPr lang="en-US" sz="2000" u="sng" dirty="0"/>
              <a:t>Numerical features</a:t>
            </a:r>
            <a:r>
              <a:rPr lang="en-US" sz="2000" dirty="0"/>
              <a:t>: filled by </a:t>
            </a:r>
            <a:r>
              <a:rPr lang="en-US" sz="2000" b="1" dirty="0"/>
              <a:t>mean</a:t>
            </a:r>
            <a:r>
              <a:rPr lang="en-US" sz="2000" dirty="0"/>
              <a:t> value</a:t>
            </a:r>
          </a:p>
          <a:p>
            <a:pPr marL="800100" lvl="1" indent="-342900">
              <a:lnSpc>
                <a:spcPct val="150000"/>
              </a:lnSpc>
              <a:buAutoNum type="arabicPeriod"/>
            </a:pPr>
            <a:r>
              <a:rPr lang="en-US" sz="2000" u="sng" dirty="0"/>
              <a:t>Categorical features</a:t>
            </a:r>
            <a:r>
              <a:rPr lang="en-US" sz="2000" dirty="0"/>
              <a:t>: filled by </a:t>
            </a:r>
            <a:r>
              <a:rPr lang="en-US" sz="2000" b="1" dirty="0"/>
              <a:t>most frequency </a:t>
            </a:r>
            <a:r>
              <a:rPr lang="en-US" sz="2000" dirty="0"/>
              <a:t>value</a:t>
            </a:r>
          </a:p>
          <a:p>
            <a:endParaRPr lang="en-US" dirty="0"/>
          </a:p>
        </p:txBody>
      </p:sp>
      <p:sp>
        <p:nvSpPr>
          <p:cNvPr id="7" name="Left Brace 6">
            <a:extLst>
              <a:ext uri="{FF2B5EF4-FFF2-40B4-BE49-F238E27FC236}">
                <a16:creationId xmlns:a16="http://schemas.microsoft.com/office/drawing/2014/main" id="{270F349B-5973-4090-907F-C847A3DDBAFA}"/>
              </a:ext>
            </a:extLst>
          </p:cNvPr>
          <p:cNvSpPr/>
          <p:nvPr/>
        </p:nvSpPr>
        <p:spPr>
          <a:xfrm>
            <a:off x="696328" y="2038535"/>
            <a:ext cx="115727" cy="8808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9FA6B9F6-8A6A-46C0-86B7-F6D150C8DA87}"/>
              </a:ext>
            </a:extLst>
          </p:cNvPr>
          <p:cNvSpPr txBox="1"/>
          <p:nvPr/>
        </p:nvSpPr>
        <p:spPr>
          <a:xfrm>
            <a:off x="94062" y="2294286"/>
            <a:ext cx="647421" cy="369332"/>
          </a:xfrm>
          <a:prstGeom prst="rect">
            <a:avLst/>
          </a:prstGeom>
          <a:noFill/>
        </p:spPr>
        <p:txBody>
          <a:bodyPr wrap="none" rtlCol="0">
            <a:spAutoFit/>
          </a:bodyPr>
          <a:lstStyle/>
          <a:p>
            <a:r>
              <a:rPr lang="en-US" dirty="0"/>
              <a:t>Drop</a:t>
            </a:r>
          </a:p>
        </p:txBody>
      </p:sp>
      <p:sp>
        <p:nvSpPr>
          <p:cNvPr id="9" name="Slide Number Placeholder 8">
            <a:extLst>
              <a:ext uri="{FF2B5EF4-FFF2-40B4-BE49-F238E27FC236}">
                <a16:creationId xmlns:a16="http://schemas.microsoft.com/office/drawing/2014/main" id="{14306ECA-15F4-4245-90A3-1C027ABE8476}"/>
              </a:ext>
            </a:extLst>
          </p:cNvPr>
          <p:cNvSpPr>
            <a:spLocks noGrp="1"/>
          </p:cNvSpPr>
          <p:nvPr>
            <p:ph type="sldNum" sz="quarter" idx="12"/>
          </p:nvPr>
        </p:nvSpPr>
        <p:spPr/>
        <p:txBody>
          <a:bodyPr/>
          <a:lstStyle/>
          <a:p>
            <a:fld id="{82D1D407-4553-44BA-A8F5-861F02AAE1B0}" type="slidenum">
              <a:rPr lang="en-US" smtClean="0"/>
              <a:t>5</a:t>
            </a:fld>
            <a:endParaRPr lang="en-US"/>
          </a:p>
        </p:txBody>
      </p:sp>
    </p:spTree>
    <p:extLst>
      <p:ext uri="{BB962C8B-B14F-4D97-AF65-F5344CB8AC3E}">
        <p14:creationId xmlns:p14="http://schemas.microsoft.com/office/powerpoint/2010/main" val="468298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FC5A-6CE2-4E25-887A-E2D21E4B58F0}"/>
              </a:ext>
            </a:extLst>
          </p:cNvPr>
          <p:cNvSpPr>
            <a:spLocks noGrp="1"/>
          </p:cNvSpPr>
          <p:nvPr>
            <p:ph type="title"/>
          </p:nvPr>
        </p:nvSpPr>
        <p:spPr/>
        <p:txBody>
          <a:bodyPr/>
          <a:lstStyle/>
          <a:p>
            <a:r>
              <a:rPr lang="en-US" dirty="0"/>
              <a:t>Filled by specific value</a:t>
            </a:r>
          </a:p>
        </p:txBody>
      </p:sp>
      <p:graphicFrame>
        <p:nvGraphicFramePr>
          <p:cNvPr id="5" name="Table 5">
            <a:extLst>
              <a:ext uri="{FF2B5EF4-FFF2-40B4-BE49-F238E27FC236}">
                <a16:creationId xmlns:a16="http://schemas.microsoft.com/office/drawing/2014/main" id="{7458D4E1-8D6C-4A1C-B308-7850353D9ED0}"/>
              </a:ext>
            </a:extLst>
          </p:cNvPr>
          <p:cNvGraphicFramePr>
            <a:graphicFrameLocks noGrp="1"/>
          </p:cNvGraphicFramePr>
          <p:nvPr>
            <p:extLst>
              <p:ext uri="{D42A27DB-BD31-4B8C-83A1-F6EECF244321}">
                <p14:modId xmlns:p14="http://schemas.microsoft.com/office/powerpoint/2010/main" val="3033287920"/>
              </p:ext>
            </p:extLst>
          </p:nvPr>
        </p:nvGraphicFramePr>
        <p:xfrm>
          <a:off x="1097280" y="2874331"/>
          <a:ext cx="10058400" cy="3200400"/>
        </p:xfrm>
        <a:graphic>
          <a:graphicData uri="http://schemas.openxmlformats.org/drawingml/2006/table">
            <a:tbl>
              <a:tblPr firstRow="1" bandRow="1">
                <a:tableStyleId>{5C22544A-7EE6-4342-B048-85BDC9FD1C3A}</a:tableStyleId>
              </a:tblPr>
              <a:tblGrid>
                <a:gridCol w="624959">
                  <a:extLst>
                    <a:ext uri="{9D8B030D-6E8A-4147-A177-3AD203B41FA5}">
                      <a16:colId xmlns:a16="http://schemas.microsoft.com/office/drawing/2014/main" val="2797906153"/>
                    </a:ext>
                  </a:extLst>
                </a:gridCol>
                <a:gridCol w="1692080">
                  <a:extLst>
                    <a:ext uri="{9D8B030D-6E8A-4147-A177-3AD203B41FA5}">
                      <a16:colId xmlns:a16="http://schemas.microsoft.com/office/drawing/2014/main" val="944651980"/>
                    </a:ext>
                  </a:extLst>
                </a:gridCol>
                <a:gridCol w="5226761">
                  <a:extLst>
                    <a:ext uri="{9D8B030D-6E8A-4147-A177-3AD203B41FA5}">
                      <a16:colId xmlns:a16="http://schemas.microsoft.com/office/drawing/2014/main" val="1462883142"/>
                    </a:ext>
                  </a:extLst>
                </a:gridCol>
                <a:gridCol w="2514600">
                  <a:extLst>
                    <a:ext uri="{9D8B030D-6E8A-4147-A177-3AD203B41FA5}">
                      <a16:colId xmlns:a16="http://schemas.microsoft.com/office/drawing/2014/main" val="1723268952"/>
                    </a:ext>
                  </a:extLst>
                </a:gridCol>
              </a:tblGrid>
              <a:tr h="0">
                <a:tc>
                  <a:txBody>
                    <a:bodyPr/>
                    <a:lstStyle/>
                    <a:p>
                      <a:pPr algn="ctr"/>
                      <a:r>
                        <a:rPr lang="en-US" sz="1800" dirty="0"/>
                        <a:t>#</a:t>
                      </a:r>
                    </a:p>
                  </a:txBody>
                  <a:tcPr/>
                </a:tc>
                <a:tc>
                  <a:txBody>
                    <a:bodyPr/>
                    <a:lstStyle/>
                    <a:p>
                      <a:pPr algn="ctr"/>
                      <a:r>
                        <a:rPr lang="en-US" sz="1800" dirty="0"/>
                        <a:t>Feature name</a:t>
                      </a:r>
                    </a:p>
                  </a:txBody>
                  <a:tcPr/>
                </a:tc>
                <a:tc>
                  <a:txBody>
                    <a:bodyPr/>
                    <a:lstStyle/>
                    <a:p>
                      <a:pPr algn="ctr"/>
                      <a:r>
                        <a:rPr lang="en-US" sz="1800" dirty="0"/>
                        <a:t>Description</a:t>
                      </a:r>
                    </a:p>
                  </a:txBody>
                  <a:tcPr/>
                </a:tc>
                <a:tc>
                  <a:txBody>
                    <a:bodyPr/>
                    <a:lstStyle/>
                    <a:p>
                      <a:pPr algn="ctr"/>
                      <a:r>
                        <a:rPr lang="en-US" sz="1800" dirty="0"/>
                        <a:t>Filled by</a:t>
                      </a:r>
                    </a:p>
                  </a:txBody>
                  <a:tcPr/>
                </a:tc>
                <a:extLst>
                  <a:ext uri="{0D108BD9-81ED-4DB2-BD59-A6C34878D82A}">
                    <a16:rowId xmlns:a16="http://schemas.microsoft.com/office/drawing/2014/main" val="453199733"/>
                  </a:ext>
                </a:extLst>
              </a:tr>
              <a:tr h="508730">
                <a:tc>
                  <a:txBody>
                    <a:bodyPr/>
                    <a:lstStyle/>
                    <a:p>
                      <a:pPr algn="ctr"/>
                      <a:r>
                        <a:rPr lang="en-US" sz="1800" dirty="0"/>
                        <a:t>1</a:t>
                      </a:r>
                    </a:p>
                  </a:txBody>
                  <a:tcPr/>
                </a:tc>
                <a:tc>
                  <a:txBody>
                    <a:bodyPr/>
                    <a:lstStyle/>
                    <a:p>
                      <a:pPr algn="ctr"/>
                      <a:r>
                        <a:rPr lang="en-US" sz="1800" dirty="0"/>
                        <a:t>Fence</a:t>
                      </a:r>
                    </a:p>
                  </a:txBody>
                  <a:tcPr/>
                </a:tc>
                <a:tc>
                  <a:txBody>
                    <a:bodyPr/>
                    <a:lstStyle/>
                    <a:p>
                      <a:r>
                        <a:rPr lang="en-US" sz="1800" dirty="0"/>
                        <a:t>Fence quality</a:t>
                      </a:r>
                    </a:p>
                  </a:txBody>
                  <a:tcPr/>
                </a:tc>
                <a:tc>
                  <a:txBody>
                    <a:bodyPr/>
                    <a:lstStyle/>
                    <a:p>
                      <a:pPr algn="l"/>
                      <a:r>
                        <a:rPr lang="en-US" sz="1800" dirty="0"/>
                        <a:t>“NF”</a:t>
                      </a:r>
                    </a:p>
                    <a:p>
                      <a:pPr algn="l"/>
                      <a:r>
                        <a:rPr lang="en-US" sz="1800" dirty="0"/>
                        <a:t>(No Fence)</a:t>
                      </a:r>
                    </a:p>
                  </a:txBody>
                  <a:tcPr/>
                </a:tc>
                <a:extLst>
                  <a:ext uri="{0D108BD9-81ED-4DB2-BD59-A6C34878D82A}">
                    <a16:rowId xmlns:a16="http://schemas.microsoft.com/office/drawing/2014/main" val="2334116118"/>
                  </a:ext>
                </a:extLst>
              </a:tr>
              <a:tr h="508730">
                <a:tc>
                  <a:txBody>
                    <a:bodyPr/>
                    <a:lstStyle/>
                    <a:p>
                      <a:pPr algn="ctr"/>
                      <a:r>
                        <a:rPr lang="en-US" sz="1800" dirty="0"/>
                        <a:t>2</a:t>
                      </a:r>
                    </a:p>
                  </a:txBody>
                  <a:tcPr/>
                </a:tc>
                <a:tc>
                  <a:txBody>
                    <a:bodyPr/>
                    <a:lstStyle/>
                    <a:p>
                      <a:pPr algn="ctr"/>
                      <a:r>
                        <a:rPr lang="en-US" sz="1800" dirty="0"/>
                        <a:t>Functional</a:t>
                      </a:r>
                    </a:p>
                  </a:txBody>
                  <a:tcPr/>
                </a:tc>
                <a:tc>
                  <a:txBody>
                    <a:bodyPr/>
                    <a:lstStyle/>
                    <a:p>
                      <a:r>
                        <a:rPr lang="en-US" sz="1800" dirty="0"/>
                        <a:t>Home functionality (Assume typical unless deductions are warranted)</a:t>
                      </a:r>
                    </a:p>
                  </a:txBody>
                  <a:tcPr/>
                </a:tc>
                <a:tc>
                  <a:txBody>
                    <a:bodyPr/>
                    <a:lstStyle/>
                    <a:p>
                      <a:pPr algn="l"/>
                      <a:r>
                        <a:rPr lang="en-US" sz="1800" dirty="0"/>
                        <a:t>“</a:t>
                      </a:r>
                      <a:r>
                        <a:rPr lang="en-US" sz="1800" dirty="0" err="1"/>
                        <a:t>Typ</a:t>
                      </a:r>
                      <a:r>
                        <a:rPr lang="en-US" sz="1800" dirty="0"/>
                        <a:t>”</a:t>
                      </a:r>
                    </a:p>
                    <a:p>
                      <a:pPr algn="l"/>
                      <a:r>
                        <a:rPr lang="en-US" sz="1800" dirty="0"/>
                        <a:t>(Typical Functionality)</a:t>
                      </a:r>
                    </a:p>
                  </a:txBody>
                  <a:tcPr/>
                </a:tc>
                <a:extLst>
                  <a:ext uri="{0D108BD9-81ED-4DB2-BD59-A6C34878D82A}">
                    <a16:rowId xmlns:a16="http://schemas.microsoft.com/office/drawing/2014/main" val="524559738"/>
                  </a:ext>
                </a:extLst>
              </a:tr>
              <a:tr h="726757">
                <a:tc>
                  <a:txBody>
                    <a:bodyPr/>
                    <a:lstStyle/>
                    <a:p>
                      <a:pPr algn="ctr"/>
                      <a:r>
                        <a:rPr lang="en-US" sz="1800" dirty="0"/>
                        <a:t>3</a:t>
                      </a:r>
                    </a:p>
                  </a:txBody>
                  <a:tcPr/>
                </a:tc>
                <a:tc>
                  <a:txBody>
                    <a:bodyPr/>
                    <a:lstStyle/>
                    <a:p>
                      <a:pPr algn="ctr"/>
                      <a:r>
                        <a:rPr lang="en-US" sz="1800" dirty="0"/>
                        <a:t>Electrical</a:t>
                      </a:r>
                    </a:p>
                  </a:txBody>
                  <a:tcPr/>
                </a:tc>
                <a:tc>
                  <a:txBody>
                    <a:bodyPr/>
                    <a:lstStyle/>
                    <a:p>
                      <a:r>
                        <a:rPr lang="en-US" sz="1800" dirty="0"/>
                        <a:t>Electrical system</a:t>
                      </a:r>
                    </a:p>
                  </a:txBody>
                  <a:tcPr/>
                </a:tc>
                <a:tc>
                  <a:txBody>
                    <a:bodyPr/>
                    <a:lstStyle/>
                    <a:p>
                      <a:pPr algn="l"/>
                      <a:r>
                        <a:rPr lang="en-US" sz="1800" dirty="0"/>
                        <a:t>“</a:t>
                      </a:r>
                      <a:r>
                        <a:rPr lang="en-US" sz="1800" dirty="0" err="1"/>
                        <a:t>SBrkr</a:t>
                      </a:r>
                      <a:r>
                        <a:rPr lang="en-US" sz="1800" dirty="0"/>
                        <a:t>”</a:t>
                      </a:r>
                    </a:p>
                    <a:p>
                      <a:pPr algn="l"/>
                      <a:r>
                        <a:rPr lang="en-US" sz="1800" dirty="0"/>
                        <a:t>(Standard Circuit Breakers &amp; Romex)</a:t>
                      </a:r>
                    </a:p>
                  </a:txBody>
                  <a:tcPr/>
                </a:tc>
                <a:extLst>
                  <a:ext uri="{0D108BD9-81ED-4DB2-BD59-A6C34878D82A}">
                    <a16:rowId xmlns:a16="http://schemas.microsoft.com/office/drawing/2014/main" val="1987811712"/>
                  </a:ext>
                </a:extLst>
              </a:tr>
              <a:tr h="508730">
                <a:tc>
                  <a:txBody>
                    <a:bodyPr/>
                    <a:lstStyle/>
                    <a:p>
                      <a:pPr algn="ctr"/>
                      <a:r>
                        <a:rPr lang="en-US" sz="1800" dirty="0"/>
                        <a:t>4</a:t>
                      </a:r>
                    </a:p>
                  </a:txBody>
                  <a:tcPr/>
                </a:tc>
                <a:tc>
                  <a:txBody>
                    <a:bodyPr/>
                    <a:lstStyle/>
                    <a:p>
                      <a:pPr algn="ctr"/>
                      <a:r>
                        <a:rPr lang="en-US" sz="1800" dirty="0" err="1"/>
                        <a:t>KitchenQual</a:t>
                      </a:r>
                      <a:endParaRPr lang="en-US" sz="1800" dirty="0"/>
                    </a:p>
                  </a:txBody>
                  <a:tcPr/>
                </a:tc>
                <a:tc>
                  <a:txBody>
                    <a:bodyPr/>
                    <a:lstStyle/>
                    <a:p>
                      <a:r>
                        <a:rPr lang="en-US" sz="1800" dirty="0"/>
                        <a:t> Kitchen quality</a:t>
                      </a:r>
                    </a:p>
                  </a:txBody>
                  <a:tcPr/>
                </a:tc>
                <a:tc>
                  <a:txBody>
                    <a:bodyPr/>
                    <a:lstStyle/>
                    <a:p>
                      <a:pPr algn="l"/>
                      <a:r>
                        <a:rPr lang="en-US" sz="1800" dirty="0"/>
                        <a:t>“TA”</a:t>
                      </a:r>
                    </a:p>
                    <a:p>
                      <a:pPr algn="l"/>
                      <a:r>
                        <a:rPr lang="en-US" sz="1800" dirty="0"/>
                        <a:t>(Typical/Average)</a:t>
                      </a:r>
                    </a:p>
                  </a:txBody>
                  <a:tcPr/>
                </a:tc>
                <a:extLst>
                  <a:ext uri="{0D108BD9-81ED-4DB2-BD59-A6C34878D82A}">
                    <a16:rowId xmlns:a16="http://schemas.microsoft.com/office/drawing/2014/main" val="713366658"/>
                  </a:ext>
                </a:extLst>
              </a:tr>
            </a:tbl>
          </a:graphicData>
        </a:graphic>
      </p:graphicFrame>
      <p:pic>
        <p:nvPicPr>
          <p:cNvPr id="6" name="Picture 5">
            <a:extLst>
              <a:ext uri="{FF2B5EF4-FFF2-40B4-BE49-F238E27FC236}">
                <a16:creationId xmlns:a16="http://schemas.microsoft.com/office/drawing/2014/main" id="{B0B51208-6A4B-4A25-A9C7-D8C8AB3D8E10}"/>
              </a:ext>
            </a:extLst>
          </p:cNvPr>
          <p:cNvPicPr>
            <a:picLocks noChangeAspect="1"/>
          </p:cNvPicPr>
          <p:nvPr/>
        </p:nvPicPr>
        <p:blipFill>
          <a:blip r:embed="rId2"/>
          <a:stretch>
            <a:fillRect/>
          </a:stretch>
        </p:blipFill>
        <p:spPr>
          <a:xfrm>
            <a:off x="1097280" y="1862699"/>
            <a:ext cx="10058400" cy="886293"/>
          </a:xfrm>
          <a:prstGeom prst="rect">
            <a:avLst/>
          </a:prstGeom>
        </p:spPr>
      </p:pic>
      <p:sp>
        <p:nvSpPr>
          <p:cNvPr id="3" name="Slide Number Placeholder 2">
            <a:extLst>
              <a:ext uri="{FF2B5EF4-FFF2-40B4-BE49-F238E27FC236}">
                <a16:creationId xmlns:a16="http://schemas.microsoft.com/office/drawing/2014/main" id="{607993DF-7E66-49B3-B752-D13FE30A8CF4}"/>
              </a:ext>
            </a:extLst>
          </p:cNvPr>
          <p:cNvSpPr>
            <a:spLocks noGrp="1"/>
          </p:cNvSpPr>
          <p:nvPr>
            <p:ph type="sldNum" sz="quarter" idx="12"/>
          </p:nvPr>
        </p:nvSpPr>
        <p:spPr/>
        <p:txBody>
          <a:bodyPr/>
          <a:lstStyle/>
          <a:p>
            <a:fld id="{82D1D407-4553-44BA-A8F5-861F02AAE1B0}" type="slidenum">
              <a:rPr lang="en-US" smtClean="0"/>
              <a:t>6</a:t>
            </a:fld>
            <a:endParaRPr lang="en-US"/>
          </a:p>
        </p:txBody>
      </p:sp>
    </p:spTree>
    <p:extLst>
      <p:ext uri="{BB962C8B-B14F-4D97-AF65-F5344CB8AC3E}">
        <p14:creationId xmlns:p14="http://schemas.microsoft.com/office/powerpoint/2010/main" val="7592644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027E-603E-40D0-B33E-CC97101E3291}"/>
              </a:ext>
            </a:extLst>
          </p:cNvPr>
          <p:cNvSpPr>
            <a:spLocks noGrp="1"/>
          </p:cNvSpPr>
          <p:nvPr>
            <p:ph type="title"/>
          </p:nvPr>
        </p:nvSpPr>
        <p:spPr/>
        <p:txBody>
          <a:bodyPr/>
          <a:lstStyle/>
          <a:p>
            <a:r>
              <a:rPr lang="en-US" dirty="0"/>
              <a:t>Feature correlation</a:t>
            </a:r>
          </a:p>
        </p:txBody>
      </p:sp>
      <p:pic>
        <p:nvPicPr>
          <p:cNvPr id="1026" name="Picture 2">
            <a:extLst>
              <a:ext uri="{FF2B5EF4-FFF2-40B4-BE49-F238E27FC236}">
                <a16:creationId xmlns:a16="http://schemas.microsoft.com/office/drawing/2014/main" id="{FA161F8E-26CA-4830-B12A-C3ABB9ED0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 y="1771433"/>
            <a:ext cx="4458470" cy="45274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6F523AD-6654-4808-AA31-0D5DA7A49593}"/>
              </a:ext>
            </a:extLst>
          </p:cNvPr>
          <p:cNvSpPr txBox="1"/>
          <p:nvPr/>
        </p:nvSpPr>
        <p:spPr>
          <a:xfrm>
            <a:off x="5914239" y="2030136"/>
            <a:ext cx="5241441" cy="2862322"/>
          </a:xfrm>
          <a:prstGeom prst="rect">
            <a:avLst/>
          </a:prstGeom>
          <a:noFill/>
        </p:spPr>
        <p:txBody>
          <a:bodyPr wrap="square" rtlCol="0">
            <a:spAutoFit/>
          </a:bodyPr>
          <a:lstStyle/>
          <a:p>
            <a:pPr>
              <a:lnSpc>
                <a:spcPct val="150000"/>
              </a:lnSpc>
            </a:pPr>
            <a:r>
              <a:rPr lang="en-US" dirty="0"/>
              <a:t>At first sight, there are some features that have strong correlation:</a:t>
            </a:r>
          </a:p>
          <a:p>
            <a:pPr marL="285750" indent="-285750">
              <a:lnSpc>
                <a:spcPct val="150000"/>
              </a:lnSpc>
              <a:buFont typeface="Arial" panose="020B0604020202020204" pitchFamily="34" charset="0"/>
              <a:buChar char="•"/>
            </a:pPr>
            <a:r>
              <a:rPr lang="en-US" b="1" i="0" dirty="0" err="1">
                <a:effectLst/>
                <a:latin typeface="Inter"/>
              </a:rPr>
              <a:t>TotalBsmtSF</a:t>
            </a:r>
            <a:r>
              <a:rPr lang="en-US" dirty="0"/>
              <a:t> and </a:t>
            </a:r>
            <a:r>
              <a:rPr lang="en-US" b="1" i="0" dirty="0">
                <a:effectLst/>
                <a:latin typeface="Inter"/>
              </a:rPr>
              <a:t>1stFlrSF</a:t>
            </a:r>
            <a:endParaRPr lang="en-US" b="1" dirty="0"/>
          </a:p>
          <a:p>
            <a:pPr marL="285750" indent="-285750">
              <a:lnSpc>
                <a:spcPct val="150000"/>
              </a:lnSpc>
              <a:buFont typeface="Arial" panose="020B0604020202020204" pitchFamily="34" charset="0"/>
              <a:buChar char="•"/>
            </a:pPr>
            <a:r>
              <a:rPr lang="en-US" b="1" i="0" dirty="0" err="1">
                <a:effectLst/>
                <a:latin typeface="Inter"/>
              </a:rPr>
              <a:t>GrLivArea</a:t>
            </a:r>
            <a:r>
              <a:rPr lang="en-US" dirty="0"/>
              <a:t> and </a:t>
            </a:r>
            <a:r>
              <a:rPr lang="en-US" b="1" dirty="0" err="1"/>
              <a:t>TotRmsAbvGrd</a:t>
            </a:r>
            <a:endParaRPr lang="en-US" b="1" dirty="0"/>
          </a:p>
          <a:p>
            <a:pPr marL="285750" indent="-285750">
              <a:lnSpc>
                <a:spcPct val="150000"/>
              </a:lnSpc>
              <a:buFont typeface="Arial" panose="020B0604020202020204" pitchFamily="34" charset="0"/>
              <a:buChar char="•"/>
            </a:pPr>
            <a:r>
              <a:rPr lang="en-US" b="1" i="0" dirty="0" err="1">
                <a:effectLst/>
                <a:latin typeface="Inter"/>
              </a:rPr>
              <a:t>GarageArea</a:t>
            </a:r>
            <a:r>
              <a:rPr lang="en-US" dirty="0"/>
              <a:t> and </a:t>
            </a:r>
            <a:r>
              <a:rPr lang="en-US" b="1" dirty="0" err="1"/>
              <a:t>GarageCars</a:t>
            </a:r>
            <a:endParaRPr lang="en-US" b="1" dirty="0"/>
          </a:p>
          <a:p>
            <a:pPr marL="285750" indent="-285750">
              <a:lnSpc>
                <a:spcPct val="150000"/>
              </a:lnSpc>
              <a:buFont typeface="Arial" panose="020B0604020202020204" pitchFamily="34" charset="0"/>
              <a:buChar char="•"/>
            </a:pPr>
            <a:r>
              <a:rPr lang="en-US" b="1" dirty="0"/>
              <a:t>…</a:t>
            </a:r>
          </a:p>
          <a:p>
            <a:pPr marL="285750" indent="-285750">
              <a:buFont typeface="Arial" panose="020B0604020202020204" pitchFamily="34" charset="0"/>
              <a:buChar char="•"/>
            </a:pPr>
            <a:endParaRPr lang="en-US" b="1" dirty="0"/>
          </a:p>
        </p:txBody>
      </p:sp>
      <p:sp>
        <p:nvSpPr>
          <p:cNvPr id="4" name="Slide Number Placeholder 3">
            <a:extLst>
              <a:ext uri="{FF2B5EF4-FFF2-40B4-BE49-F238E27FC236}">
                <a16:creationId xmlns:a16="http://schemas.microsoft.com/office/drawing/2014/main" id="{E4102421-FEC1-4AA1-B1D4-C702B975B0FE}"/>
              </a:ext>
            </a:extLst>
          </p:cNvPr>
          <p:cNvSpPr>
            <a:spLocks noGrp="1"/>
          </p:cNvSpPr>
          <p:nvPr>
            <p:ph type="sldNum" sz="quarter" idx="12"/>
          </p:nvPr>
        </p:nvSpPr>
        <p:spPr/>
        <p:txBody>
          <a:bodyPr/>
          <a:lstStyle/>
          <a:p>
            <a:fld id="{82D1D407-4553-44BA-A8F5-861F02AAE1B0}" type="slidenum">
              <a:rPr lang="en-US" smtClean="0"/>
              <a:t>7</a:t>
            </a:fld>
            <a:endParaRPr lang="en-US"/>
          </a:p>
        </p:txBody>
      </p:sp>
    </p:spTree>
    <p:extLst>
      <p:ext uri="{BB962C8B-B14F-4D97-AF65-F5344CB8AC3E}">
        <p14:creationId xmlns:p14="http://schemas.microsoft.com/office/powerpoint/2010/main" val="42508332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7919-4B90-422B-854F-4CFE6186FF3B}"/>
              </a:ext>
            </a:extLst>
          </p:cNvPr>
          <p:cNvSpPr>
            <a:spLocks noGrp="1"/>
          </p:cNvSpPr>
          <p:nvPr>
            <p:ph type="title"/>
          </p:nvPr>
        </p:nvSpPr>
        <p:spPr/>
        <p:txBody>
          <a:bodyPr/>
          <a:lstStyle/>
          <a:p>
            <a:r>
              <a:rPr lang="en-US" dirty="0" err="1"/>
              <a:t>SalePrice</a:t>
            </a:r>
            <a:r>
              <a:rPr lang="en-US" dirty="0"/>
              <a:t> correlation matrix</a:t>
            </a:r>
          </a:p>
        </p:txBody>
      </p:sp>
      <p:pic>
        <p:nvPicPr>
          <p:cNvPr id="2050" name="Picture 2">
            <a:extLst>
              <a:ext uri="{FF2B5EF4-FFF2-40B4-BE49-F238E27FC236}">
                <a16:creationId xmlns:a16="http://schemas.microsoft.com/office/drawing/2014/main" id="{2A1D0D90-6DF4-44DA-9F75-55A5F3755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05075"/>
            <a:ext cx="5102701" cy="44782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9F12B0-E09E-4C5D-A5C4-E26257C7446D}"/>
              </a:ext>
            </a:extLst>
          </p:cNvPr>
          <p:cNvSpPr txBox="1"/>
          <p:nvPr/>
        </p:nvSpPr>
        <p:spPr>
          <a:xfrm>
            <a:off x="6694415" y="1805075"/>
            <a:ext cx="4461265" cy="3373359"/>
          </a:xfrm>
          <a:prstGeom prst="rect">
            <a:avLst/>
          </a:prstGeom>
          <a:noFill/>
        </p:spPr>
        <p:txBody>
          <a:bodyPr wrap="square" rtlCol="0">
            <a:spAutoFit/>
          </a:bodyPr>
          <a:lstStyle/>
          <a:p>
            <a:pPr>
              <a:lnSpc>
                <a:spcPct val="150000"/>
              </a:lnSpc>
            </a:pPr>
            <a:r>
              <a:rPr lang="en-US" b="1" i="0" dirty="0" err="1">
                <a:effectLst/>
                <a:latin typeface="Inter"/>
              </a:rPr>
              <a:t>OverallQual</a:t>
            </a:r>
            <a:r>
              <a:rPr lang="en-US" b="0" i="0" dirty="0">
                <a:effectLst/>
                <a:latin typeface="Inter"/>
              </a:rPr>
              <a:t>, </a:t>
            </a:r>
            <a:r>
              <a:rPr lang="en-US" b="1" i="0" dirty="0" err="1">
                <a:effectLst/>
                <a:latin typeface="Inter"/>
              </a:rPr>
              <a:t>GrLivArea</a:t>
            </a:r>
            <a:r>
              <a:rPr lang="en-US" b="0" i="0" dirty="0">
                <a:effectLst/>
                <a:latin typeface="Inter"/>
              </a:rPr>
              <a:t> and </a:t>
            </a:r>
            <a:r>
              <a:rPr lang="en-US" b="1" i="0" dirty="0" err="1">
                <a:effectLst/>
                <a:latin typeface="Inter"/>
              </a:rPr>
              <a:t>TotalBsmtSF</a:t>
            </a:r>
            <a:r>
              <a:rPr lang="en-US" b="0" i="0" dirty="0">
                <a:effectLst/>
                <a:latin typeface="Inter"/>
              </a:rPr>
              <a:t> are strongly correlated with </a:t>
            </a:r>
            <a:r>
              <a:rPr lang="en-US" b="1" i="0" dirty="0" err="1">
                <a:effectLst/>
                <a:latin typeface="Inter"/>
              </a:rPr>
              <a:t>SalePrice</a:t>
            </a:r>
            <a:r>
              <a:rPr lang="en-US" i="0" dirty="0">
                <a:effectLst/>
                <a:latin typeface="Inter"/>
              </a:rPr>
              <a:t>.</a:t>
            </a:r>
          </a:p>
          <a:p>
            <a:pPr>
              <a:lnSpc>
                <a:spcPct val="150000"/>
              </a:lnSpc>
            </a:pPr>
            <a:endParaRPr lang="en-US" b="1" dirty="0">
              <a:latin typeface="Inter"/>
            </a:endParaRPr>
          </a:p>
          <a:p>
            <a:pPr>
              <a:lnSpc>
                <a:spcPct val="150000"/>
              </a:lnSpc>
            </a:pPr>
            <a:r>
              <a:rPr lang="en-US" b="1" i="0" dirty="0" err="1">
                <a:effectLst/>
                <a:latin typeface="Inter"/>
              </a:rPr>
              <a:t>GarageCars</a:t>
            </a:r>
            <a:r>
              <a:rPr lang="en-US" b="0" i="0" dirty="0">
                <a:effectLst/>
                <a:latin typeface="Inter"/>
              </a:rPr>
              <a:t> and </a:t>
            </a:r>
            <a:r>
              <a:rPr lang="en-US" b="1" i="0" dirty="0" err="1">
                <a:effectLst/>
                <a:latin typeface="Inter"/>
              </a:rPr>
              <a:t>GarageArea</a:t>
            </a:r>
            <a:r>
              <a:rPr lang="en-US" b="0" i="0" dirty="0">
                <a:effectLst/>
                <a:latin typeface="Inter"/>
              </a:rPr>
              <a:t> are also some of the most strongly correlated variables.</a:t>
            </a:r>
          </a:p>
          <a:p>
            <a:pPr>
              <a:lnSpc>
                <a:spcPct val="150000"/>
              </a:lnSpc>
            </a:pPr>
            <a:endParaRPr lang="en-US" dirty="0">
              <a:latin typeface="Inter"/>
            </a:endParaRPr>
          </a:p>
          <a:p>
            <a:pPr>
              <a:lnSpc>
                <a:spcPct val="150000"/>
              </a:lnSpc>
            </a:pPr>
            <a:r>
              <a:rPr lang="en-US" b="1" i="0" dirty="0" err="1">
                <a:effectLst/>
                <a:latin typeface="Inter"/>
              </a:rPr>
              <a:t>TotalBsmtSF</a:t>
            </a:r>
            <a:r>
              <a:rPr lang="en-US" b="0" i="0" dirty="0">
                <a:effectLst/>
                <a:latin typeface="Inter"/>
              </a:rPr>
              <a:t> and </a:t>
            </a:r>
            <a:r>
              <a:rPr lang="en-US" b="1" i="0" dirty="0">
                <a:effectLst/>
                <a:latin typeface="Inter"/>
              </a:rPr>
              <a:t>1stFloor</a:t>
            </a:r>
            <a:r>
              <a:rPr lang="en-US" b="0" i="0" dirty="0">
                <a:effectLst/>
                <a:latin typeface="Inter"/>
              </a:rPr>
              <a:t> also seem to be the same.</a:t>
            </a:r>
            <a:endParaRPr lang="en-US" b="1" dirty="0"/>
          </a:p>
        </p:txBody>
      </p:sp>
      <p:sp>
        <p:nvSpPr>
          <p:cNvPr id="3" name="Slide Number Placeholder 2">
            <a:extLst>
              <a:ext uri="{FF2B5EF4-FFF2-40B4-BE49-F238E27FC236}">
                <a16:creationId xmlns:a16="http://schemas.microsoft.com/office/drawing/2014/main" id="{749EBFDB-44FD-4248-B000-0A3B3CFBF172}"/>
              </a:ext>
            </a:extLst>
          </p:cNvPr>
          <p:cNvSpPr>
            <a:spLocks noGrp="1"/>
          </p:cNvSpPr>
          <p:nvPr>
            <p:ph type="sldNum" sz="quarter" idx="12"/>
          </p:nvPr>
        </p:nvSpPr>
        <p:spPr/>
        <p:txBody>
          <a:bodyPr/>
          <a:lstStyle/>
          <a:p>
            <a:fld id="{82D1D407-4553-44BA-A8F5-861F02AAE1B0}" type="slidenum">
              <a:rPr lang="en-US" smtClean="0"/>
              <a:t>8</a:t>
            </a:fld>
            <a:endParaRPr lang="en-US"/>
          </a:p>
        </p:txBody>
      </p:sp>
    </p:spTree>
    <p:extLst>
      <p:ext uri="{BB962C8B-B14F-4D97-AF65-F5344CB8AC3E}">
        <p14:creationId xmlns:p14="http://schemas.microsoft.com/office/powerpoint/2010/main" val="32449768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1B72-852C-4DBD-8D25-65B86261714F}"/>
              </a:ext>
            </a:extLst>
          </p:cNvPr>
          <p:cNvSpPr>
            <a:spLocks noGrp="1"/>
          </p:cNvSpPr>
          <p:nvPr>
            <p:ph type="title"/>
          </p:nvPr>
        </p:nvSpPr>
        <p:spPr/>
        <p:txBody>
          <a:bodyPr/>
          <a:lstStyle/>
          <a:p>
            <a:r>
              <a:rPr lang="en-US" dirty="0"/>
              <a:t>Outliers detection</a:t>
            </a:r>
          </a:p>
        </p:txBody>
      </p:sp>
      <p:pic>
        <p:nvPicPr>
          <p:cNvPr id="4098" name="Picture 2">
            <a:extLst>
              <a:ext uri="{FF2B5EF4-FFF2-40B4-BE49-F238E27FC236}">
                <a16:creationId xmlns:a16="http://schemas.microsoft.com/office/drawing/2014/main" id="{7951AF74-BD34-4C8C-965F-83F7EDD02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799826"/>
            <a:ext cx="4615624" cy="44693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C280BE5-FDA1-426F-927F-4299DF84A95E}"/>
              </a:ext>
            </a:extLst>
          </p:cNvPr>
          <p:cNvPicPr>
            <a:picLocks noChangeAspect="1"/>
          </p:cNvPicPr>
          <p:nvPr/>
        </p:nvPicPr>
        <p:blipFill>
          <a:blip r:embed="rId3"/>
          <a:stretch>
            <a:fillRect/>
          </a:stretch>
        </p:blipFill>
        <p:spPr>
          <a:xfrm>
            <a:off x="5786655" y="1890144"/>
            <a:ext cx="5173561" cy="408439"/>
          </a:xfrm>
          <a:prstGeom prst="rect">
            <a:avLst/>
          </a:prstGeom>
        </p:spPr>
      </p:pic>
      <p:sp>
        <p:nvSpPr>
          <p:cNvPr id="3" name="Slide Number Placeholder 2">
            <a:extLst>
              <a:ext uri="{FF2B5EF4-FFF2-40B4-BE49-F238E27FC236}">
                <a16:creationId xmlns:a16="http://schemas.microsoft.com/office/drawing/2014/main" id="{DC1FEF01-D8B5-497A-845D-28107ECD1F7F}"/>
              </a:ext>
            </a:extLst>
          </p:cNvPr>
          <p:cNvSpPr>
            <a:spLocks noGrp="1"/>
          </p:cNvSpPr>
          <p:nvPr>
            <p:ph type="sldNum" sz="quarter" idx="12"/>
          </p:nvPr>
        </p:nvSpPr>
        <p:spPr/>
        <p:txBody>
          <a:bodyPr/>
          <a:lstStyle/>
          <a:p>
            <a:fld id="{82D1D407-4553-44BA-A8F5-861F02AAE1B0}" type="slidenum">
              <a:rPr lang="en-US" smtClean="0"/>
              <a:t>9</a:t>
            </a:fld>
            <a:endParaRPr lang="en-US"/>
          </a:p>
        </p:txBody>
      </p:sp>
    </p:spTree>
    <p:extLst>
      <p:ext uri="{BB962C8B-B14F-4D97-AF65-F5344CB8AC3E}">
        <p14:creationId xmlns:p14="http://schemas.microsoft.com/office/powerpoint/2010/main" val="28415566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621</TotalTime>
  <Words>497</Words>
  <Application>Microsoft Office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charter</vt:lpstr>
      <vt:lpstr>Helvetica Neue</vt:lpstr>
      <vt:lpstr>Inter</vt:lpstr>
      <vt:lpstr>Retrospect</vt:lpstr>
      <vt:lpstr>Boston house price prediction</vt:lpstr>
      <vt:lpstr>Table of contents</vt:lpstr>
      <vt:lpstr>1. Data preparation</vt:lpstr>
      <vt:lpstr>House prices dataset</vt:lpstr>
      <vt:lpstr>Handling missing values</vt:lpstr>
      <vt:lpstr>Filled by specific value</vt:lpstr>
      <vt:lpstr>Feature correlation</vt:lpstr>
      <vt:lpstr>SalePrice correlation matrix</vt:lpstr>
      <vt:lpstr>Outliers detection</vt:lpstr>
      <vt:lpstr>SalePrice</vt:lpstr>
      <vt:lpstr>Data Normalization</vt:lpstr>
      <vt:lpstr>2. Model Implementation</vt:lpstr>
      <vt:lpstr>Scoring metric</vt:lpstr>
      <vt:lpstr>Feature Engineering</vt:lpstr>
      <vt:lpstr>Preprocessing and Baseline model</vt:lpstr>
      <vt:lpstr>Model selection</vt:lpstr>
      <vt:lpstr>Hyperparameter tuning</vt:lpstr>
      <vt:lpstr>Submission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Boston house price prediction</dc:title>
  <dc:creator>TRẦN VĂN HOÀNG</dc:creator>
  <cp:lastModifiedBy>TRẦN VĂN HOÀNG</cp:lastModifiedBy>
  <cp:revision>11</cp:revision>
  <dcterms:created xsi:type="dcterms:W3CDTF">2020-11-14T06:24:09Z</dcterms:created>
  <dcterms:modified xsi:type="dcterms:W3CDTF">2020-11-15T03:11:01Z</dcterms:modified>
</cp:coreProperties>
</file>