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70"/>
  </p:notesMasterIdLst>
  <p:handoutMasterIdLst>
    <p:handoutMasterId r:id="rId71"/>
  </p:handoutMasterIdLst>
  <p:sldIdLst>
    <p:sldId id="256" r:id="rId2"/>
    <p:sldId id="270" r:id="rId3"/>
    <p:sldId id="257" r:id="rId4"/>
    <p:sldId id="271" r:id="rId5"/>
    <p:sldId id="301" r:id="rId6"/>
    <p:sldId id="302" r:id="rId7"/>
    <p:sldId id="298" r:id="rId8"/>
    <p:sldId id="308" r:id="rId9"/>
    <p:sldId id="321" r:id="rId10"/>
    <p:sldId id="323" r:id="rId11"/>
    <p:sldId id="324" r:id="rId12"/>
    <p:sldId id="325" r:id="rId13"/>
    <p:sldId id="258" r:id="rId14"/>
    <p:sldId id="284" r:id="rId15"/>
    <p:sldId id="285" r:id="rId16"/>
    <p:sldId id="286" r:id="rId17"/>
    <p:sldId id="287" r:id="rId18"/>
    <p:sldId id="291" r:id="rId19"/>
    <p:sldId id="297" r:id="rId20"/>
    <p:sldId id="292" r:id="rId21"/>
    <p:sldId id="293" r:id="rId22"/>
    <p:sldId id="294" r:id="rId23"/>
    <p:sldId id="295" r:id="rId24"/>
    <p:sldId id="309" r:id="rId25"/>
    <p:sldId id="310" r:id="rId26"/>
    <p:sldId id="318" r:id="rId27"/>
    <p:sldId id="319" r:id="rId28"/>
    <p:sldId id="320" r:id="rId29"/>
    <p:sldId id="311" r:id="rId30"/>
    <p:sldId id="312" r:id="rId31"/>
    <p:sldId id="316" r:id="rId32"/>
    <p:sldId id="317" r:id="rId33"/>
    <p:sldId id="313" r:id="rId34"/>
    <p:sldId id="326" r:id="rId35"/>
    <p:sldId id="314" r:id="rId36"/>
    <p:sldId id="281" r:id="rId37"/>
    <p:sldId id="282" r:id="rId38"/>
    <p:sldId id="283" r:id="rId39"/>
    <p:sldId id="356" r:id="rId40"/>
    <p:sldId id="288" r:id="rId41"/>
    <p:sldId id="289" r:id="rId42"/>
    <p:sldId id="354" r:id="rId43"/>
    <p:sldId id="355" r:id="rId44"/>
    <p:sldId id="322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274" r:id="rId63"/>
    <p:sldId id="275" r:id="rId64"/>
    <p:sldId id="276" r:id="rId65"/>
    <p:sldId id="273" r:id="rId66"/>
    <p:sldId id="277" r:id="rId67"/>
    <p:sldId id="278" r:id="rId68"/>
    <p:sldId id="279" r:id="rId6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8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5388" autoAdjust="0"/>
  </p:normalViewPr>
  <p:slideViewPr>
    <p:cSldViewPr>
      <p:cViewPr varScale="1">
        <p:scale>
          <a:sx n="87" d="100"/>
          <a:sy n="87" d="100"/>
        </p:scale>
        <p:origin x="902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HTML5, audio files could only be played in a browser with a plug-in (like flash).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11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53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HTML5, audio files could only be played in a browser with a plug-in (like flash).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84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 that NOT all links of a document should be inside a 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element. The 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element is intended only for major block of navigation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08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on the Internet, you will find HTML pages with &lt;section&gt; elements containing &lt;article&gt; elements, and &lt;article&gt; elements containing &lt;sections&gt; elements.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also find pages with &lt;section&gt; elements containing &lt;section&gt; elements, and &lt;article&gt; elements containing &lt;article&gt; elements.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for a newspaper: The sport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sport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may have a technical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each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4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53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46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on the Internet, you will find HTML pages with &lt;section&gt; elements containing &lt;article&gt; elements, and &lt;article&gt; elements containing &lt;sections&gt; elements.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also find pages with &lt;section&gt; elements containing &lt;section&gt; elements, and &lt;article&gt; elements containing &lt;article&gt; elements.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for a newspaper: The sport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sport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may have a technical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each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43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on the Internet, you will find HTML pages with &lt;section&gt; elements containing &lt;article&gt; elements, and &lt;article&gt; elements containing &lt;sections&gt; elements.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also find pages with &lt;section&gt; elements containing &lt;section&gt; elements, and &lt;article&gt; elements containing &lt;article&gt; elements.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for a newspaper: The sport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sport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may have a technical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each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05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on the Internet, you will find HTML pages with &lt;section&gt; elements containing &lt;article&gt; elements, and &lt;article&gt; elements containing &lt;sections&gt; elements.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also find pages with &lt;section&gt; elements containing &lt;section&gt; elements, and &lt;article&gt; elements containing &lt;article&gt; elements.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for a newspaper: The sport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sport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may have a technical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each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9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4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3257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70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963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57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8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1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7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4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2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6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3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9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157"/>
            <a:ext cx="2356060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4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oss.maxcdn.com/libs/html5shiv/3.7.0/html5shiv.js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1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5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2895600"/>
            <a:ext cx="8913077" cy="2262781"/>
          </a:xfrm>
        </p:spPr>
        <p:txBody>
          <a:bodyPr/>
          <a:lstStyle/>
          <a:p>
            <a:r>
              <a:rPr lang="en-US" b="1" i="1" dirty="0">
                <a:solidFill>
                  <a:srgbClr val="178D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7CA35627-178A-415E-8C18-F8E6444E31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75F6D9-B1D7-4BFF-BABF-2393459B89EF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layout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EBE05BEC-54D5-47E9-B826-C2EE4A944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538" y="1676400"/>
            <a:ext cx="8913078" cy="3777622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HTML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HTML5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HTML4 sang HTML5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HTML5 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&lt;audio&gt;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&lt;video&gt;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chèn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email, date...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4EACD8BE-9246-4B25-9B4F-6818D7C6E4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13D9CC-BF98-40CC-A5EC-A3FCDA4808F5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282590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layout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F60E1-568C-4B46-8B9E-A9716800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9515405-109A-4F3D-B819-6B05B3EC7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0BF443-625B-4892-B4EF-32B2FBF55266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26429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HTML5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F60E1-568C-4B46-8B9E-A9716800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3A38B3F2-2272-45AC-9E47-45916E434F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36AD48-0A53-4EA7-B07F-10F4172A6EE7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112078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 SUPPORT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450EC77C-34DE-4502-9C96-6441D90A46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A5C08D-4AC3-40E2-85A0-5A3404970B09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E8C4-1636-47BA-9D99-18953464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MULTIMEDIA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1D6ED-765A-4186-AD29-96A446493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E87ED9CB-C142-4FF9-B999-04DCE29D54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130D31-A280-420B-96BC-3E067ACB1CF2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265393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4D-F2C4-4A29-8663-563653A1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&lt;audio&gt;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EF97-2A08-4418-AE48-026DE115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(audio)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D6B8D5-D4EE-4821-9B75-8992856E0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12" y="2971800"/>
            <a:ext cx="9010650" cy="2552700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32C66650-5A79-403B-B916-DAFABD243A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145491-D262-49A3-BC21-6EF56C1A9B3C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428571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4D-F2C4-4A29-8663-563653A1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&lt;video&gt;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EF97-2A08-4418-AE48-026DE115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C1476-08FD-44FF-A5F8-5055A7FC0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12" y="2971800"/>
            <a:ext cx="7848600" cy="1813435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E2055053-8DD8-4E28-B910-A027E132A9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0FB690-FBFB-41A4-9918-95AEF7AD16C7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374014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B349-42E2-48E2-A7D5-51BA5B64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5EAE5-D10A-46AC-BF27-3224908F5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524" y="1540189"/>
            <a:ext cx="8913078" cy="3777622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F10760-F148-4A64-B6D2-54B194A5C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12" y="2059955"/>
            <a:ext cx="6874358" cy="784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9FF843-21A2-4439-9CC1-419576406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2976086"/>
            <a:ext cx="4239561" cy="2938252"/>
          </a:xfrm>
          <a:prstGeom prst="rect">
            <a:avLst/>
          </a:prstGeom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9931E078-8D60-41CF-8839-47BA472B29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88AA00-2CCE-4CE0-ABCB-9334A6701EC8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145093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0261-1750-43AA-ABFA-BF623FE5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 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A3979-E090-4FEF-AC86-A3197D4300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C52CB78F-3DF2-439B-AA01-C51DF0B073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D857E4-B7EE-4B08-8964-DCFB54549E26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3616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9DD3-7B7E-4352-919C-57CBCDD1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F646-7B30-4DEC-B923-46062CAB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input: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email, date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range, color,…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F579D-4D9E-494C-B192-62501BF62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447" y="3464169"/>
            <a:ext cx="10361522" cy="2447053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A6D6FAC8-844F-43AF-ABB5-53838BA5CB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23DA64-8F60-4F16-AF72-00EF6687B5B5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285867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00842" y="715727"/>
            <a:ext cx="9600774" cy="46210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HTML5?</a:t>
            </a:r>
          </a:p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HTML4 sang HTML5</a:t>
            </a:r>
          </a:p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HTML5</a:t>
            </a:r>
          </a:p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layout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HTML5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97A61B5-F70A-4736-942B-5D0BF16A29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7AFCA4-B812-4A56-A030-9D4825CFB83F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99559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9CE2-523C-478D-AA6F-FF2020C2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F0717-A695-4C99-9F0D-ED3E957A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038" y="1768789"/>
            <a:ext cx="8913078" cy="3777622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placeholder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html5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chìm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placeholder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input::placeholder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52B28E-C056-4518-949E-D1A231274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38" y="3429000"/>
            <a:ext cx="8001000" cy="2039065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6B189A09-433F-435E-B290-12C769478A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67C63A-9D0C-4E56-85F5-C7416A1C7E85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105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B26B-6FE3-411C-BC6A-0DAB528F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9403F-100E-4D51-99F5-879D33D2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E9070-6E66-4C9A-82F2-DC79FB631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2743200"/>
            <a:ext cx="6643688" cy="766763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5DE30E2C-0780-4736-A141-2C6F39D521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B696D5-D7D3-4210-95D0-24B8B56A9182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109155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F81E-A506-4D3E-90BE-C31D948F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MAXLENGTH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7EEF2-747B-4BAE-B633-F63645F1A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textxera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43207-5A32-4075-A150-BC0609D92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2" y="3143934"/>
            <a:ext cx="8991600" cy="6079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0F3D32-60F1-4F48-AD29-E527DF1D8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538" y="4419600"/>
            <a:ext cx="8693560" cy="1343025"/>
          </a:xfrm>
          <a:prstGeom prst="rect">
            <a:avLst/>
          </a:prstGeom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1AA32597-A411-4EEB-85CB-4A202136B4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30A379-3FD4-4CA0-AA8A-05FD6C3E7902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311213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7FB8-F9DB-4C89-BBD1-2AB6C460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&amp; 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C7839-B50C-4D99-9530-D1A4EC79D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GTNN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GTLN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6617E-296C-4830-ACEB-F243CA10E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80" y="2743200"/>
            <a:ext cx="671041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0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F9C332D6-CAA3-48D7-B5A1-3DDABDFA55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6E7E67-151F-4D4F-858A-69C5E8164D1E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276488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60B7-9100-42C0-A0A8-37286DB1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THẺ NGỮ NGHĨA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9137-45F9-4D40-A7BC-EB6FE33BE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HTML4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id/class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header, content, footer….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 dung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:&lt;header&gt;,&lt;footer&gt;,..do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đ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&lt;div&gt;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36C5F737-79B3-4205-B140-4A854860B6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1D433E-D7A1-49E8-92B0-7FBE17A0901D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343552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9E5D-99F3-46D7-B76A-7C4B3663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758" y="632158"/>
            <a:ext cx="8909366" cy="12808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&lt;header&gt;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3AE57-5B73-4107-AE1A-6189391E1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502" y="2003530"/>
            <a:ext cx="8913078" cy="3777622"/>
          </a:xfrm>
        </p:spPr>
        <p:txBody>
          <a:bodyPr/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section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web,section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article….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2667000"/>
            <a:ext cx="10058400" cy="2984359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10647643" y="2003530"/>
            <a:ext cx="484632" cy="978408"/>
          </a:xfrm>
          <a:prstGeom prst="dow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98775" y="1397834"/>
            <a:ext cx="2667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823930CC-97ED-4F31-BD0B-48E8B372E9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987B2F-464A-4DC2-A751-680B6314A217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134092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2F4A-9FCA-410A-9B2F-43080788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842" y="521635"/>
            <a:ext cx="9600774" cy="104923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22F25-B003-451F-8ABA-FECA6FF87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812" y="1236598"/>
            <a:ext cx="8913078" cy="377762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footer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copyright information,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A74AD-2A8C-4A76-8A49-A74DA4BE7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2438400"/>
            <a:ext cx="6324600" cy="11171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3793005"/>
            <a:ext cx="7849372" cy="2088745"/>
          </a:xfrm>
          <a:prstGeom prst="rect">
            <a:avLst/>
          </a:prstGeom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F6A4B8ED-05D1-4D2B-910D-6D30F6EFC6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16B523-EF54-475A-B9B5-30677156F448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176382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B451-5A17-433D-95DA-6FB18060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E2C3E-9C82-45FF-A6C3-363522DBF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8158" y="1540189"/>
            <a:ext cx="8913078" cy="3777622"/>
          </a:xfrm>
        </p:spPr>
        <p:txBody>
          <a:bodyPr>
            <a:normAutofit/>
          </a:bodyPr>
          <a:lstStyle/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navigation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CE69A-CF21-4E32-9455-45865A58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412" y="2078960"/>
            <a:ext cx="3886200" cy="1532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97" y="4023339"/>
            <a:ext cx="9677399" cy="1307591"/>
          </a:xfrm>
          <a:prstGeom prst="rect">
            <a:avLst/>
          </a:prstGeom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800DD162-24B4-4C63-93E0-176F9EA26F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D10DA5-468E-46D0-99A2-E91FEB66192C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66752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&lt;section&gt;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524998" cy="4267200"/>
          </a:xfrm>
        </p:spPr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section: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section.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div…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 id, class…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EFE412-794D-457C-8B95-87F436DBE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4267200"/>
            <a:ext cx="7383544" cy="990600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EDD64291-1399-4FFA-BAC3-B86AAFD7D7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A0AFAE-080D-42E5-B5F1-5D1776501572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142272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HTML5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plugin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HTML4</a:t>
            </a:r>
          </a:p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semantic elements, attributes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graphic elements, multimedia elements</a:t>
            </a: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APIs: geolocation, drag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drop, local storage,… (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E3539C9-4EE0-4F46-9FF6-C20CBFC347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31EFCF-6BCE-48D8-A102-166A5D582B3E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&lt;article&gt;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604535" y="1662534"/>
            <a:ext cx="8913078" cy="3777622"/>
          </a:xfrm>
        </p:spPr>
        <p:txBody>
          <a:bodyPr>
            <a:normAutofit/>
          </a:bodyPr>
          <a:lstStyle/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lập,khép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article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tin </a:t>
            </a:r>
            <a:r>
              <a:rPr lang="en-US" sz="2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162A8D-21D4-4C60-9238-7D33E83E8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535" y="3742827"/>
            <a:ext cx="9137480" cy="1447800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D7AA9F30-84DB-44EC-BB11-1E5AC35C0A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942511-2949-42AB-9DF3-FFBF581BF8E2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403186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9E5D-99F3-46D7-B76A-7C4B3663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666" y="656348"/>
            <a:ext cx="8909366" cy="12808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&lt;article&gt;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3AE57-5B73-4107-AE1A-6189391E1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3012" y="1524070"/>
            <a:ext cx="8913078" cy="3777622"/>
          </a:xfrm>
        </p:spPr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article….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5202575">
            <a:off x="8063893" y="4241094"/>
            <a:ext cx="484632" cy="978408"/>
          </a:xfrm>
          <a:prstGeom prst="dow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59090" y="4496031"/>
            <a:ext cx="2667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Header article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640" y="2133600"/>
            <a:ext cx="5125263" cy="3657600"/>
          </a:xfrm>
          <a:prstGeom prst="rect">
            <a:avLst/>
          </a:prstGeom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4ECE2109-BD47-41F8-A918-6A22CCEAF2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4F5FB2-3B9D-4F30-ACDC-9126B1DA90B1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340196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9E5D-99F3-46D7-B76A-7C4B3663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&lt;header&gt;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50" y="2259185"/>
            <a:ext cx="5326842" cy="3330229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743AE57-5B73-4107-AE1A-6189391E18CA}"/>
              </a:ext>
            </a:extLst>
          </p:cNvPr>
          <p:cNvSpPr txBox="1">
            <a:spLocks/>
          </p:cNvSpPr>
          <p:nvPr/>
        </p:nvSpPr>
        <p:spPr>
          <a:xfrm>
            <a:off x="760412" y="16764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&lt;header&gt;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&lt;article&gt;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78307498-2CF4-40EA-852A-F0061A7407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7B53B6-BE9A-4FAC-95E8-E59E09958EFF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73283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&lt;section&gt;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&lt;article&gt;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section con..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section…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F3E6B90-7755-4750-A0A3-B78322DBF6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61BBF9-C77F-48EE-8DED-858A8AB649BF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82162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&lt;section&gt;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&lt;article&gt;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1337369"/>
            <a:ext cx="5452712" cy="3644940"/>
          </a:xfr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C7910A87-6255-4EA3-B433-5C079B05F0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B6B4A8-CB18-4A72-BE55-DA49F5B792EA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180003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592250" y="685800"/>
            <a:ext cx="8909366" cy="128089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98EB4-8DFC-489E-AF23-B25E48EAC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EA8224F0-AFE6-4D48-B261-912F9EB16E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F551F8-1CBB-4AA1-ADAB-64516E61F925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85281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AE25-90A6-473F-AD5F-1A610EFE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0CB47-B323-44C2-A079-D7066E0A2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FD8534EB-63C7-4E13-BF1E-FDE332868E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92951E-DE7E-4E70-9E57-484C648AF6E2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21218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D679-0732-465B-B560-A815F3B7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&lt;canvas&gt;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425A-2F03-4089-8E89-50B05AE67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JavaScript.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3BB18E-B89A-4C6A-837B-1C182F8BA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3429000"/>
            <a:ext cx="9610725" cy="1828800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FABA3C92-C0C3-4F54-863B-C1564EA0E0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052D22-EBA3-4E0B-849D-C2E9F905A6C5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421740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4D-F2C4-4A29-8663-563653A1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EF97-2A08-4418-AE48-026DE1153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250" y="1600200"/>
            <a:ext cx="8913078" cy="3777622"/>
          </a:xfrm>
        </p:spPr>
        <p:txBody>
          <a:bodyPr/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Scalable Vector Graphics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2971800"/>
            <a:ext cx="10058400" cy="2810434"/>
          </a:xfrm>
          <a:prstGeom prst="rect">
            <a:avLst/>
          </a:prstGeom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C6C16016-7176-400D-AC1B-DFA60D4609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47F065-3B51-4719-A133-34CF4F127454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49243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DFC-BAD5-47B2-820E-C8C5C9A8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0FC7F-A768-4EA1-B0C9-D4792F08C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2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SUPPORT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html5.</a:t>
            </a:r>
          </a:p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“Unknown Element”.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C4A54-62FA-4430-B411-052CF5FB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2" y="3810000"/>
            <a:ext cx="7162800" cy="809625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51B4D962-3D92-4BF0-9DD6-2C6934FAE1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2AC180-96C2-412D-A2FE-488D6E9FD8E9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393691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20A1-7897-449F-9252-6039C59A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140C5-DD4F-4936-82A6-833EDF259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Geolocation, Drag/drop, Web storage, Web workers, SSE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7148239A-E348-4A7F-87EE-F5398812A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D952028-C5A0-4622-9B0F-40D47048D6F7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286530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A0F0-A15D-477B-9401-33437FB0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STORAGE (local storage)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9B6CA-3F6C-43D4-B4F0-B88B50D4D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l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5Mb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B65CF3D-1E3A-4753-832E-E206F253DC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861B70-366F-4BBD-86CD-52D4AD74356F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192817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3525" y="3886200"/>
            <a:ext cx="8915400" cy="12241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i="1" dirty="0">
                <a:solidFill>
                  <a:srgbClr val="178D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 </a:t>
            </a:r>
            <a:r>
              <a:rPr lang="en-US" sz="6000" b="1" i="1" dirty="0" err="1">
                <a:solidFill>
                  <a:srgbClr val="178D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6000" b="1" i="1" dirty="0">
                <a:solidFill>
                  <a:srgbClr val="178D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flexbox</a:t>
            </a: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280791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2" y="685800"/>
            <a:ext cx="9345488" cy="11430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Dàn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layout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286D017C-2D72-46F1-B3D4-C68003F542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947395-41AA-4377-816F-302C61DAC159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845DB-B8A5-452E-86E0-050198BA14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304800"/>
            <a:ext cx="2513186" cy="567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5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layout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EBE05BEC-54D5-47E9-B826-C2EE4A944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538" y="1676400"/>
            <a:ext cx="8913078" cy="3777622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HTML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HTML5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HTML5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layout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CSS Grid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Flexbox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A8C5FA82-C0A6-4899-B8F9-C6923543CE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0E31A0-CF63-48F9-9285-E6F029F85CDB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21376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3412" y="4038600"/>
            <a:ext cx="6912768" cy="1224136"/>
          </a:xfrm>
        </p:spPr>
        <p:txBody>
          <a:bodyPr>
            <a:normAutofit/>
          </a:bodyPr>
          <a:lstStyle/>
          <a:p>
            <a:pPr algn="ctr"/>
            <a:r>
              <a:rPr lang="en-US" sz="6000" b="1" i="1" dirty="0">
                <a:solidFill>
                  <a:srgbClr val="178D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</a:t>
            </a: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25457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924" y="476672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1) CSS Grid layout là gì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62880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Cung cấp một hệ thống lưới cơ bản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 gồm  các cột và các hàng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Dàn layout dễ hơn mà không phải sự dụng float hay position.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62" y="3891782"/>
            <a:ext cx="8659434" cy="1057738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D4C6194C-FB36-45A6-B687-577FE2A3CD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DC30F7-4335-4264-B954-0A8567B3DE8F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384781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924" y="476672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2) Các thành phần chính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32" y="3244494"/>
            <a:ext cx="6201641" cy="23530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82044" y="1628800"/>
            <a:ext cx="3451586" cy="1553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 2 thành phần chính 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Grid Container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Grid Item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838664" y="2757591"/>
            <a:ext cx="569633" cy="5265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86193" y="2438400"/>
            <a:ext cx="14093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595774" y="5062370"/>
            <a:ext cx="673224" cy="5977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94952" y="5444695"/>
            <a:ext cx="7344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33130C2F-56D9-490B-BE5D-61ED790B8E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BB50E5C-AAE1-4FEC-B72E-AB819305F552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191413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924" y="476672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3) Các thuộc tính của phần tử cha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4012" y="1556792"/>
            <a:ext cx="6104556" cy="1553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Muốn sử dụng </a:t>
            </a:r>
            <a:r>
              <a:rPr lang="en-US" sz="22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Grid phải có các thuộc tính 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Display: grid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Grid-template-columns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109846"/>
            <a:ext cx="8640960" cy="2477773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505030AF-5859-45A3-8A6D-9F7EC78CE3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79715B-3F45-4065-979A-C5826BAF4EF6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327123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924" y="476672"/>
            <a:ext cx="8229600" cy="1143000"/>
          </a:xfrm>
        </p:spPr>
        <p:txBody>
          <a:bodyPr>
            <a:normAutofit/>
          </a:bodyPr>
          <a:lstStyle/>
          <a:p>
            <a:pPr marL="1056132" indent="-571500">
              <a:buFont typeface="Wingdings" panose="05000000000000000000" pitchFamily="2" charset="2"/>
              <a:buChar char="v"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Grid-template-columns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4012" y="1556792"/>
            <a:ext cx="6526146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 pháp :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Grid-template-columns:[col1] [col2] [col3]…;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Grid-template-columns: repeat(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dung “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fr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3124200"/>
            <a:ext cx="2808312" cy="2772231"/>
          </a:xfrm>
          <a:prstGeom prst="rect">
            <a:avLst/>
          </a:prstGeom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2BA756B4-9A10-4017-B180-7854EDBCE0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D360D3-9E3A-4F4D-A436-14DCAECC86F5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343278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HTML5Shiv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IE 8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unknown Elements.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IE8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HTML5Shiv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&lt;head&gt;.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C527545C-4C15-47E1-9D6A-9036B9369A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5A9078-B12B-434F-957A-99A6285773E0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190758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924" y="476672"/>
            <a:ext cx="8229600" cy="1143000"/>
          </a:xfrm>
        </p:spPr>
        <p:txBody>
          <a:bodyPr>
            <a:normAutofit/>
          </a:bodyPr>
          <a:lstStyle/>
          <a:p>
            <a:pPr marL="1056132" indent="-571500">
              <a:buFont typeface="Wingdings" panose="05000000000000000000" pitchFamily="2" charset="2"/>
              <a:buChar char="v"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Grid-template-columns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956" y="1772816"/>
            <a:ext cx="8640960" cy="3312368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78C1F987-E9E0-4D1D-8431-2187B9E0D3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4CFABB-3333-4163-A474-BF19B3D9BB25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75896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924" y="476672"/>
            <a:ext cx="8229600" cy="1143000"/>
          </a:xfrm>
        </p:spPr>
        <p:txBody>
          <a:bodyPr>
            <a:normAutofit/>
          </a:bodyPr>
          <a:lstStyle/>
          <a:p>
            <a:pPr marL="1056132" indent="-571500">
              <a:buFont typeface="Wingdings" panose="05000000000000000000" pitchFamily="2" charset="2"/>
              <a:buChar char="v"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Grid-template-rows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4013" y="1556792"/>
            <a:ext cx="6244017" cy="1553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 pháp :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Grid-template-rows:[row1] [row2] [row3]…;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 nên xét khi muốn chỉnh height cho các rows.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3109846"/>
            <a:ext cx="3575858" cy="2686944"/>
          </a:xfrm>
          <a:prstGeom prst="rect">
            <a:avLst/>
          </a:prstGeom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0E1A52CD-D0A0-40FE-953E-F43F3E1C38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404333-4933-4A2D-9C15-0A8ACAB3E165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207894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924" y="476672"/>
            <a:ext cx="8229600" cy="1143000"/>
          </a:xfrm>
        </p:spPr>
        <p:txBody>
          <a:bodyPr>
            <a:normAutofit/>
          </a:bodyPr>
          <a:lstStyle/>
          <a:p>
            <a:pPr marL="1056132" indent="-571500">
              <a:buFont typeface="Wingdings" panose="05000000000000000000" pitchFamily="2" charset="2"/>
              <a:buChar char="v"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Grid-template-rows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4013" y="1556792"/>
            <a:ext cx="6244017" cy="1553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 pháp :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Grid-template-rows:[row1] [row2] [row3]…;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 nên xét khi muốn chỉnh height cho các rows.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079" y="3109846"/>
            <a:ext cx="7299548" cy="2558223"/>
          </a:xfrm>
          <a:prstGeom prst="rect">
            <a:avLst/>
          </a:prstGeom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13310AE1-7B53-40C0-BE8F-7996F60770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1F1F33-678F-4B38-9AE0-05E37CDD7163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54848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924" y="476672"/>
            <a:ext cx="8229600" cy="1143000"/>
          </a:xfrm>
        </p:spPr>
        <p:txBody>
          <a:bodyPr>
            <a:normAutofit/>
          </a:bodyPr>
          <a:lstStyle/>
          <a:p>
            <a:pPr marL="1056132" indent="-571500">
              <a:buFont typeface="Wingdings" panose="05000000000000000000" pitchFamily="2" charset="2"/>
              <a:buChar char="v"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Grid Gaps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4013" y="1556792"/>
            <a:ext cx="74478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khoảng cách giữa các cột và các hàng.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 pháp :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Grid-column-gap | grid-row-gap | grid-gap : [khoảng cách];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733" y="3124200"/>
            <a:ext cx="3648879" cy="2977227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87C81E54-F3A7-4848-BB11-12FBE4DDE2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FC80C1-226E-4ECF-8462-57646BD8A170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40247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924" y="476672"/>
            <a:ext cx="8229600" cy="1143000"/>
          </a:xfrm>
        </p:spPr>
        <p:txBody>
          <a:bodyPr>
            <a:normAutofit/>
          </a:bodyPr>
          <a:lstStyle/>
          <a:p>
            <a:pPr marL="1056132" indent="-571500">
              <a:buFont typeface="Wingdings" panose="05000000000000000000" pitchFamily="2" charset="2"/>
              <a:buChar char="v"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Grid Gaps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1447800"/>
            <a:ext cx="8496944" cy="3500460"/>
          </a:xfrm>
          <a:prstGeom prst="rect">
            <a:avLst/>
          </a:prstGeom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6E16C54B-BDF4-4B41-B7E3-3A8141DCB7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7FC29F-782B-46F4-B6E2-1D5126C7F466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428035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924" y="476672"/>
            <a:ext cx="8229600" cy="1143000"/>
          </a:xfrm>
        </p:spPr>
        <p:txBody>
          <a:bodyPr>
            <a:normAutofit/>
          </a:bodyPr>
          <a:lstStyle/>
          <a:p>
            <a:pPr marL="1056132" indent="-571500">
              <a:buFont typeface="Wingdings" panose="05000000000000000000" pitchFamily="2" charset="2"/>
              <a:buChar char="v"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Align content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4013" y="1556792"/>
            <a:ext cx="717375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Giúp căn chỉnh các phần tử bên trong theo chiều dọc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 pháp :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align-content: start | end | center | space-between |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space-around;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680450"/>
            <a:ext cx="7010400" cy="2366132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9170FD25-32A6-47E4-99CA-1CD4834596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5A2A96-6BB1-46C7-8103-F2F8CDE202DC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184701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924" y="476672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3) Các thuộc tính của phần tử con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012" y="1524035"/>
            <a:ext cx="8092280" cy="2060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Grid-column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để căn chỉnh kích thước của các phần tử bên trong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 pháp: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grid-column: n / m;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3657600"/>
            <a:ext cx="6606480" cy="2292244"/>
          </a:xfrm>
          <a:prstGeom prst="rect">
            <a:avLst/>
          </a:prstGeom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0DD7EAE1-9354-4EDC-A71D-E33C3D7F8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8C24EB-33BA-4677-9A55-85665FE901E2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6945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5981" y="548679"/>
            <a:ext cx="4139275" cy="1968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Grid-column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 pháp: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grid-column: n / span m;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670" y="2819400"/>
            <a:ext cx="7951644" cy="2760416"/>
          </a:xfrm>
          <a:prstGeom prst="rect">
            <a:avLst/>
          </a:prstGeom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618F5A4E-D1B5-45C3-BA47-CC49E6733E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A861BA-801A-479E-BCD6-5F0A9C2B9207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364189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5980" y="548680"/>
            <a:ext cx="3684022" cy="2539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Grid-row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 pháp: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grid-row: n / m;</a:t>
            </a:r>
            <a:endParaRPr lang="en-US" sz="2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grid-row: n / span m;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3200400"/>
            <a:ext cx="7440488" cy="2646586"/>
          </a:xfrm>
          <a:prstGeom prst="rect">
            <a:avLst/>
          </a:prstGeom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DB0CB0A2-9194-4B1F-B99F-2099EB2CC0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A0767C-5B15-4E22-8CD6-5C265A905943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57256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7948" y="548680"/>
            <a:ext cx="480612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Naming Grid Item</a:t>
            </a:r>
          </a:p>
          <a:p>
            <a:pPr marL="360000"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360000" lvl="1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22005" y="1700808"/>
            <a:ext cx="814755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 có thể đặt tên cho các grid items để sắp xếp vị trí trong trang</a:t>
            </a:r>
          </a:p>
          <a:p>
            <a:pPr marL="0" lvl="1"/>
            <a:r>
              <a:rPr lang="en-US" sz="2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2132857"/>
            <a:ext cx="8748464" cy="3251899"/>
          </a:xfrm>
          <a:prstGeom prst="rect">
            <a:avLst/>
          </a:prstGeom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288D923E-92A1-440A-B279-78F5A59EFD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91BE14-66C4-4D98-A942-965608E4F94C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196590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HTML5Shiv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4212" y="1905000"/>
            <a:ext cx="10972798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Link Download :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https://oss.maxcdn.com/libs/html5shiv/3.7.0/html5shiv.js</a:t>
            </a:r>
            <a:endParaRPr lang="en-US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lvl="2" indent="0">
              <a:lnSpc>
                <a:spcPct val="150000"/>
              </a:lnSpc>
              <a:buNone/>
            </a:pPr>
            <a:r>
              <a:rPr lang="en-US" sz="2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&lt;!--[if </a:t>
            </a:r>
            <a:r>
              <a:rPr lang="en-US" sz="2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US" sz="2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IE 9]&gt;</a:t>
            </a:r>
            <a:br>
              <a:rPr lang="en-US" sz="2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	 &lt;script </a:t>
            </a:r>
            <a:r>
              <a:rPr lang="en-US" sz="2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en-US" sz="2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/html5shiv.js"&gt;&lt;/script&gt;</a:t>
            </a:r>
            <a:br>
              <a:rPr lang="en-US" sz="2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&lt;![</a:t>
            </a:r>
            <a:r>
              <a:rPr lang="en-US" sz="2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en-US" sz="2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]--&gt;</a:t>
            </a:r>
          </a:p>
          <a:p>
            <a:pPr marL="502920" lvl="2" indent="0">
              <a:lnSpc>
                <a:spcPct val="150000"/>
              </a:lnSpc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502920" lvl="2" indent="0">
              <a:lnSpc>
                <a:spcPct val="150000"/>
              </a:lnSpc>
              <a:buNone/>
            </a:pPr>
            <a:r>
              <a:rPr lang="en-US" sz="2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&lt;!--[if </a:t>
            </a:r>
            <a:r>
              <a:rPr lang="en-US" sz="2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US" sz="2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IE 9]&gt;</a:t>
            </a:r>
            <a:br>
              <a:rPr lang="en-US" sz="2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&lt;script </a:t>
            </a:r>
            <a:r>
              <a:rPr lang="en-US" sz="2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="https://oss.maxcdn.com/libs/html5shiv/3.7.0/html5shiv.js"&gt;&lt;/script&gt;</a:t>
            </a:r>
            <a:br>
              <a:rPr lang="en-US" sz="2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&lt;![</a:t>
            </a:r>
            <a:r>
              <a:rPr lang="en-US" sz="2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en-US" sz="2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]--&gt;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E15B465D-1250-41CC-BF82-0D6253F3D3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8B2B71-F8DE-49E6-B333-4FA80C0CAE90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54299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3412" y="4114800"/>
            <a:ext cx="4871095" cy="1224136"/>
          </a:xfrm>
        </p:spPr>
        <p:txBody>
          <a:bodyPr>
            <a:normAutofit/>
          </a:bodyPr>
          <a:lstStyle/>
          <a:p>
            <a:pPr algn="ctr"/>
            <a:r>
              <a:rPr lang="en-US" sz="6000" b="1" i="1" dirty="0">
                <a:solidFill>
                  <a:srgbClr val="178D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209877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940" y="836712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1) Flexbox là gì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207139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Thay thế cho thuộc tính float và kĩ thuật clear float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Tự cân đối kích thước các phần tử trên mọi thiết bị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Chỉ nên dùng để chia bố cục trong phạm vi nhỏ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A3CC7FE5-5E34-4115-AD4C-66442DF467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CDE7F0-A661-4BEB-BDBA-2C6BC7DFE2F7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256214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252" y="701824"/>
            <a:ext cx="8229600" cy="78296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2) Các thành phần trong flexbox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70" y="1828800"/>
            <a:ext cx="6570362" cy="3886200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721635C0-11C8-45C0-B5B5-C3FA8A4911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74634A-5CE7-42A6-8889-E72D5ECF95C3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128661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164" y="188640"/>
            <a:ext cx="8534400" cy="75895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3) Thuộc tính của flexbox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66220" y="1805964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display : flex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926" y="2712990"/>
            <a:ext cx="3318973" cy="8600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48" y="4129384"/>
            <a:ext cx="3456384" cy="1675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932" y="4799138"/>
            <a:ext cx="4211960" cy="43006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487446" y="4869160"/>
            <a:ext cx="534958" cy="36004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D995170C-02D7-4DD4-86BD-096905986D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CB1891-F83C-44C3-987E-94B0AF983F9D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342039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164" y="188640"/>
            <a:ext cx="8534400" cy="75895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3) Thuộc tính của flexbox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82244" y="155679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flex-direction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9" y="2398406"/>
            <a:ext cx="7560840" cy="814570"/>
          </a:xfrm>
          <a:prstGeom prst="rect">
            <a:avLst/>
          </a:prstGeom>
        </p:spPr>
      </p:pic>
      <p:sp>
        <p:nvSpPr>
          <p:cNvPr id="11" name="Curved Down Arrow 10"/>
          <p:cNvSpPr/>
          <p:nvPr/>
        </p:nvSpPr>
        <p:spPr>
          <a:xfrm>
            <a:off x="5806380" y="3429000"/>
            <a:ext cx="896108" cy="365760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176" y="3947689"/>
            <a:ext cx="4268724" cy="4129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954" y="3947690"/>
            <a:ext cx="4064459" cy="4129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954" y="4941168"/>
            <a:ext cx="4064459" cy="8640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177" y="4941168"/>
            <a:ext cx="4203633" cy="864096"/>
          </a:xfrm>
          <a:prstGeom prst="rect">
            <a:avLst/>
          </a:prstGeom>
        </p:spPr>
      </p:pic>
      <p:sp>
        <p:nvSpPr>
          <p:cNvPr id="20" name="Curved Up Arrow 19"/>
          <p:cNvSpPr/>
          <p:nvPr/>
        </p:nvSpPr>
        <p:spPr>
          <a:xfrm>
            <a:off x="5774368" y="5877272"/>
            <a:ext cx="968116" cy="365760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C657A7D7-7BFD-4EFA-8033-3094B8F14B0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4E173A-7CA0-4ABE-B747-3F16CAEA9496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31322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164" y="188640"/>
            <a:ext cx="8534400" cy="75895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3) Thuộc tính của flexbox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66220" y="1805964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flex-wrap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714" y="2727110"/>
            <a:ext cx="5889043" cy="9179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700" y="4608191"/>
            <a:ext cx="7309152" cy="1157733"/>
          </a:xfrm>
          <a:prstGeom prst="rect">
            <a:avLst/>
          </a:prstGeom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4DD3C1CA-B7B0-464B-B159-57DEA45A5B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FFBA8A-E856-49B1-9AA8-E27F227AB2F9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166263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164" y="188640"/>
            <a:ext cx="8534400" cy="75895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3) Thuộc tính của flexbox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6612" y="992449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justify-content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84" y="1713361"/>
            <a:ext cx="6987096" cy="902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00" y="2975526"/>
            <a:ext cx="7001907" cy="5743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224" y="3839622"/>
            <a:ext cx="7000957" cy="5760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00" y="4654404"/>
            <a:ext cx="7001907" cy="581640"/>
          </a:xfrm>
          <a:prstGeom prst="rect">
            <a:avLst/>
          </a:prstGeom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64451E2A-61D3-4E15-B8C3-66140A66A8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E955F7-1800-4697-946B-FD2CA06C2DFC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19044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164" y="188640"/>
            <a:ext cx="8534400" cy="75895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3) Thuộc tính của flexbox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10236" y="1805964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Order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400" y="2924945"/>
            <a:ext cx="4968552" cy="6889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7" y="2524000"/>
            <a:ext cx="2105319" cy="2505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400" y="3936986"/>
            <a:ext cx="4968552" cy="644142"/>
          </a:xfrm>
          <a:prstGeom prst="rect">
            <a:avLst/>
          </a:prstGeom>
        </p:spPr>
      </p:pic>
      <p:sp>
        <p:nvSpPr>
          <p:cNvPr id="12" name="Curved Left Arrow 11"/>
          <p:cNvSpPr/>
          <p:nvPr/>
        </p:nvSpPr>
        <p:spPr>
          <a:xfrm>
            <a:off x="9766820" y="3284984"/>
            <a:ext cx="504056" cy="932012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28B495E-E217-4387-91D3-2BCDE09F1C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835A0D6-8CE3-4ED3-B49A-89AABD166AE5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10984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164" y="188640"/>
            <a:ext cx="8534400" cy="75895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3) Thuộc tính của flexbox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38228" y="155679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flex-grow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75" y="2610206"/>
            <a:ext cx="2759506" cy="9628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44" y="4321464"/>
            <a:ext cx="7457766" cy="691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44" y="5301209"/>
            <a:ext cx="7457766" cy="648071"/>
          </a:xfrm>
          <a:prstGeom prst="rect">
            <a:avLst/>
          </a:prstGeom>
        </p:spPr>
      </p:pic>
      <p:sp>
        <p:nvSpPr>
          <p:cNvPr id="8" name="Curved Right Arrow 7"/>
          <p:cNvSpPr/>
          <p:nvPr/>
        </p:nvSpPr>
        <p:spPr>
          <a:xfrm>
            <a:off x="2205980" y="4581128"/>
            <a:ext cx="360040" cy="936104"/>
          </a:xfrm>
          <a:prstGeom prst="curv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28A42375-C8E4-478D-8BD8-52E17CCA8B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831CDBF-4465-4FA2-8958-F254F334687C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254239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1004-264F-4C49-807F-CB30FA20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HTML4 sang HTML5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E0C5-3D17-4E91-A308-3A61ABF3D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3012" y="1676400"/>
            <a:ext cx="8913078" cy="377762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855C0-1539-4F9A-B18C-D32960F46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894" y="2209800"/>
            <a:ext cx="8532077" cy="3276527"/>
          </a:xfrm>
          <a:prstGeom prst="rect">
            <a:avLst/>
          </a:prstGeom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65EF7697-AFC3-469C-BB86-F33FDDA69B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78D706-6733-4187-B126-8A91C52C422D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253369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1004-264F-4C49-807F-CB30FA20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HTML4 sang HTML5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E0C5-3D17-4E91-A308-3A61ABF3D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12" y="1447800"/>
            <a:ext cx="11904324" cy="42672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DOCTYPE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HTML4:      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&lt;!DOCTYPE HTML PUBLIC "-//W3C//DTD HTML 4.01 Transitional//EN" 				              "http://www.w3.org/TR/html4/loose.dtd"&gt;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HTML5:         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&lt;!DOCTYPE html&gt;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HTML4:      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&lt;meta http-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="Content-Type" content="text/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html;charset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=utf-8"&gt;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HTML5:         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&lt;meta charset="utf-8"&gt;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399CBBC-8CB3-4F5F-B40C-5D66B65802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007F1-DB5D-4489-8D60-F69F74B69F9F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48122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layout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CB26CB-2675-46E8-953A-073B6A85ED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-34290"/>
            <a:ext cx="3226220" cy="4474700"/>
          </a:xfrm>
          <a:prstGeom prst="rect">
            <a:avLst/>
          </a:prstGeom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5B164085-9D7A-4FAB-8482-21224DB74A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3" y="6132338"/>
            <a:ext cx="244078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835CB0-3868-447E-B471-7AC94F8CB0E7}"/>
              </a:ext>
            </a:extLst>
          </p:cNvPr>
          <p:cNvSpPr/>
          <p:nvPr/>
        </p:nvSpPr>
        <p:spPr>
          <a:xfrm>
            <a:off x="4404915" y="6388897"/>
            <a:ext cx="4090988" cy="2325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1500" spc="-21" dirty="0" err="1">
                <a:latin typeface="Arial"/>
              </a:rPr>
              <a:t>CyberSoft</a:t>
            </a:r>
            <a:r>
              <a:rPr lang="en-US" sz="1500" spc="-21" dirty="0">
                <a:latin typeface="Arial"/>
              </a:rPr>
              <a:t> Academy </a:t>
            </a:r>
            <a:r>
              <a:rPr lang="vi" sz="1500" spc="-21" dirty="0">
                <a:latin typeface="Arial"/>
              </a:rPr>
              <a:t>- </a:t>
            </a:r>
            <a:r>
              <a:rPr lang="en-US" sz="1500" spc="-21" dirty="0">
                <a:latin typeface="Arial"/>
              </a:rPr>
              <a:t>CyberSoft.edu.vn - MyClass.vn</a:t>
            </a:r>
          </a:p>
        </p:txBody>
      </p:sp>
    </p:spTree>
    <p:extLst>
      <p:ext uri="{BB962C8B-B14F-4D97-AF65-F5344CB8AC3E}">
        <p14:creationId xmlns:p14="http://schemas.microsoft.com/office/powerpoint/2010/main" val="160500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1369</TotalTime>
  <Words>2498</Words>
  <Application>Microsoft Office PowerPoint</Application>
  <PresentationFormat>Custom</PresentationFormat>
  <Paragraphs>289</Paragraphs>
  <Slides>68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Century Gothic</vt:lpstr>
      <vt:lpstr>Corbel</vt:lpstr>
      <vt:lpstr>Times New Roman</vt:lpstr>
      <vt:lpstr>Wingdings</vt:lpstr>
      <vt:lpstr>Wingdings 3</vt:lpstr>
      <vt:lpstr>Wisp</vt:lpstr>
      <vt:lpstr>HTML5</vt:lpstr>
      <vt:lpstr>MỤC TIÊU</vt:lpstr>
      <vt:lpstr>Giới thiệu về HTML5</vt:lpstr>
      <vt:lpstr>BROWSER SUPPORT</vt:lpstr>
      <vt:lpstr>HTML5Shiv</vt:lpstr>
      <vt:lpstr>HTML5Shiv</vt:lpstr>
      <vt:lpstr>Từ HTML4 sang HTML5</vt:lpstr>
      <vt:lpstr>Từ HTML4 sang HTML5</vt:lpstr>
      <vt:lpstr>Dàn layout chuẩn HTML5</vt:lpstr>
      <vt:lpstr>Yêu cầu của layout</vt:lpstr>
      <vt:lpstr>Tiến hành dàn layout</vt:lpstr>
      <vt:lpstr>Review các kiến thức về HTML5</vt:lpstr>
      <vt:lpstr>HTML5 SUPPORT</vt:lpstr>
      <vt:lpstr>MULTIMEDIA ELEMENTS</vt:lpstr>
      <vt:lpstr>&lt;audio&gt;</vt:lpstr>
      <vt:lpstr>&lt;video&gt;</vt:lpstr>
      <vt:lpstr>&lt;iframe&gt;</vt:lpstr>
      <vt:lpstr>HTML5 FORM</vt:lpstr>
      <vt:lpstr>NEW TYPE</vt:lpstr>
      <vt:lpstr>PLACEHOLDER</vt:lpstr>
      <vt:lpstr>AUTOFOCUS</vt:lpstr>
      <vt:lpstr>MAXLENGTH và MINLENGTH</vt:lpstr>
      <vt:lpstr>MIN &amp; MAX</vt:lpstr>
      <vt:lpstr>SEMANTIC ELEMENTS</vt:lpstr>
      <vt:lpstr>THẺ NGỮ NGHĨA</vt:lpstr>
      <vt:lpstr>&lt;header&gt;</vt:lpstr>
      <vt:lpstr>&lt;footer&gt;</vt:lpstr>
      <vt:lpstr>&lt;nav&gt;</vt:lpstr>
      <vt:lpstr>&lt;section&gt;</vt:lpstr>
      <vt:lpstr>&lt;article&gt;</vt:lpstr>
      <vt:lpstr>&lt;article&gt;</vt:lpstr>
      <vt:lpstr>&lt;header&gt;</vt:lpstr>
      <vt:lpstr>&lt;section&gt; và &lt;article&gt;</vt:lpstr>
      <vt:lpstr>&lt;section&gt; và &lt;article&gt;</vt:lpstr>
      <vt:lpstr>Các kiến thức khác về HTML5</vt:lpstr>
      <vt:lpstr>GRAPHIC ELEMENTS</vt:lpstr>
      <vt:lpstr>&lt;canvas&gt;</vt:lpstr>
      <vt:lpstr>&lt;svg&gt;</vt:lpstr>
      <vt:lpstr>PowerPoint Presentation</vt:lpstr>
      <vt:lpstr>APIs</vt:lpstr>
      <vt:lpstr>WEB STORAGE (local storage)</vt:lpstr>
      <vt:lpstr>CSS Grid Layout và flexbox</vt:lpstr>
      <vt:lpstr>Dàn layout sau :</vt:lpstr>
      <vt:lpstr>Yêu cầu của layout</vt:lpstr>
      <vt:lpstr>CSS Grid Layout</vt:lpstr>
      <vt:lpstr>1) CSS Grid layout là gì ?</vt:lpstr>
      <vt:lpstr>2) Các thành phần chính</vt:lpstr>
      <vt:lpstr>3) Các thuộc tính của phần tử cha</vt:lpstr>
      <vt:lpstr>Grid-template-columns</vt:lpstr>
      <vt:lpstr>Grid-template-columns</vt:lpstr>
      <vt:lpstr>Grid-template-rows</vt:lpstr>
      <vt:lpstr>Grid-template-rows</vt:lpstr>
      <vt:lpstr>Grid Gaps</vt:lpstr>
      <vt:lpstr>Grid Gaps</vt:lpstr>
      <vt:lpstr>Align content</vt:lpstr>
      <vt:lpstr>3) Các thuộc tính của phần tử con</vt:lpstr>
      <vt:lpstr>PowerPoint Presentation</vt:lpstr>
      <vt:lpstr>PowerPoint Presentation</vt:lpstr>
      <vt:lpstr>PowerPoint Presentation</vt:lpstr>
      <vt:lpstr>Flexbox</vt:lpstr>
      <vt:lpstr>1) Flexbox là gì ?</vt:lpstr>
      <vt:lpstr>2) Các thành phần trong flexbox</vt:lpstr>
      <vt:lpstr>3) Thuộc tính của flexbox</vt:lpstr>
      <vt:lpstr>3) Thuộc tính của flexbox</vt:lpstr>
      <vt:lpstr>3) Thuộc tính của flexbox</vt:lpstr>
      <vt:lpstr>3) Thuộc tính của flexbox</vt:lpstr>
      <vt:lpstr>3) Thuộc tính của flexbox</vt:lpstr>
      <vt:lpstr>3) Thuộc tính của flexbox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Nghĩa Văn Phó</dc:creator>
  <cp:lastModifiedBy>Edward Smiths</cp:lastModifiedBy>
  <cp:revision>157</cp:revision>
  <dcterms:created xsi:type="dcterms:W3CDTF">2018-01-12T06:12:39Z</dcterms:created>
  <dcterms:modified xsi:type="dcterms:W3CDTF">2018-04-05T14:36:22Z</dcterms:modified>
</cp:coreProperties>
</file>